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67" r:id="rId7"/>
    <p:sldId id="261" r:id="rId8"/>
    <p:sldId id="274" r:id="rId9"/>
    <p:sldId id="263" r:id="rId10"/>
    <p:sldId id="264" r:id="rId11"/>
    <p:sldId id="262" r:id="rId12"/>
    <p:sldId id="269" r:id="rId13"/>
    <p:sldId id="272" r:id="rId14"/>
    <p:sldId id="268" r:id="rId15"/>
    <p:sldId id="265" r:id="rId16"/>
    <p:sldId id="270" r:id="rId17"/>
    <p:sldId id="275" r:id="rId18"/>
    <p:sldId id="271" r:id="rId19"/>
    <p:sldId id="266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150D41-7870-4374-88B4-EDB3EA680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221CA8-0BA3-45CB-A5EC-1E1AA8848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D8BACA-FBBF-4196-AA1A-638583389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844-23E3-4065-B376-19FE6D762938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A725FF-54E6-498C-A4A9-00966CB29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3BDFF2-69CE-4E15-AB9E-C03D6967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FF8F-F555-4499-B9CB-390EA9B35E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42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A7FF49-9F08-4BAF-85A9-AA901CDB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98A64A-AE3C-4EBB-92EF-8EF438D19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F0128E-C799-4D65-9DD6-533B1DF4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844-23E3-4065-B376-19FE6D762938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0FF220-D63B-445B-9684-3DF6A8A22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74B95F-98A8-4785-AABC-929751A0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FF8F-F555-4499-B9CB-390EA9B35E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708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448EB1A-D052-4E8E-8C6E-AECB59B54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5EE5DDC-E882-4379-94FD-04960A634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3399B9-F35C-4A38-ABE5-2B07DAF54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844-23E3-4065-B376-19FE6D762938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995B79-FC4A-420B-8B0B-F79C772C3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39A5E7-2796-4CAD-A458-E3AB4919A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FF8F-F555-4499-B9CB-390EA9B35E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34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AC887E-0A39-43B5-AE62-0B8DAFA7F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F0BE04-95EF-4A8E-B89D-57DFE3C0D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C3D217-5525-45AA-8CA7-80C3C3FE9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844-23E3-4065-B376-19FE6D762938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40A773-0BFF-4E7E-B5C8-0AB4A4F4B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A80923-EB45-4815-8FEC-7D48E777C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FF8F-F555-4499-B9CB-390EA9B35E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717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AE161-10D1-4974-98A5-A05954BA3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8F195A-A57D-4061-857C-F9837FEE5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1BF756-D75B-4756-8618-61408B1A3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844-23E3-4065-B376-19FE6D762938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3C7F3E-EA5F-49E2-A4D0-D848FB3FD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03A8EE-0D18-45AC-8EE0-FE1EC2F41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FF8F-F555-4499-B9CB-390EA9B35E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47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076B1F-FB6E-4B9F-A7F8-120C27FB5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788022-553D-4805-B106-EE4B829FA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A3FC52-E40E-48BD-AEE2-462FC0E14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96F28E-C653-4CEA-8D1F-C6CF1BCE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844-23E3-4065-B376-19FE6D762938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36E075-0BFC-45CB-878C-973785363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1C43E6-207A-4A75-A0D8-8E1F46CC8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FF8F-F555-4499-B9CB-390EA9B35E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44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140D3C-2A15-4AED-85E6-2AF489505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F46109-8113-4A9C-B7CB-F63611A21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956A35-BEF7-4063-AC6F-F76573309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1A91E2F-188C-4CB3-AE7D-EE4F69B3E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3292B2C-BADF-461D-B299-EDD2C87C3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5A7C925-F60F-4DA8-9BF5-A3A67F514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844-23E3-4065-B376-19FE6D762938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2FC2BBF-455C-49E3-B7C6-82D8CECE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12643BA-BB38-4783-89B4-7187BE74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FF8F-F555-4499-B9CB-390EA9B35E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739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9569A3-2E8F-4DC3-82E7-8F2A2D85F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0418B8F-FE5D-4227-B784-4C78B1B7C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844-23E3-4065-B376-19FE6D762938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4640F69-4D31-42DA-873A-1BD83FB4A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72FBEA-D684-417D-A26A-4ECD7718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FF8F-F555-4499-B9CB-390EA9B35E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44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2980098-6F3A-49C5-8D86-B62126DB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844-23E3-4065-B376-19FE6D762938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479746A-FB0C-48A3-B756-221EAE3C4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B7A7C3B-0404-4FC3-8402-E23C42AB5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FF8F-F555-4499-B9CB-390EA9B35E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64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9E3504-316B-4E46-8A66-3FAD76446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B5482A-71F2-4149-825D-1AA01689C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E64C33F-4C74-4EAE-BF36-516B6799D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51A9B1-4086-40D5-AD9F-F427694BA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844-23E3-4065-B376-19FE6D762938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BDE6FA-283B-4DF3-94CF-653C5DA51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54516C-848E-478F-8A48-ED3CFBF2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FF8F-F555-4499-B9CB-390EA9B35E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2893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62EC04-FA1D-4EE6-8E41-A9D52C83F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B72ABBF-0D5B-4B11-BB8E-094F4DF73C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02B6F3-787E-4A2D-BD20-B9108382E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F1CAAF-EC5D-4170-919B-0A4A1187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D9844-23E3-4065-B376-19FE6D762938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F62083-B7C0-46B0-A7BC-97483E0FB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C95AF2-3F8C-49E9-81F8-FB924CB75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FF8F-F555-4499-B9CB-390EA9B35E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959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AAAF18-F08B-4C70-86F1-9881F61D9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DD2210-9E89-4FD9-B70A-B507F9766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1AA689-3866-406D-AF8E-711626100D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D9844-23E3-4065-B376-19FE6D762938}" type="datetimeFigureOut">
              <a:rPr lang="ru-RU" smtClean="0"/>
              <a:t>11.04.2023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22C6C9-636F-45A5-99D1-CB7AAA641F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BAFF47-12F2-4BEE-9E86-B4ADB567B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2FF8F-F555-4499-B9CB-390EA9B35E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66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DD88DE-429B-4F87-89D3-F1704E83C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2100" y="2950368"/>
            <a:ext cx="9067800" cy="957263"/>
          </a:xfrm>
        </p:spPr>
        <p:txBody>
          <a:bodyPr/>
          <a:lstStyle/>
          <a:p>
            <a:r>
              <a:rPr lang="en-US" dirty="0"/>
              <a:t>Cookies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7899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47C749-170F-4F73-8C43-8CC39F876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F13AC8-466F-43B2-AB49-3769B70E3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Как в браузерах включить или почистить cookies">
            <a:extLst>
              <a:ext uri="{FF2B5EF4-FFF2-40B4-BE49-F238E27FC236}">
                <a16:creationId xmlns:a16="http://schemas.microsoft.com/office/drawing/2014/main" id="{FC88D500-49DA-40AA-AB87-E9F9AABC3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681037"/>
            <a:ext cx="9372600" cy="5499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759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C2D8B8-43B0-46A9-BE64-A9BD5188C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50B92C-1376-414F-8033-1A3D7BB2C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122" name="Picture 2" descr="21 сервис быстрой проверки безопасности сайта - 2021">
            <a:extLst>
              <a:ext uri="{FF2B5EF4-FFF2-40B4-BE49-F238E27FC236}">
                <a16:creationId xmlns:a16="http://schemas.microsoft.com/office/drawing/2014/main" id="{EB95C9A2-7774-4E56-B087-61F861C8C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1629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96B76E-0B20-40C7-A7E8-B6633FD2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345B01-E621-40D5-A8CD-B0AA40084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Новый пользователь – Бесплатные иконки: Социальное">
            <a:extLst>
              <a:ext uri="{FF2B5EF4-FFF2-40B4-BE49-F238E27FC236}">
                <a16:creationId xmlns:a16="http://schemas.microsoft.com/office/drawing/2014/main" id="{962774D4-321F-4329-99CB-A66DA16D6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637" y="147637"/>
            <a:ext cx="6562725" cy="656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560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914251-E036-4421-88F3-514D7CA03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DB7DC6-6894-42C5-9144-90A8CC565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Willkommen zur Projektarbeit - 2. Was ist Werbung?">
            <a:extLst>
              <a:ext uri="{FF2B5EF4-FFF2-40B4-BE49-F238E27FC236}">
                <a16:creationId xmlns:a16="http://schemas.microsoft.com/office/drawing/2014/main" id="{F3DD6C70-A4FB-4EC3-8191-9070F24F9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12192001" cy="6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943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994FFF-52A9-4DFB-A634-E8516CC6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B735A67-4EC8-4FBE-A97D-2B74B9351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78128"/>
          </a:xfrm>
        </p:spPr>
      </p:pic>
    </p:spTree>
    <p:extLst>
      <p:ext uri="{BB962C8B-B14F-4D97-AF65-F5344CB8AC3E}">
        <p14:creationId xmlns:p14="http://schemas.microsoft.com/office/powerpoint/2010/main" val="1630447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7558C1-501A-4C61-82AF-7B73A299C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89B7A5-ECDF-40C6-BA23-535E1D50F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i="1" dirty="0"/>
          </a:p>
        </p:txBody>
      </p:sp>
      <p:pic>
        <p:nvPicPr>
          <p:cNvPr id="8196" name="Picture 4" descr="Как отключить блокировку cookie в браузере">
            <a:extLst>
              <a:ext uri="{FF2B5EF4-FFF2-40B4-BE49-F238E27FC236}">
                <a16:creationId xmlns:a16="http://schemas.microsoft.com/office/drawing/2014/main" id="{30E7BB19-EBE9-46F9-A01A-C158860F8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49" y="833437"/>
            <a:ext cx="519112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346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50CAE-7D2D-4F13-95E6-B9517196C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C1B0D3-7C29-409D-92B4-48B0EE110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Молодая дама с рукой на лбу в блузке и забывчивый взгляд. передний план. |  Премиум Фото">
            <a:extLst>
              <a:ext uri="{FF2B5EF4-FFF2-40B4-BE49-F238E27FC236}">
                <a16:creationId xmlns:a16="http://schemas.microsoft.com/office/drawing/2014/main" id="{96D57ADD-1CFA-47D8-A37D-9DEF49E2F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7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748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0172D0-92E8-392A-AFE1-D766CD109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19F713-B857-B4C4-1E51-7D3671797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Что делать, если исчезла возможность очистки диска в свойствах накопителя">
            <a:extLst>
              <a:ext uri="{FF2B5EF4-FFF2-40B4-BE49-F238E27FC236}">
                <a16:creationId xmlns:a16="http://schemas.microsoft.com/office/drawing/2014/main" id="{47F02BAF-6CB2-767F-2115-73EFF4E10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4387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AA98A-7372-48FF-BEAA-53516D016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460500"/>
            <a:ext cx="10668000" cy="3073400"/>
          </a:xfrm>
        </p:spPr>
        <p:txBody>
          <a:bodyPr>
            <a:noAutofit/>
          </a:bodyPr>
          <a:lstStyle/>
          <a:p>
            <a:r>
              <a:rPr lang="de-DE" sz="6000" dirty="0"/>
              <a:t>Ich hoffe, dass Sie heute etwas Neues und Interessantes über Cookies erkennt haben.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342731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075CEE-AFB1-4A4D-B223-FE9A70E97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7200" dirty="0"/>
              <a:t>Vielen Dank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236865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D61D6E-791F-4367-BE0A-EC4B1EA31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Haben Sie etwas über Cookies gehört?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377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15A5A8-C34A-4D98-8F18-B62D602AC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EE1649-0082-4F61-88EA-E74A9E12B9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622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734878-096B-4F27-AF8F-651550BEC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DF8277-D863-4218-BA09-B95947824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9E389F0-6712-48AB-ACFD-2DE16721D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996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10836-6D6F-B512-D0D6-8F9D57CD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5D64DC-A390-3A74-A9ED-C270AE315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Что такое файлы cookie, зачем они нужны, как очистить куки в браузерах |  Calltouch.Блог">
            <a:extLst>
              <a:ext uri="{FF2B5EF4-FFF2-40B4-BE49-F238E27FC236}">
                <a16:creationId xmlns:a16="http://schemas.microsoft.com/office/drawing/2014/main" id="{E7DC59E5-5E3E-02B7-4633-608FE71D7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38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092EA2-D25B-49C2-BE88-9C7123DF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196C9B-1616-49CE-ACAC-06A1DBD77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Отслеживание постоянных клиентов в сквозной аналитике">
            <a:extLst>
              <a:ext uri="{FF2B5EF4-FFF2-40B4-BE49-F238E27FC236}">
                <a16:creationId xmlns:a16="http://schemas.microsoft.com/office/drawing/2014/main" id="{E65BF830-5BC7-4426-A794-6755DE099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0"/>
            <a:ext cx="66675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387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A98CBF-740F-430A-9BE7-70F8BAFB3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2B5071-BFF8-4BDA-A280-1ECBEA881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Дезинфицирующее средство для рук тележка для покупок талисман персонаж  логотип | Премиум векторы">
            <a:extLst>
              <a:ext uri="{FF2B5EF4-FFF2-40B4-BE49-F238E27FC236}">
                <a16:creationId xmlns:a16="http://schemas.microsoft.com/office/drawing/2014/main" id="{AC887E78-A70C-4A6C-9E51-815E82172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610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570943-BB1A-A265-3A07-9199612D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834E18-6AE8-E92A-CAEF-519FE8093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2" name="Picture 4" descr="неизвестный PNG рисунок, картинки и пнг прозрачный для бесплатной загрузки  | Pngtree">
            <a:extLst>
              <a:ext uri="{FF2B5EF4-FFF2-40B4-BE49-F238E27FC236}">
                <a16:creationId xmlns:a16="http://schemas.microsoft.com/office/drawing/2014/main" id="{043F10DD-398E-5CFA-EA1B-CC2FCECA9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189" y="991189"/>
            <a:ext cx="4875622" cy="487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850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33DA9A-BC60-4585-B983-E7A856A6C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5F75F4-2F5D-4477-8B88-0E8939CF2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8" name="Picture 4" descr="Пустая корзина, Корзинка, carrito дела Compra Vacio значок в iOS7 Minimal  Icons">
            <a:extLst>
              <a:ext uri="{FF2B5EF4-FFF2-40B4-BE49-F238E27FC236}">
                <a16:creationId xmlns:a16="http://schemas.microsoft.com/office/drawing/2014/main" id="{D272950D-1AA5-4429-A668-A31575FE2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663" y="1178719"/>
            <a:ext cx="4500562" cy="450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4674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25</Words>
  <Application>Microsoft Office PowerPoint</Application>
  <PresentationFormat>Широкоэкранный</PresentationFormat>
  <Paragraphs>4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Cookies</vt:lpstr>
      <vt:lpstr>Haben Sie etwas über Cookies gehört?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Ich hoffe, dass Sie heute etwas Neues und Interessantes über Cookies erkennt haben.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Cookies</dc:title>
  <dc:creator>Halwa Эм</dc:creator>
  <cp:lastModifiedBy>Halwa</cp:lastModifiedBy>
  <cp:revision>9</cp:revision>
  <dcterms:created xsi:type="dcterms:W3CDTF">2023-03-17T06:31:46Z</dcterms:created>
  <dcterms:modified xsi:type="dcterms:W3CDTF">2023-04-11T09:10:14Z</dcterms:modified>
</cp:coreProperties>
</file>