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BDF01-3047-47DC-8542-A278EC6EA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F40741-D022-4654-AD26-E0DFFCAF5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172209-540E-4FE0-BFA3-64342B97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66E-FD04-438F-BAFD-B030FB63C48B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FF9048-B6AC-4FC4-BE74-8A0E07F9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BE88A8-78B0-4E3F-84BF-53DB388C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1FE1-53AA-4D69-A3FE-845BBAD1E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8962E-0384-483F-B17F-34B79A0C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D7013A-4839-47BC-BAFC-56ED0E266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5318B4-D00F-4085-9A21-8EA4DD8F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66E-FD04-438F-BAFD-B030FB63C48B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F52579-7B0C-4A63-AB19-0A9D4533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29CC68-6F84-4808-8A39-53840BFD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1FE1-53AA-4D69-A3FE-845BBAD1E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0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025047-120B-47DD-B8A5-F6EF2C01C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0341ED-3991-452E-8E00-C2526121F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B91AF7-7A96-45F5-98DE-38AAC7F8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66E-FD04-438F-BAFD-B030FB63C48B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240AAD-2F82-4FBF-BFF1-C99EFC4A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E4AAB2-D710-45A1-8338-5FBB223E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1FE1-53AA-4D69-A3FE-845BBAD1E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36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29D1A-82FD-4B97-BE5D-A81C48DD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915B54-1773-4B30-8FA4-ADCFCB6B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887FA-F235-47B8-8E0E-869BE33A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66E-FD04-438F-BAFD-B030FB63C48B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525BB-7126-4DE7-B2DA-5F615472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A379A-306C-4D04-ABDC-7EEF88B3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1FE1-53AA-4D69-A3FE-845BBAD1E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36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6219D-392B-4FF8-A750-A51F00C8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DE6932-93F8-4A97-9E32-0D340ACB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9025CE-A1C1-4147-A656-84961310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66E-FD04-438F-BAFD-B030FB63C48B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816270-04F7-489D-8116-AA68B8C8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23105-0E35-4FF1-A8D5-2439065B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1FE1-53AA-4D69-A3FE-845BBAD1E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33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90EDE-10FB-4308-9616-F6962865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7AE93-93D0-4F49-A02F-3B356B6B2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419459-844D-490A-8BE8-FBAB9CD37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3B7975-4194-406A-B240-52EA2183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66E-FD04-438F-BAFD-B030FB63C48B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7CBF8C-62A3-4FE9-81BD-93ADEFC7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92691E-D9D7-47B7-AB76-5D266906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1FE1-53AA-4D69-A3FE-845BBAD1E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4FCCA-E078-430E-AC3F-91E1A46C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850CAC-C2E4-40AE-B403-35519533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2E34B9-D149-4E50-A859-830E71D01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763B05-3B1F-4E9C-BE9A-C9EBF96E0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2E6371-6516-4BBF-8B02-855A4F848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189DF9-86CC-45E9-8E7B-663FF2C9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66E-FD04-438F-BAFD-B030FB63C48B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DB7DF9-D568-47E7-B96E-56BFFB43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0D5239-4A50-4188-B387-A8493F32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1FE1-53AA-4D69-A3FE-845BBAD1E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90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B481E-85C6-4D98-8561-D9ED11D5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B970A0-F3D0-4604-9D52-021BB4F2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66E-FD04-438F-BAFD-B030FB63C48B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81660A-3971-496B-B30C-D29DC687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BA80A7-A061-4DD8-861F-F07319CD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1FE1-53AA-4D69-A3FE-845BBAD1E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14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271CBB-15C2-4A35-ABC5-C5AE3104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66E-FD04-438F-BAFD-B030FB63C48B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2BA74A-7F89-455D-BE74-5F4C308D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18D677-4754-43AD-ACB4-07CD13F3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1FE1-53AA-4D69-A3FE-845BBAD1E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9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1FFDD-8D7C-45DE-A3EA-83BE0D7A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B3453-C256-43D5-89BE-495CB19F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68CD10-0C1B-4FA0-A3EB-4E23D4A42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FC57C1-2272-4D86-914A-3B210600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66E-FD04-438F-BAFD-B030FB63C48B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9430E-A599-46C9-AE7E-F59ED0E3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D722E8-8CE4-4AAE-A377-D0027B33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1FE1-53AA-4D69-A3FE-845BBAD1E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73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73631-024F-4325-A126-8C995295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6862AF-73BF-402A-BBA3-1D6E8DBC0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22A0B-5542-4FD9-833A-F597D7EFE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03C4B2-57B5-4178-8020-C813B7DE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366E-FD04-438F-BAFD-B030FB63C48B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34E057-3A84-48C0-BCBC-211B4A48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0CC601-328A-4A3A-94E1-B4DF9DBA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1FE1-53AA-4D69-A3FE-845BBAD1E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36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2EC9D-1692-4CAE-97B2-3634E241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A1101-DB27-4265-9618-6CD70C5E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C66E89-B65A-4E2B-9A57-0CC29A9D4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366E-FD04-438F-BAFD-B030FB63C48B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E3463C-7BAA-4057-8127-B08DEFD03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C3180D-4757-485B-8920-6B8D737C2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A1FE1-53AA-4D69-A3FE-845BBAD1E0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38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Halwa Эм</dc:creator>
  <cp:lastModifiedBy>Halwa Эм</cp:lastModifiedBy>
  <cp:revision>5</cp:revision>
  <dcterms:created xsi:type="dcterms:W3CDTF">2024-09-19T13:26:41Z</dcterms:created>
  <dcterms:modified xsi:type="dcterms:W3CDTF">2024-09-19T13:42:06Z</dcterms:modified>
</cp:coreProperties>
</file>