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aebeb3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aebeb3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830ce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830ce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830ce1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3830ce1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830ce1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830ce1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830ce1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830ce1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830ce1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830ce1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830ce1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830ce1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46050" y="867250"/>
            <a:ext cx="8195700" cy="381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용도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highlight>
                  <a:schemeClr val="accent5"/>
                </a:highlight>
                <a:latin typeface="Malgun Gothic"/>
                <a:ea typeface="Malgun Gothic"/>
                <a:cs typeface="Malgun Gothic"/>
                <a:sym typeface="Malgun Gothic"/>
              </a:rPr>
              <a:t>static table과 같이 Aseets 폴더 안에서만 사용되고 빌드후 외부에 저장이 안된다.</a:t>
            </a:r>
            <a:endParaRPr sz="1300">
              <a:highlight>
                <a:schemeClr val="accent5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즉. </a:t>
            </a:r>
            <a:r>
              <a:rPr b="1" lang="ko" sz="130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저장용도가 아닌 간단한 데이타 리소스 용도</a:t>
            </a: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로만 사용하자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■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아이템 정보 ( name, type, damage 등 )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프리팹 로딩해서 사용하는것과 비슷하게 사용하면 된다.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Instancate()로 인스턴스를 생성하여 사용하거나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public 변수로 만들어 인스펙터창에서 프리팹(ScriptableObject)을 연결해 사용.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주의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static data로 만 사용할경우 실행중에 데이타가 변경이 가능하므로 주의해서 사용해야 한다.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대용량 데이타는 사용하기가 번거로워 엑셀 table (csv)을 이용하는게 좋다.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 2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74150" y="800450"/>
            <a:ext cx="8195700" cy="404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CreateAssetMenu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(fileName = "EnemyData", menuName = "ScriptableObject/EnemyData", order = int.MaxValue)]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public class </a:t>
            </a:r>
            <a:r>
              <a:rPr b="1" i="1" lang="ko" sz="11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CEnemyData </a:t>
            </a:r>
            <a:r>
              <a:rPr i="1" lang="ko" sz="11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i="1" lang="ko" sz="11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</a:t>
            </a:r>
            <a:endParaRPr b="1" i="1" sz="11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[Serializable]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public class SDataInfo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string m_Name;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int m_Type = 0;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int m_Hp = 100;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float m_Speed = 1;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i="1" lang="ko" sz="1100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List&lt;SDataInfo&gt; m_listData = null;</a:t>
            </a:r>
            <a:endParaRPr i="1" sz="1100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public SDataInfo GetData( int idx )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if( idx &gt;= 0 &amp;&amp; idx &lt; m_listData.Count)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    return m_listData[idx];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return null;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 3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53150" y="867250"/>
            <a:ext cx="3531600" cy="359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EnemyData: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ScriptableObject 데이터 파일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CEnemyData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ScriptableObject을 상속받은 클래스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725" y="908675"/>
            <a:ext cx="4810775" cy="365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 4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563925"/>
            <a:ext cx="6991350" cy="165735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7"/>
          <p:cNvSpPr/>
          <p:nvPr/>
        </p:nvSpPr>
        <p:spPr>
          <a:xfrm>
            <a:off x="628650" y="833950"/>
            <a:ext cx="5499300" cy="14091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EFEFEF"/>
                </a:solidFill>
              </a:rPr>
              <a:t>ScriptableObject 생성하기</a:t>
            </a:r>
            <a:endParaRPr b="1" sz="1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EFEFE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-"/>
            </a:pPr>
            <a:r>
              <a:rPr b="1" lang="ko" sz="1700">
                <a:solidFill>
                  <a:srgbClr val="EFEFEF"/>
                </a:solidFill>
              </a:rPr>
              <a:t>Project창에서 마우스 오른쪽 버튼 클릭</a:t>
            </a:r>
            <a:endParaRPr b="1" sz="1700">
              <a:solidFill>
                <a:srgbClr val="EFEFE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-"/>
            </a:pPr>
            <a:r>
              <a:rPr b="1" lang="ko" sz="1700">
                <a:solidFill>
                  <a:srgbClr val="EFEFEF"/>
                </a:solidFill>
              </a:rPr>
              <a:t>Create →  ScriptableObject → EnemyData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628651" y="222650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SkyBox 만들기 1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846200" y="714350"/>
            <a:ext cx="3953700" cy="399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스카이박스 (Skybox)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카메라가 볼 수 있는 하늘의 여섯 방면(front, back,  left, right, up, down)의 이미지를 Cube 형태로 배치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Skybox의 3가지 형태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6 sided, Cubemap , Procedural. 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프로시저럴 스카이박스(Procedural Skybox)의 특징</a:t>
            </a:r>
            <a:r>
              <a:rPr lang="ko" sz="1200"/>
              <a:t> 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하늘의 색상, 대기 농도, 노출(밝기), 태양의 위치와 크기 등을 설정할 수 있다는 점이다. 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유니티를 처음 열었을 때 적용된 스카이박스가 바로 이 프로시저럴 스카이박스다.</a:t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109663"/>
            <a:ext cx="3810000" cy="2924175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SkyBox 만들기 2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0" y="883025"/>
            <a:ext cx="4495275" cy="392177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9"/>
          <p:cNvSpPr txBox="1"/>
          <p:nvPr/>
        </p:nvSpPr>
        <p:spPr>
          <a:xfrm>
            <a:off x="5122825" y="883025"/>
            <a:ext cx="3531600" cy="387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Project 창에서 오른쪽 버튼 클릭후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 Create → Material 클릭하여 material 생성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Material의 인스펙터 창에서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  - Shader를 Skybox/6 Sided를 선택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  - 6개의 하늘 텍스쳐를 셋팅하기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" y="843375"/>
            <a:ext cx="5835199" cy="4020175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0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SkyBox 만들기 3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548725" y="843375"/>
            <a:ext cx="2301900" cy="387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상단 메뉴에서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Window → Rendering→ Lighting 클릭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Lighting 창이 뜨면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Environment 탭 클릭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SkyboxMaterial에 내가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만든 material 넣기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