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CECC3-741B-714B-3DB5-E0B7168F9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PROYECTO DISEÑO WEB (Pagina web)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FADF01-2F45-B62C-8C65-0470A705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797646"/>
          </a:xfrm>
        </p:spPr>
        <p:txBody>
          <a:bodyPr>
            <a:normAutofit/>
          </a:bodyPr>
          <a:lstStyle/>
          <a:p>
            <a:pPr marL="208407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GARCÍA TORIBIO HAMER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8407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RISCO VICTORIO LUIS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8407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REYES RAMIRES ISBAN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459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A8535-1E8A-AFB7-AE6D-1E5124EA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Clases Usadas en Bootstrap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1458B-1B83-B5CB-813E-0925F72C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d-</a:t>
            </a:r>
            <a:r>
              <a:rPr lang="es-ES" dirty="0" err="1"/>
              <a:t>flex</a:t>
            </a:r>
            <a:endParaRPr lang="es-ES" dirty="0"/>
          </a:p>
          <a:p>
            <a:r>
              <a:rPr lang="es-ES" dirty="0" err="1"/>
              <a:t>flex-column</a:t>
            </a:r>
            <a:endParaRPr lang="es-ES" dirty="0"/>
          </a:p>
          <a:p>
            <a:r>
              <a:rPr lang="es-ES" dirty="0" err="1"/>
              <a:t>justify-content-between</a:t>
            </a:r>
            <a:endParaRPr lang="es-ES" dirty="0"/>
          </a:p>
          <a:p>
            <a:r>
              <a:rPr lang="es-ES" dirty="0"/>
              <a:t>position-relative</a:t>
            </a:r>
          </a:p>
          <a:p>
            <a:r>
              <a:rPr lang="es-ES" dirty="0"/>
              <a:t>position-absolute</a:t>
            </a:r>
          </a:p>
          <a:p>
            <a:r>
              <a:rPr lang="es-ES" dirty="0"/>
              <a:t>w-100</a:t>
            </a:r>
          </a:p>
          <a:p>
            <a:r>
              <a:rPr lang="es-ES" dirty="0"/>
              <a:t>w-50</a:t>
            </a:r>
          </a:p>
          <a:p>
            <a:r>
              <a:rPr lang="es-ES" dirty="0" err="1"/>
              <a:t>card</a:t>
            </a:r>
            <a:r>
              <a:rPr lang="es-ES" dirty="0"/>
              <a:t> (es un componente)</a:t>
            </a:r>
          </a:p>
          <a:p>
            <a:r>
              <a:rPr lang="es-ES" dirty="0" err="1"/>
              <a:t>carousel</a:t>
            </a:r>
            <a:r>
              <a:rPr lang="es-ES" dirty="0"/>
              <a:t> (es un componente)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29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64947-BD17-E609-9E85-E578E283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CSS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185AE-0AE8-8859-B306-BFAE5BCA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82571"/>
            <a:ext cx="9603275" cy="3983774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opacity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</a:t>
            </a: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hover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pseudoclases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after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margin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FFB0B-C833-5DF2-C081-9EAE4169B801}"/>
              </a:ext>
            </a:extLst>
          </p:cNvPr>
          <p:cNvSpPr txBox="1"/>
          <p:nvPr/>
        </p:nvSpPr>
        <p:spPr>
          <a:xfrm>
            <a:off x="5273337" y="1656330"/>
            <a:ext cx="4305669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z-index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align-self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align-ítems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font-size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text-align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7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B9256-875B-3327-A48C-7AFAE9EC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758016"/>
            <a:ext cx="9603275" cy="600268"/>
          </a:xfrm>
        </p:spPr>
        <p:txBody>
          <a:bodyPr/>
          <a:lstStyle/>
          <a:p>
            <a:r>
              <a:rPr lang="es-PE" dirty="0"/>
              <a:t>ETIQUETAS HTML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8D9E1-355A-5E39-9F6E-CF6C45A6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6" y="1260629"/>
            <a:ext cx="10963921" cy="4839355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&lt;</a:t>
            </a:r>
            <a:r>
              <a:rPr lang="es-ES" b="1" dirty="0" err="1"/>
              <a:t>body</a:t>
            </a:r>
            <a:r>
              <a:rPr lang="es-ES" b="1" dirty="0"/>
              <a:t>&gt;: </a:t>
            </a:r>
            <a:r>
              <a:rPr lang="es-ES" dirty="0"/>
              <a:t>para el contenido.</a:t>
            </a:r>
          </a:p>
          <a:p>
            <a:r>
              <a:rPr lang="es-ES" b="1" dirty="0"/>
              <a:t>&lt;head&gt;: </a:t>
            </a:r>
            <a:r>
              <a:rPr lang="es-ES" dirty="0"/>
              <a:t>para información sobre el documento.</a:t>
            </a:r>
          </a:p>
          <a:p>
            <a:r>
              <a:rPr lang="es-ES" b="1" dirty="0"/>
              <a:t>&lt;</a:t>
            </a:r>
            <a:r>
              <a:rPr lang="es-ES" b="1" dirty="0" err="1"/>
              <a:t>strong</a:t>
            </a:r>
            <a:r>
              <a:rPr lang="es-ES" b="1" dirty="0"/>
              <a:t>&gt;: </a:t>
            </a:r>
            <a:r>
              <a:rPr lang="es-ES" dirty="0"/>
              <a:t>para poner el texto en negrita.</a:t>
            </a:r>
          </a:p>
          <a:p>
            <a:r>
              <a:rPr lang="es-ES" dirty="0"/>
              <a:t>&lt;</a:t>
            </a:r>
            <a:r>
              <a:rPr lang="es-ES" b="1" dirty="0" err="1"/>
              <a:t>div</a:t>
            </a:r>
            <a:r>
              <a:rPr lang="es-ES" b="1" dirty="0"/>
              <a:t>&gt; &lt;/</a:t>
            </a:r>
            <a:r>
              <a:rPr lang="es-ES" b="1" dirty="0" err="1"/>
              <a:t>div</a:t>
            </a:r>
            <a:r>
              <a:rPr lang="es-ES" b="1" dirty="0"/>
              <a:t>&gt;</a:t>
            </a:r>
          </a:p>
          <a:p>
            <a:pPr marL="0" indent="0">
              <a:buNone/>
            </a:pPr>
            <a:r>
              <a:rPr lang="es-ES" dirty="0"/>
              <a:t>Un elemento que es usado mayoritariamente para agrupar otros elementos y actuar como plantilla de otros controles. La etiqueta &lt;</a:t>
            </a:r>
            <a:r>
              <a:rPr lang="es-ES" dirty="0" err="1"/>
              <a:t>div</a:t>
            </a:r>
            <a:r>
              <a:rPr lang="es-ES" dirty="0"/>
              <a:t>&gt; nos ayuda a estructurar el documento en secciones.</a:t>
            </a:r>
          </a:p>
          <a:p>
            <a:r>
              <a:rPr lang="es-ES" b="1" dirty="0"/>
              <a:t>&lt;</a:t>
            </a:r>
            <a:r>
              <a:rPr lang="es-ES" b="1" dirty="0" err="1"/>
              <a:t>img</a:t>
            </a:r>
            <a:r>
              <a:rPr lang="es-ES" b="1" dirty="0"/>
              <a:t>&gt; </a:t>
            </a:r>
            <a:r>
              <a:rPr lang="es-ES" dirty="0"/>
              <a:t>.	</a:t>
            </a:r>
          </a:p>
          <a:p>
            <a:r>
              <a:rPr lang="es-ES" dirty="0"/>
              <a:t>&lt;</a:t>
            </a:r>
            <a:r>
              <a:rPr lang="es-ES" b="1" dirty="0"/>
              <a:t>h1&gt; =&gt; </a:t>
            </a:r>
            <a:r>
              <a:rPr lang="es-ES" dirty="0"/>
              <a:t>(grande) </a:t>
            </a:r>
          </a:p>
          <a:p>
            <a:r>
              <a:rPr lang="es-ES" b="1" dirty="0"/>
              <a:t>&lt;h6&gt; =&gt; </a:t>
            </a:r>
            <a:r>
              <a:rPr lang="es-ES" dirty="0"/>
              <a:t>(pequeño)</a:t>
            </a:r>
          </a:p>
          <a:p>
            <a:pPr marL="0" indent="0">
              <a:buNone/>
            </a:pPr>
            <a:r>
              <a:rPr lang="es-ES" dirty="0"/>
              <a:t>Estos sirven para los títulos dentro del contenido y el tipo de tamaño.</a:t>
            </a:r>
          </a:p>
          <a:p>
            <a:r>
              <a:rPr lang="es-ES" dirty="0"/>
              <a:t>•</a:t>
            </a:r>
            <a:r>
              <a:rPr lang="es-ES" b="1" dirty="0"/>
              <a:t>	&lt;</a:t>
            </a:r>
            <a:r>
              <a:rPr lang="es-ES" b="1" dirty="0" err="1"/>
              <a:t>button</a:t>
            </a:r>
            <a:r>
              <a:rPr lang="es-ES" b="1" dirty="0"/>
              <a:t>&gt;&lt;/</a:t>
            </a:r>
            <a:r>
              <a:rPr lang="es-ES" b="1" dirty="0" err="1"/>
              <a:t>button</a:t>
            </a:r>
            <a:r>
              <a:rPr lang="es-ES" b="1" dirty="0"/>
              <a:t>&gt;</a:t>
            </a:r>
          </a:p>
          <a:p>
            <a:pPr marL="0" indent="0">
              <a:buNone/>
            </a:pPr>
            <a:r>
              <a:rPr lang="es-ES" dirty="0"/>
              <a:t>Representa un elemento </a:t>
            </a:r>
            <a:r>
              <a:rPr lang="es-ES" dirty="0" err="1"/>
              <a:t>cliqueable</a:t>
            </a:r>
            <a:r>
              <a:rPr lang="es-ES" dirty="0"/>
              <a:t> de tipo botón que puede ser utilizado en formularios o en cualquier parte de la página que necesite un botón estándar y simple de aplicar.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294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0AA3A-5B70-E0A9-AA0A-8A705B40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816746"/>
            <a:ext cx="11532093" cy="5513033"/>
          </a:xfrm>
        </p:spPr>
        <p:txBody>
          <a:bodyPr>
            <a:normAutofit fontScale="92500" lnSpcReduction="20000"/>
          </a:bodyPr>
          <a:lstStyle/>
          <a:p>
            <a:r>
              <a:rPr lang="es-ES" sz="1900" b="1" dirty="0"/>
              <a:t>&lt;a&gt; &lt;/a&gt;</a:t>
            </a:r>
          </a:p>
          <a:p>
            <a:pPr marL="0" indent="0">
              <a:buNone/>
            </a:pPr>
            <a:r>
              <a:rPr lang="es-ES" sz="1900" dirty="0"/>
              <a:t>Es una etiqueta que nos ayuda a poder crear un enlace a una página web. El atributo principal de la etiqueta HTML es </a:t>
            </a:r>
            <a:r>
              <a:rPr lang="es-ES" sz="1900" dirty="0" err="1"/>
              <a:t>href</a:t>
            </a:r>
            <a:r>
              <a:rPr lang="es-ES" sz="1900" dirty="0"/>
              <a:t>, donde pondremos el enlace al que queremos conectar. Otro atributo muy usado es target, el cual nos sirve para indicar si el enlace se abrirá en una nueva ventana o en la misma.</a:t>
            </a:r>
          </a:p>
          <a:p>
            <a:r>
              <a:rPr lang="es-ES" sz="1900" b="1" dirty="0"/>
              <a:t>&lt;</a:t>
            </a:r>
            <a:r>
              <a:rPr lang="es-ES" sz="1900" b="1" dirty="0" err="1"/>
              <a:t>br</a:t>
            </a:r>
            <a:r>
              <a:rPr lang="es-ES" sz="1900" b="1" dirty="0"/>
              <a:t>&gt;</a:t>
            </a:r>
          </a:p>
          <a:p>
            <a:pPr marL="0" indent="0">
              <a:buNone/>
            </a:pPr>
            <a:r>
              <a:rPr lang="es-ES" sz="1900" dirty="0"/>
              <a:t> Para saltos de línea</a:t>
            </a:r>
          </a:p>
          <a:p>
            <a:r>
              <a:rPr lang="es-ES" sz="1900" b="1" dirty="0"/>
              <a:t>&lt;P&gt;</a:t>
            </a:r>
          </a:p>
          <a:p>
            <a:pPr marL="0" indent="0">
              <a:buNone/>
            </a:pPr>
            <a:r>
              <a:rPr lang="es-ES" sz="1900" dirty="0"/>
              <a:t>Etiqueta usada para escribir párrafos de texto.</a:t>
            </a:r>
          </a:p>
          <a:p>
            <a:r>
              <a:rPr lang="es-ES" sz="1900" dirty="0"/>
              <a:t>&lt;</a:t>
            </a:r>
            <a:r>
              <a:rPr lang="es-ES" sz="1900" b="1" dirty="0"/>
              <a:t>OL&gt; &lt;OL&gt;: </a:t>
            </a:r>
            <a:r>
              <a:rPr lang="es-ES" sz="1900" dirty="0"/>
              <a:t>Para listas ordenadas.</a:t>
            </a:r>
          </a:p>
          <a:p>
            <a:r>
              <a:rPr lang="es-ES" sz="1900" b="1" dirty="0"/>
              <a:t>&lt;UL&gt; &lt;UL&gt;: </a:t>
            </a:r>
            <a:r>
              <a:rPr lang="es-ES" sz="1900" dirty="0"/>
              <a:t>Para listas desordenadas.</a:t>
            </a:r>
          </a:p>
          <a:p>
            <a:r>
              <a:rPr lang="es-ES" sz="1900" b="1" dirty="0"/>
              <a:t>&lt;</a:t>
            </a:r>
            <a:r>
              <a:rPr lang="es-ES" sz="1900" b="1" dirty="0" err="1"/>
              <a:t>li</a:t>
            </a:r>
            <a:r>
              <a:rPr lang="es-ES" sz="1900" b="1" dirty="0"/>
              <a:t>&gt;&lt;/</a:t>
            </a:r>
            <a:r>
              <a:rPr lang="es-ES" sz="1900" b="1" dirty="0" err="1"/>
              <a:t>li</a:t>
            </a:r>
            <a:r>
              <a:rPr lang="es-ES" sz="1900" b="1" dirty="0"/>
              <a:t>&gt;: </a:t>
            </a:r>
            <a:r>
              <a:rPr lang="es-ES" sz="1900" dirty="0"/>
              <a:t>Para elementos dentro de la lista.</a:t>
            </a:r>
          </a:p>
          <a:p>
            <a:r>
              <a:rPr lang="es-ES" sz="1900" b="1" dirty="0"/>
              <a:t>&lt;</a:t>
            </a:r>
            <a:r>
              <a:rPr lang="es-ES" sz="1900" b="1" dirty="0" err="1"/>
              <a:t>section</a:t>
            </a:r>
            <a:r>
              <a:rPr lang="es-ES" sz="1900" b="1" dirty="0"/>
              <a:t>&gt;&lt;/</a:t>
            </a:r>
            <a:r>
              <a:rPr lang="es-ES" sz="1900" b="1" dirty="0" err="1"/>
              <a:t>section</a:t>
            </a:r>
            <a:r>
              <a:rPr lang="es-ES" sz="1900" b="1" dirty="0"/>
              <a:t>&gt; </a:t>
            </a:r>
          </a:p>
          <a:p>
            <a:pPr marL="0" indent="0">
              <a:buNone/>
            </a:pPr>
            <a:r>
              <a:rPr lang="es-ES" sz="1900" dirty="0"/>
              <a:t>Define una sección del documento.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74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5A80-6E67-0735-269A-83FAC205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145219"/>
            <a:ext cx="9603275" cy="4321126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&lt;</a:t>
            </a:r>
            <a:r>
              <a:rPr lang="es-ES" b="1" dirty="0" err="1"/>
              <a:t>nav</a:t>
            </a:r>
            <a:r>
              <a:rPr lang="es-ES" b="1" dirty="0"/>
              <a:t>&gt; &lt;/</a:t>
            </a:r>
            <a:r>
              <a:rPr lang="es-ES" b="1" dirty="0" err="1"/>
              <a:t>nav</a:t>
            </a:r>
            <a:r>
              <a:rPr lang="es-ES" b="1" dirty="0"/>
              <a:t>&gt; </a:t>
            </a:r>
          </a:p>
          <a:p>
            <a:pPr marL="0" indent="0">
              <a:buNone/>
            </a:pPr>
            <a:r>
              <a:rPr lang="es-ES" dirty="0"/>
              <a:t>Usadas para definir el contenido que será la sección de navegación de la web.</a:t>
            </a:r>
          </a:p>
          <a:p>
            <a:r>
              <a:rPr lang="es-ES" b="1" dirty="0"/>
              <a:t>&lt;</a:t>
            </a:r>
            <a:r>
              <a:rPr lang="es-ES" b="1" dirty="0" err="1"/>
              <a:t>footer</a:t>
            </a:r>
            <a:r>
              <a:rPr lang="es-ES" b="1" dirty="0"/>
              <a:t>&gt; &lt;/</a:t>
            </a:r>
            <a:r>
              <a:rPr lang="es-ES" b="1" dirty="0" err="1"/>
              <a:t>footer</a:t>
            </a:r>
            <a:r>
              <a:rPr lang="es-ES" b="1" dirty="0"/>
              <a:t>&gt;</a:t>
            </a:r>
          </a:p>
          <a:p>
            <a:pPr marL="0" indent="0">
              <a:buNone/>
            </a:pPr>
            <a:r>
              <a:rPr lang="es-ES" dirty="0"/>
              <a:t>Usadas para definir el pie de página.</a:t>
            </a:r>
          </a:p>
          <a:p>
            <a:r>
              <a:rPr lang="es-ES" b="1" dirty="0"/>
              <a:t>&lt;video&gt; &lt;/video&gt; </a:t>
            </a:r>
          </a:p>
          <a:p>
            <a:pPr marL="0" indent="0">
              <a:buNone/>
            </a:pPr>
            <a:r>
              <a:rPr lang="es-ES" dirty="0"/>
              <a:t>Se usa para reproducir video en la página web junto a sus archivos de audio y capciones asociadas.</a:t>
            </a:r>
          </a:p>
          <a:p>
            <a:r>
              <a:rPr lang="es-ES" b="1" dirty="0"/>
              <a:t>&lt;</a:t>
            </a:r>
            <a:r>
              <a:rPr lang="es-ES" b="1" dirty="0" err="1"/>
              <a:t>source</a:t>
            </a:r>
            <a:r>
              <a:rPr lang="es-ES" b="1" dirty="0"/>
              <a:t>&gt; </a:t>
            </a:r>
          </a:p>
          <a:p>
            <a:pPr marL="0" indent="0">
              <a:buNone/>
            </a:pPr>
            <a:r>
              <a:rPr lang="es-ES" dirty="0"/>
              <a:t>Permite a autores especificar recursos multimedia alternativos para las etiquetas de &lt;video&gt; o &lt;audio&gt;.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745709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413</Words>
  <Application>Microsoft Office PowerPoint</Application>
  <PresentationFormat>Panorámica</PresentationFormat>
  <Paragraphs>64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Symbol</vt:lpstr>
      <vt:lpstr>Times New Roman</vt:lpstr>
      <vt:lpstr>Galería</vt:lpstr>
      <vt:lpstr>PROYECTO DISEÑO WEB (Pagina web)</vt:lpstr>
      <vt:lpstr>Clases Usadas en Bootstrap</vt:lpstr>
      <vt:lpstr>CSS</vt:lpstr>
      <vt:lpstr>ETIQUETAS HTML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DISEÑO WEB (Pagina web)</dc:title>
  <dc:creator>Isban</dc:creator>
  <cp:lastModifiedBy>Isban</cp:lastModifiedBy>
  <cp:revision>1</cp:revision>
  <dcterms:created xsi:type="dcterms:W3CDTF">2022-05-27T18:02:59Z</dcterms:created>
  <dcterms:modified xsi:type="dcterms:W3CDTF">2022-05-27T18:20:50Z</dcterms:modified>
</cp:coreProperties>
</file>