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0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1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8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7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0019-F0D1-4899-9B97-B63D89A03EB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1122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3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230"/>
            <a:ext cx="11344275" cy="6378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662" y="-176296"/>
            <a:ext cx="10515600" cy="1325563"/>
          </a:xfrm>
        </p:spPr>
        <p:txBody>
          <a:bodyPr/>
          <a:lstStyle/>
          <a:p>
            <a:r>
              <a:rPr lang="ko-KR" altLang="en-US" dirty="0" err="1"/>
              <a:t>컨텍스트메뉴를</a:t>
            </a:r>
            <a:r>
              <a:rPr lang="ko-KR" altLang="en-US" dirty="0"/>
              <a:t> 만들어보자</a:t>
            </a:r>
          </a:p>
        </p:txBody>
      </p:sp>
    </p:spTree>
    <p:extLst>
      <p:ext uri="{BB962C8B-B14F-4D97-AF65-F5344CB8AC3E}">
        <p14:creationId xmlns:p14="http://schemas.microsoft.com/office/powerpoint/2010/main" val="96792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0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50184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남꺼를</a:t>
            </a:r>
            <a:r>
              <a:rPr lang="ko-KR" altLang="en-US" dirty="0"/>
              <a:t> 절대 건드리지 말아야할 경우</a:t>
            </a:r>
          </a:p>
        </p:txBody>
      </p:sp>
    </p:spTree>
    <p:extLst>
      <p:ext uri="{BB962C8B-B14F-4D97-AF65-F5344CB8AC3E}">
        <p14:creationId xmlns:p14="http://schemas.microsoft.com/office/powerpoint/2010/main" val="82994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자원</a:t>
            </a:r>
            <a:r>
              <a:rPr lang="en-US" altLang="ko-KR" dirty="0"/>
              <a:t>(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필요로할때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39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19</Words>
  <Application>Microsoft Office PowerPoint</Application>
  <PresentationFormat>와이드스크린</PresentationFormat>
  <Paragraphs>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1122</vt:lpstr>
      <vt:lpstr>컨텍스트메뉴를 만들어보자</vt:lpstr>
      <vt:lpstr>PowerPoint 프레젠테이션</vt:lpstr>
      <vt:lpstr>8장</vt:lpstr>
      <vt:lpstr>PowerPoint 프레젠테이션</vt:lpstr>
      <vt:lpstr>남꺼를 절대 건드리지 말아야할 경우</vt:lpstr>
      <vt:lpstr>시스템 자원(전화번호, 카메라)을 필요로할때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1122</dc:title>
  <dc:creator>김 영우</dc:creator>
  <cp:lastModifiedBy>HJK</cp:lastModifiedBy>
  <cp:revision>7</cp:revision>
  <dcterms:created xsi:type="dcterms:W3CDTF">2018-11-22T01:55:31Z</dcterms:created>
  <dcterms:modified xsi:type="dcterms:W3CDTF">2018-11-25T07:50:49Z</dcterms:modified>
</cp:coreProperties>
</file>