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0981347-4113-4E9C-B204-5E1C14ACEEB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2FE9-F71F-4915-89D5-4688AAA7981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19C-6BC4-436D-AD3F-7B59CA710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7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2FE9-F71F-4915-89D5-4688AAA7981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19C-6BC4-436D-AD3F-7B59CA710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9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2FE9-F71F-4915-89D5-4688AAA7981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19C-6BC4-436D-AD3F-7B59CA710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3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2FE9-F71F-4915-89D5-4688AAA7981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19C-6BC4-436D-AD3F-7B59CA710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50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2FE9-F71F-4915-89D5-4688AAA7981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19C-6BC4-436D-AD3F-7B59CA710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2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2FE9-F71F-4915-89D5-4688AAA7981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19C-6BC4-436D-AD3F-7B59CA710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82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2FE9-F71F-4915-89D5-4688AAA7981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19C-6BC4-436D-AD3F-7B59CA710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6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2FE9-F71F-4915-89D5-4688AAA7981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19C-6BC4-436D-AD3F-7B59CA710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88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2FE9-F71F-4915-89D5-4688AAA7981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19C-6BC4-436D-AD3F-7B59CA710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2FE9-F71F-4915-89D5-4688AAA7981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19C-6BC4-436D-AD3F-7B59CA710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16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2FE9-F71F-4915-89D5-4688AAA7981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919C-6BC4-436D-AD3F-7B59CA710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8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2FE9-F71F-4915-89D5-4688AAA79819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919C-6BC4-436D-AD3F-7B59CA710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3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11/13 </a:t>
            </a:r>
            <a:r>
              <a:rPr lang="ko-KR" altLang="en-US" dirty="0" smtClean="0"/>
              <a:t>수업내용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32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데이터하나당 </a:t>
            </a:r>
            <a:r>
              <a:rPr lang="ko-KR" altLang="en-US" dirty="0" err="1" smtClean="0"/>
              <a:t>뷰하나를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만들어줌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65129" y="2805830"/>
            <a:ext cx="2655518" cy="2430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Source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 10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92855" y="2617940"/>
            <a:ext cx="2267211" cy="319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Adapterview</a:t>
            </a:r>
            <a:endParaRPr lang="ko-KR" altLang="en-US" dirty="0"/>
          </a:p>
        </p:txBody>
      </p:sp>
      <p:sp>
        <p:nvSpPr>
          <p:cNvPr id="5" name="폭발 2 4"/>
          <p:cNvSpPr/>
          <p:nvPr/>
        </p:nvSpPr>
        <p:spPr>
          <a:xfrm>
            <a:off x="4753628" y="2931090"/>
            <a:ext cx="3006246" cy="239247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Adapter</a:t>
            </a:r>
          </a:p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개의 뷰를 만든다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07704" y="4127325"/>
            <a:ext cx="1177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7402882" y="4127325"/>
            <a:ext cx="1002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25640" y="4589548"/>
            <a:ext cx="73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</a:t>
            </a:r>
          </a:p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86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 </a:t>
            </a:r>
            <a:r>
              <a:rPr lang="ko-KR" altLang="en-US" dirty="0" err="1" smtClean="0"/>
              <a:t>추상클래스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3943" t="32239" r="34670" b="30213"/>
          <a:stretch/>
        </p:blipFill>
        <p:spPr>
          <a:xfrm>
            <a:off x="225469" y="1803747"/>
            <a:ext cx="7252569" cy="48885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9075" t="35589" r="28811" b="32504"/>
          <a:stretch/>
        </p:blipFill>
        <p:spPr>
          <a:xfrm>
            <a:off x="6551112" y="3745282"/>
            <a:ext cx="5311035" cy="22672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9156526" y="3206663"/>
            <a:ext cx="1127342" cy="326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855900" y="2430049"/>
            <a:ext cx="249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우리가 직접 쓰는 거는 아래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82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50" y="-123825"/>
            <a:ext cx="12611100" cy="71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6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50" y="-123825"/>
            <a:ext cx="12611100" cy="71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36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3843" t="32592" r="35267" b="30918"/>
          <a:stretch/>
        </p:blipFill>
        <p:spPr>
          <a:xfrm>
            <a:off x="2200405" y="2054270"/>
            <a:ext cx="3895595" cy="2592887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200405" y="3933173"/>
            <a:ext cx="3895595" cy="7139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65269" y="2054270"/>
            <a:ext cx="2821577" cy="1250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6244046" y="2325189"/>
            <a:ext cx="875211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19702" y="2414843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interface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794069" y="3644537"/>
            <a:ext cx="2325188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19257" y="34598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추상클래스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8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50" y="-123825"/>
            <a:ext cx="12611100" cy="71056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088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어댑터는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interface</a:t>
            </a:r>
            <a:br>
              <a:rPr lang="en-US" altLang="ko-KR" dirty="0" smtClean="0"/>
            </a:br>
            <a:r>
              <a:rPr lang="ko-KR" altLang="en-US" dirty="0" err="1" smtClean="0"/>
              <a:t>메소드만</a:t>
            </a:r>
            <a:r>
              <a:rPr lang="ko-KR" altLang="en-US" dirty="0" smtClean="0"/>
              <a:t> 있어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객체를 모델링하는게 </a:t>
            </a:r>
            <a:r>
              <a:rPr lang="ko-KR" altLang="en-US" dirty="0" err="1" smtClean="0"/>
              <a:t>주목적이아니라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동작하는게 주목적이다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10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297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어댑터뷰의</a:t>
            </a:r>
            <a:r>
              <a:rPr lang="ko-KR" altLang="en-US" dirty="0" smtClean="0"/>
              <a:t> 특성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다른 뷰를 포함할 수 있으므로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위젯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뷰를 눌렀을 때 뷰가 받는게 아니라 </a:t>
            </a:r>
            <a:r>
              <a:rPr lang="ko-KR" altLang="en-US" dirty="0" err="1" smtClean="0"/>
              <a:t>어댑터뷰가</a:t>
            </a:r>
            <a:r>
              <a:rPr lang="ko-KR" altLang="en-US" dirty="0" smtClean="0"/>
              <a:t> 받는다 그래서 어떤 뷰가 눌렸는지 알아야한다</a:t>
            </a:r>
            <a:r>
              <a:rPr lang="en-US" altLang="ko-KR" dirty="0" smtClean="0"/>
              <a:t>. -&gt; 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54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어댑터뷰는</a:t>
            </a:r>
            <a:r>
              <a:rPr lang="ko-KR" altLang="en-US" dirty="0" smtClean="0"/>
              <a:t> </a:t>
            </a:r>
            <a:r>
              <a:rPr lang="en-US" altLang="ko-KR" dirty="0" err="1"/>
              <a:t>L</a:t>
            </a:r>
            <a:r>
              <a:rPr lang="en-US" altLang="ko-KR" dirty="0" err="1" smtClean="0"/>
              <a:t>istView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41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100" y="-42862"/>
            <a:ext cx="12611100" cy="71056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13987" y="13965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초기값 문제 해결하기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두번째부터는 선택한 값이 뜨도록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68460" y="2242159"/>
            <a:ext cx="4647156" cy="175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4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342" y="0"/>
            <a:ext cx="12611100" cy="71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8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50" y="-123825"/>
            <a:ext cx="12611100" cy="71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3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937" y="0"/>
            <a:ext cx="12611100" cy="71056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65" y="32754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현재상태를 저장하기위해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onSaveInstanceState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72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50" y="-123825"/>
            <a:ext cx="12611100" cy="71056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51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50" y="-123825"/>
            <a:ext cx="12611100" cy="71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 그래픽은 넘어간다</a:t>
            </a:r>
            <a:r>
              <a:rPr lang="en-US" altLang="ko-KR" dirty="0" smtClean="0"/>
              <a:t>~~~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5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50" y="-123825"/>
            <a:ext cx="12611100" cy="71056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장 고급 위젯과 </a:t>
            </a:r>
            <a:r>
              <a:rPr lang="ko-KR" altLang="en-US" dirty="0" err="1" smtClean="0"/>
              <a:t>프래그먼트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76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57</Words>
  <Application>Microsoft Office PowerPoint</Application>
  <PresentationFormat>와이드스크린</PresentationFormat>
  <Paragraphs>22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11/13 수업내용</vt:lpstr>
      <vt:lpstr>초기값 문제 해결하기 두번째부터는 선택한 값이 뜨도록</vt:lpstr>
      <vt:lpstr>PowerPoint 프레젠테이션</vt:lpstr>
      <vt:lpstr>PowerPoint 프레젠테이션</vt:lpstr>
      <vt:lpstr>현재상태를 저장하기위해  onSaveInstanceState()</vt:lpstr>
      <vt:lpstr>Custom Layout</vt:lpstr>
      <vt:lpstr>PowerPoint 프레젠테이션</vt:lpstr>
      <vt:lpstr>6장 그래픽은 넘어간다~~~</vt:lpstr>
      <vt:lpstr>7장 고급 위젯과 프래그먼트</vt:lpstr>
      <vt:lpstr>어댑터 데이터하나당 뷰하나를 만들어줌</vt:lpstr>
      <vt:lpstr>Abs 추상클래스</vt:lpstr>
      <vt:lpstr>PowerPoint 프레젠테이션</vt:lpstr>
      <vt:lpstr>PowerPoint 프레젠테이션</vt:lpstr>
      <vt:lpstr>PowerPoint 프레젠테이션</vt:lpstr>
      <vt:lpstr>어댑터는 class가 아닌 interface 메소드만 있어 객체를 모델링하는게 주목적이아니라 동작하는게 주목적이다.</vt:lpstr>
      <vt:lpstr>어댑터뷰의 특성  1. 레이아웃 – 다른 뷰를 포함할 수 있으므로 2. 위젯 – 뷰를 눌렀을 때 뷰가 받는게 아니라 어댑터뷰가 받는다 그래서 어떤 뷰가 눌렸는지 알아야한다. -&gt; position</vt:lpstr>
      <vt:lpstr>대표적인 어댑터뷰는 ListView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영우</dc:creator>
  <cp:lastModifiedBy>김 영우</cp:lastModifiedBy>
  <cp:revision>8</cp:revision>
  <dcterms:created xsi:type="dcterms:W3CDTF">2018-11-13T00:17:41Z</dcterms:created>
  <dcterms:modified xsi:type="dcterms:W3CDTF">2018-11-13T01:14:40Z</dcterms:modified>
</cp:coreProperties>
</file>