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0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1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3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8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8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0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7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0019-F0D1-4899-9B97-B63D89A03EBA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8022-041A-4D2E-96FD-0DA78AAC2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1122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3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9" y="365125"/>
            <a:ext cx="11344275" cy="63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2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0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84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3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남꺼를</a:t>
            </a:r>
            <a:r>
              <a:rPr lang="ko-KR" altLang="en-US" dirty="0" smtClean="0"/>
              <a:t> 절대 건드리지 말아야할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94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필요로할때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39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-185738"/>
            <a:ext cx="12830175" cy="7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Office PowerPoint</Application>
  <PresentationFormat>와이드스크린</PresentationFormat>
  <Paragraphs>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1122</vt:lpstr>
      <vt:lpstr>PowerPoint 프레젠테이션</vt:lpstr>
      <vt:lpstr>PowerPoint 프레젠테이션</vt:lpstr>
      <vt:lpstr>8장</vt:lpstr>
      <vt:lpstr>PowerPoint 프레젠테이션</vt:lpstr>
      <vt:lpstr>남꺼를 절대 건드리지 말아야할 경우</vt:lpstr>
      <vt:lpstr>시스템 자원(전화번호, 카메라)을 필요로할때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1122</dc:title>
  <dc:creator>김 영우</dc:creator>
  <cp:lastModifiedBy>김 영우</cp:lastModifiedBy>
  <cp:revision>4</cp:revision>
  <dcterms:created xsi:type="dcterms:W3CDTF">2018-11-22T01:55:31Z</dcterms:created>
  <dcterms:modified xsi:type="dcterms:W3CDTF">2018-11-22T02:48:57Z</dcterms:modified>
</cp:coreProperties>
</file>