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5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9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5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1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3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5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C9B0-9EC6-4D19-87AE-273A41A89A93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2DD5-5F3D-470F-ACF6-37F5CF816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1127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-66675"/>
            <a:ext cx="10601325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5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-66675"/>
            <a:ext cx="10601325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1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-66675"/>
            <a:ext cx="10544175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4" y="224443"/>
            <a:ext cx="11299132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9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66700"/>
            <a:ext cx="11239500" cy="6324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</a:t>
            </a:r>
            <a:r>
              <a:rPr lang="ko-KR" altLang="en-US" dirty="0" smtClean="0"/>
              <a:t>단위로 전환된다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66700"/>
            <a:ext cx="11249025" cy="6324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쌓인다</a:t>
            </a:r>
            <a:r>
              <a:rPr lang="en-US" altLang="ko-KR" dirty="0" smtClean="0"/>
              <a:t>……………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21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66700"/>
            <a:ext cx="11249025" cy="6324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9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66700"/>
            <a:ext cx="11249025" cy="6324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내용은 반드시 숙지할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48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66700"/>
            <a:ext cx="11249025" cy="6324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9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1281" t="26803" r="15959" b="19703"/>
          <a:stretch/>
        </p:blipFill>
        <p:spPr>
          <a:xfrm>
            <a:off x="2801389" y="365125"/>
            <a:ext cx="4738254" cy="626126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355869" y="1870364"/>
            <a:ext cx="1330036" cy="1886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925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간단히 요약하면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젤 중요한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onCreate</a:t>
            </a:r>
            <a:r>
              <a:rPr lang="en-US" altLang="ko-KR" dirty="0" smtClean="0"/>
              <a:t>()</a:t>
            </a:r>
            <a:r>
              <a:rPr lang="ko-KR" altLang="en-US" dirty="0"/>
              <a:t>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onPause</a:t>
            </a:r>
            <a:r>
              <a:rPr lang="en-US" altLang="ko-KR" dirty="0" smtClean="0"/>
              <a:t>()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setContentView</a:t>
            </a:r>
            <a:r>
              <a:rPr lang="ko-KR" altLang="en-US" dirty="0" err="1" smtClean="0"/>
              <a:t>ㅡ</a:t>
            </a:r>
            <a:r>
              <a:rPr lang="ko-KR" altLang="en-US" dirty="0" smtClean="0"/>
              <a:t> 항상 </a:t>
            </a:r>
            <a:r>
              <a:rPr lang="ko-KR" altLang="en-US" dirty="0" err="1" smtClean="0"/>
              <a:t>매달아야함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쓸때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onStart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onResume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55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Office PowerPoint</Application>
  <PresentationFormat>와이드스크린</PresentationFormat>
  <Paragraphs>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1127</vt:lpstr>
      <vt:lpstr>PowerPoint 프레젠테이션</vt:lpstr>
      <vt:lpstr>Task단위로 전환된다.</vt:lpstr>
      <vt:lpstr>쌓인다……………</vt:lpstr>
      <vt:lpstr>Activity</vt:lpstr>
      <vt:lpstr>이 내용은 반드시 숙지할 것!</vt:lpstr>
      <vt:lpstr>그림</vt:lpstr>
      <vt:lpstr>PowerPoint 프레젠테이션</vt:lpstr>
      <vt:lpstr>간단히 요약하면 젤 중요한 메소드는 onCreate()랑 onPause() setContentViewㅡ 항상 매달아야함 쓰레드 쓸때 -onStart()나 onResume()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1127</dc:title>
  <dc:creator>Windows 사용자</dc:creator>
  <cp:lastModifiedBy>Windows 사용자</cp:lastModifiedBy>
  <cp:revision>4</cp:revision>
  <dcterms:created xsi:type="dcterms:W3CDTF">2018-12-29T12:23:46Z</dcterms:created>
  <dcterms:modified xsi:type="dcterms:W3CDTF">2018-11-25T22:54:35Z</dcterms:modified>
</cp:coreProperties>
</file>