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D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5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278229-35AF-40B7-BAF7-276359EDA8F3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5D761015-AE61-473A-9ECD-C12AA8C9FABD}">
      <dgm:prSet phldrT="[Text]"/>
      <dgm:spPr/>
      <dgm:t>
        <a:bodyPr/>
        <a:lstStyle/>
        <a:p>
          <a:r>
            <a:rPr lang="hu-HU" dirty="0"/>
            <a:t>Eszközök</a:t>
          </a:r>
        </a:p>
      </dgm:t>
    </dgm:pt>
    <dgm:pt modelId="{2025DEE4-11D2-4619-B456-BADD26F0EB0A}" type="parTrans" cxnId="{86E37264-680D-41CA-AC57-CF65714BC087}">
      <dgm:prSet/>
      <dgm:spPr/>
      <dgm:t>
        <a:bodyPr/>
        <a:lstStyle/>
        <a:p>
          <a:endParaRPr lang="hu-HU"/>
        </a:p>
      </dgm:t>
    </dgm:pt>
    <dgm:pt modelId="{35330D0E-5646-436B-A771-F6306E24F4BB}" type="sibTrans" cxnId="{86E37264-680D-41CA-AC57-CF65714BC087}">
      <dgm:prSet/>
      <dgm:spPr/>
      <dgm:t>
        <a:bodyPr/>
        <a:lstStyle/>
        <a:p>
          <a:endParaRPr lang="hu-HU"/>
        </a:p>
      </dgm:t>
    </dgm:pt>
    <dgm:pt modelId="{F2A70F2A-3F9D-497B-A33A-2BAB45D7A81D}">
      <dgm:prSet phldrT="[Text]" custT="1"/>
      <dgm:spPr/>
      <dgm:t>
        <a:bodyPr/>
        <a:lstStyle/>
        <a:p>
          <a:r>
            <a:rPr lang="hu-HU" sz="2000" b="1" dirty="0"/>
            <a:t>Router (ISR4331)</a:t>
          </a:r>
          <a:r>
            <a:rPr lang="hu-HU" sz="2000" dirty="0"/>
            <a:t> – IP-címe: 192.168.0.1</a:t>
          </a:r>
        </a:p>
      </dgm:t>
    </dgm:pt>
    <dgm:pt modelId="{B293A614-F8F7-4622-860E-D4F2EAC40774}" type="parTrans" cxnId="{DA52F92D-09A0-48E8-A7B5-72217C38C216}">
      <dgm:prSet/>
      <dgm:spPr/>
      <dgm:t>
        <a:bodyPr/>
        <a:lstStyle/>
        <a:p>
          <a:endParaRPr lang="hu-HU"/>
        </a:p>
      </dgm:t>
    </dgm:pt>
    <dgm:pt modelId="{B001945C-8F0B-4BCD-8367-BED46A9567C8}" type="sibTrans" cxnId="{DA52F92D-09A0-48E8-A7B5-72217C38C216}">
      <dgm:prSet/>
      <dgm:spPr/>
      <dgm:t>
        <a:bodyPr/>
        <a:lstStyle/>
        <a:p>
          <a:endParaRPr lang="hu-HU"/>
        </a:p>
      </dgm:t>
    </dgm:pt>
    <dgm:pt modelId="{0809C818-8426-4419-8F75-045C354D89AF}">
      <dgm:prSet phldrT="[Text]" custT="1"/>
      <dgm:spPr/>
      <dgm:t>
        <a:bodyPr/>
        <a:lstStyle/>
        <a:p>
          <a:r>
            <a:rPr lang="hu-HU" sz="1800" dirty="0"/>
            <a:t>Futtatott</a:t>
          </a:r>
          <a:r>
            <a:rPr lang="hu-HU" sz="1900" dirty="0"/>
            <a:t> </a:t>
          </a:r>
          <a:r>
            <a:rPr lang="hu-HU" sz="2000" dirty="0"/>
            <a:t>szolgáltatások</a:t>
          </a:r>
          <a:endParaRPr lang="hu-HU" sz="1900" dirty="0"/>
        </a:p>
      </dgm:t>
    </dgm:pt>
    <dgm:pt modelId="{2D63AAD7-B3DF-4633-A1CD-2B8D49C6B128}" type="parTrans" cxnId="{1E88604B-BE69-4597-8718-9E0F719D8F5A}">
      <dgm:prSet/>
      <dgm:spPr/>
      <dgm:t>
        <a:bodyPr/>
        <a:lstStyle/>
        <a:p>
          <a:endParaRPr lang="hu-HU"/>
        </a:p>
      </dgm:t>
    </dgm:pt>
    <dgm:pt modelId="{7DE9A826-F39F-42F4-B0D2-24E2DAB33AA1}" type="sibTrans" cxnId="{1E88604B-BE69-4597-8718-9E0F719D8F5A}">
      <dgm:prSet/>
      <dgm:spPr/>
      <dgm:t>
        <a:bodyPr/>
        <a:lstStyle/>
        <a:p>
          <a:endParaRPr lang="hu-HU"/>
        </a:p>
      </dgm:t>
    </dgm:pt>
    <dgm:pt modelId="{19481E92-7E72-4AD1-A82E-F3FB59BE639E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hu-HU" sz="1600" b="1" dirty="0"/>
            <a:t>DNS</a:t>
          </a:r>
          <a:r>
            <a:rPr lang="hu-HU" sz="1600" dirty="0"/>
            <a:t> – névfeloldás</a:t>
          </a:r>
        </a:p>
      </dgm:t>
    </dgm:pt>
    <dgm:pt modelId="{BE950F40-D88E-4939-8CE6-61E18F86F34A}" type="parTrans" cxnId="{F0D2832E-B499-4064-BFDF-0C89955E1811}">
      <dgm:prSet/>
      <dgm:spPr/>
      <dgm:t>
        <a:bodyPr/>
        <a:lstStyle/>
        <a:p>
          <a:endParaRPr lang="hu-HU"/>
        </a:p>
      </dgm:t>
    </dgm:pt>
    <dgm:pt modelId="{EEB52B45-10B7-409E-A192-B61FBA6E3776}" type="sibTrans" cxnId="{F0D2832E-B499-4064-BFDF-0C89955E1811}">
      <dgm:prSet/>
      <dgm:spPr/>
      <dgm:t>
        <a:bodyPr/>
        <a:lstStyle/>
        <a:p>
          <a:endParaRPr lang="hu-HU"/>
        </a:p>
      </dgm:t>
    </dgm:pt>
    <dgm:pt modelId="{C4EEB188-021C-4C33-B317-9EA392098168}">
      <dgm:prSet phldrT="[Text]"/>
      <dgm:spPr/>
      <dgm:t>
        <a:bodyPr/>
        <a:lstStyle/>
        <a:p>
          <a:r>
            <a:rPr lang="hu-HU" dirty="0"/>
            <a:t>Kapcsolatok</a:t>
          </a:r>
        </a:p>
      </dgm:t>
    </dgm:pt>
    <dgm:pt modelId="{D352A858-8DDA-453D-8EF2-B3A32BC1B72D}" type="parTrans" cxnId="{9684503B-2CC7-453B-8C13-CBD571CDE48E}">
      <dgm:prSet/>
      <dgm:spPr/>
      <dgm:t>
        <a:bodyPr/>
        <a:lstStyle/>
        <a:p>
          <a:endParaRPr lang="hu-HU"/>
        </a:p>
      </dgm:t>
    </dgm:pt>
    <dgm:pt modelId="{0CF4CE05-9170-465A-A616-2E2D1BDC985F}" type="sibTrans" cxnId="{9684503B-2CC7-453B-8C13-CBD571CDE48E}">
      <dgm:prSet/>
      <dgm:spPr/>
      <dgm:t>
        <a:bodyPr/>
        <a:lstStyle/>
        <a:p>
          <a:endParaRPr lang="hu-HU"/>
        </a:p>
      </dgm:t>
    </dgm:pt>
    <dgm:pt modelId="{D2B3CBE0-6386-4097-A8FB-C61630BB7F70}">
      <dgm:prSet phldrT="[Text]" custT="1"/>
      <dgm:spPr/>
      <dgm:t>
        <a:bodyPr/>
        <a:lstStyle/>
        <a:p>
          <a:r>
            <a:rPr lang="hu-HU" sz="2000" dirty="0"/>
            <a:t>Trunk porton keresztül kommunikál a többi switch-csel</a:t>
          </a:r>
        </a:p>
      </dgm:t>
    </dgm:pt>
    <dgm:pt modelId="{AF7F1D1F-E1E9-4F9A-A0D1-26EDBAC5E6D3}" type="parTrans" cxnId="{35241769-2C12-4DD3-B688-25BA78E5F0D7}">
      <dgm:prSet/>
      <dgm:spPr/>
      <dgm:t>
        <a:bodyPr/>
        <a:lstStyle/>
        <a:p>
          <a:endParaRPr lang="hu-HU"/>
        </a:p>
      </dgm:t>
    </dgm:pt>
    <dgm:pt modelId="{D8FD344A-CBA9-44C4-844F-0B7C4F56AD7A}" type="sibTrans" cxnId="{35241769-2C12-4DD3-B688-25BA78E5F0D7}">
      <dgm:prSet/>
      <dgm:spPr/>
      <dgm:t>
        <a:bodyPr/>
        <a:lstStyle/>
        <a:p>
          <a:endParaRPr lang="hu-HU"/>
        </a:p>
      </dgm:t>
    </dgm:pt>
    <dgm:pt modelId="{6B2908DA-6A0F-45E9-BBDD-4D0D2D2934A7}">
      <dgm:prSet custT="1"/>
      <dgm:spPr/>
      <dgm:t>
        <a:bodyPr/>
        <a:lstStyle/>
        <a:p>
          <a:r>
            <a:rPr lang="hu-HU" sz="2000" b="1" dirty="0"/>
            <a:t>Switch (2960-24TT)</a:t>
          </a:r>
          <a:r>
            <a:rPr lang="hu-HU" sz="2000" dirty="0"/>
            <a:t> – VLAN 11 konfigurációval</a:t>
          </a:r>
        </a:p>
      </dgm:t>
    </dgm:pt>
    <dgm:pt modelId="{019A5EAF-55D1-4934-8E47-AA2B8C295A98}" type="parTrans" cxnId="{3DF646FE-DE8E-4F14-AFD8-0C701DAE5D5F}">
      <dgm:prSet/>
      <dgm:spPr/>
      <dgm:t>
        <a:bodyPr/>
        <a:lstStyle/>
        <a:p>
          <a:endParaRPr lang="hu-HU"/>
        </a:p>
      </dgm:t>
    </dgm:pt>
    <dgm:pt modelId="{76F31EA8-89C6-4C61-95E4-A361725708D2}" type="sibTrans" cxnId="{3DF646FE-DE8E-4F14-AFD8-0C701DAE5D5F}">
      <dgm:prSet/>
      <dgm:spPr/>
      <dgm:t>
        <a:bodyPr/>
        <a:lstStyle/>
        <a:p>
          <a:endParaRPr lang="hu-HU"/>
        </a:p>
      </dgm:t>
    </dgm:pt>
    <dgm:pt modelId="{90521DA2-D8B1-4E66-B21C-59A2D59F0B33}">
      <dgm:prSet custT="1"/>
      <dgm:spPr/>
      <dgm:t>
        <a:bodyPr/>
        <a:lstStyle/>
        <a:p>
          <a:r>
            <a:rPr lang="hu-HU" sz="2000" b="1" dirty="0"/>
            <a:t>Szerver</a:t>
          </a:r>
          <a:r>
            <a:rPr lang="hu-HU" sz="2000" dirty="0"/>
            <a:t> – több szolgáltatással</a:t>
          </a:r>
        </a:p>
      </dgm:t>
    </dgm:pt>
    <dgm:pt modelId="{A72A7A95-B907-4BBC-9BA8-EAA2050C2351}" type="parTrans" cxnId="{8770232F-1625-4AAC-A60E-64B61670D2CF}">
      <dgm:prSet/>
      <dgm:spPr/>
      <dgm:t>
        <a:bodyPr/>
        <a:lstStyle/>
        <a:p>
          <a:endParaRPr lang="hu-HU"/>
        </a:p>
      </dgm:t>
    </dgm:pt>
    <dgm:pt modelId="{EE2781BE-22CA-41B6-A78F-60C25D33C8DB}" type="sibTrans" cxnId="{8770232F-1625-4AAC-A60E-64B61670D2CF}">
      <dgm:prSet/>
      <dgm:spPr/>
      <dgm:t>
        <a:bodyPr/>
        <a:lstStyle/>
        <a:p>
          <a:endParaRPr lang="hu-HU"/>
        </a:p>
      </dgm:t>
    </dgm:pt>
    <dgm:pt modelId="{76ED63E4-7FEB-4578-A0C0-3B7179A2F6C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hu-HU" sz="1600" b="1" dirty="0"/>
            <a:t>HTTP (Webszerver)</a:t>
          </a:r>
          <a:r>
            <a:rPr lang="hu-HU" sz="1600" dirty="0"/>
            <a:t> – belső vagy publikus tartalmak kiszolgálása</a:t>
          </a:r>
        </a:p>
      </dgm:t>
    </dgm:pt>
    <dgm:pt modelId="{F74A0C01-B887-447E-AEEC-FD7C9D6D667F}" type="parTrans" cxnId="{73AFFEAD-22E3-40B2-8AF9-263358CB3C1B}">
      <dgm:prSet/>
      <dgm:spPr/>
      <dgm:t>
        <a:bodyPr/>
        <a:lstStyle/>
        <a:p>
          <a:endParaRPr lang="hu-HU"/>
        </a:p>
      </dgm:t>
    </dgm:pt>
    <dgm:pt modelId="{E8F9988D-A983-4D8F-8F10-940CF838E809}" type="sibTrans" cxnId="{73AFFEAD-22E3-40B2-8AF9-263358CB3C1B}">
      <dgm:prSet/>
      <dgm:spPr/>
      <dgm:t>
        <a:bodyPr/>
        <a:lstStyle/>
        <a:p>
          <a:endParaRPr lang="hu-HU"/>
        </a:p>
      </dgm:t>
    </dgm:pt>
    <dgm:pt modelId="{69161B34-2C51-42F0-A31F-A458B7155C5A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hu-HU" sz="1600" b="1" dirty="0"/>
            <a:t>DHCP</a:t>
          </a:r>
          <a:r>
            <a:rPr lang="hu-HU" sz="1600" dirty="0"/>
            <a:t> – IP-címek kiosztása a megfelelő szegmensekben</a:t>
          </a:r>
        </a:p>
      </dgm:t>
    </dgm:pt>
    <dgm:pt modelId="{E156DA8A-6B5A-4CB9-B012-FA463A52D2CE}" type="parTrans" cxnId="{1F95F465-2614-454B-ADFE-AA498A430A67}">
      <dgm:prSet/>
      <dgm:spPr/>
      <dgm:t>
        <a:bodyPr/>
        <a:lstStyle/>
        <a:p>
          <a:endParaRPr lang="hu-HU"/>
        </a:p>
      </dgm:t>
    </dgm:pt>
    <dgm:pt modelId="{052A0533-0953-4718-80B4-8C940D6034A4}" type="sibTrans" cxnId="{1F95F465-2614-454B-ADFE-AA498A430A67}">
      <dgm:prSet/>
      <dgm:spPr/>
      <dgm:t>
        <a:bodyPr/>
        <a:lstStyle/>
        <a:p>
          <a:endParaRPr lang="hu-HU"/>
        </a:p>
      </dgm:t>
    </dgm:pt>
    <dgm:pt modelId="{9A777535-0F8D-4D4A-9039-0F0A9C5FCED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l-PL" sz="1600" b="1"/>
            <a:t>Email</a:t>
          </a:r>
          <a:r>
            <a:rPr lang="pl-PL" sz="1600"/>
            <a:t> – SMTP, POP3 protokollokon keresztül</a:t>
          </a:r>
        </a:p>
      </dgm:t>
    </dgm:pt>
    <dgm:pt modelId="{E401627C-54F9-4372-A02E-4C98EBC7A4C6}" type="parTrans" cxnId="{ED3AE8A6-14F0-4803-BE4C-F6C61FFD4453}">
      <dgm:prSet/>
      <dgm:spPr/>
      <dgm:t>
        <a:bodyPr/>
        <a:lstStyle/>
        <a:p>
          <a:endParaRPr lang="hu-HU"/>
        </a:p>
      </dgm:t>
    </dgm:pt>
    <dgm:pt modelId="{F11ABB31-9EAF-4B1C-AAA9-5D956B945AC4}" type="sibTrans" cxnId="{ED3AE8A6-14F0-4803-BE4C-F6C61FFD4453}">
      <dgm:prSet/>
      <dgm:spPr/>
      <dgm:t>
        <a:bodyPr/>
        <a:lstStyle/>
        <a:p>
          <a:endParaRPr lang="hu-HU"/>
        </a:p>
      </dgm:t>
    </dgm:pt>
    <dgm:pt modelId="{920CAF94-E42C-48EE-8A04-F1BFF8ACDA4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hu-HU" sz="1600" b="1" dirty="0"/>
            <a:t>FTP, TFTP</a:t>
          </a:r>
          <a:r>
            <a:rPr lang="hu-HU" sz="1600" dirty="0"/>
            <a:t> – fájlátvitel és konfiguráció mentés</a:t>
          </a:r>
        </a:p>
      </dgm:t>
    </dgm:pt>
    <dgm:pt modelId="{3723950B-E302-4431-B4D3-49C0C12F7467}" type="parTrans" cxnId="{35C893B0-C43B-450D-97F2-E3C9AC5ACB32}">
      <dgm:prSet/>
      <dgm:spPr/>
      <dgm:t>
        <a:bodyPr/>
        <a:lstStyle/>
        <a:p>
          <a:endParaRPr lang="hu-HU"/>
        </a:p>
      </dgm:t>
    </dgm:pt>
    <dgm:pt modelId="{1667E14B-C6C2-46FC-8959-1209FFDC1BCD}" type="sibTrans" cxnId="{35C893B0-C43B-450D-97F2-E3C9AC5ACB32}">
      <dgm:prSet/>
      <dgm:spPr/>
      <dgm:t>
        <a:bodyPr/>
        <a:lstStyle/>
        <a:p>
          <a:endParaRPr lang="hu-HU"/>
        </a:p>
      </dgm:t>
    </dgm:pt>
    <dgm:pt modelId="{F0DA0527-C008-4916-A2B9-A8EF3777904E}">
      <dgm:prSet custT="1"/>
      <dgm:spPr/>
      <dgm:t>
        <a:bodyPr/>
        <a:lstStyle/>
        <a:p>
          <a:r>
            <a:rPr lang="hu-HU" sz="2000" dirty="0"/>
            <a:t>VLAN 11-en belül</a:t>
          </a:r>
        </a:p>
      </dgm:t>
    </dgm:pt>
    <dgm:pt modelId="{51504FBB-5DCC-4748-95E1-A1DCF603CEB3}" type="parTrans" cxnId="{795D2A55-19F5-4301-893F-C1B02D875BFF}">
      <dgm:prSet/>
      <dgm:spPr/>
      <dgm:t>
        <a:bodyPr/>
        <a:lstStyle/>
        <a:p>
          <a:endParaRPr lang="hu-HU"/>
        </a:p>
      </dgm:t>
    </dgm:pt>
    <dgm:pt modelId="{D638997C-82B7-4920-8EBC-AEE22BBCB6BB}" type="sibTrans" cxnId="{795D2A55-19F5-4301-893F-C1B02D875BFF}">
      <dgm:prSet/>
      <dgm:spPr/>
      <dgm:t>
        <a:bodyPr/>
        <a:lstStyle/>
        <a:p>
          <a:endParaRPr lang="hu-HU"/>
        </a:p>
      </dgm:t>
    </dgm:pt>
    <dgm:pt modelId="{24BC6FCE-74F8-4EF2-9D75-38625BD1068C}" type="pres">
      <dgm:prSet presAssocID="{21278229-35AF-40B7-BAF7-276359EDA8F3}" presName="linearFlow" presStyleCnt="0">
        <dgm:presLayoutVars>
          <dgm:dir/>
          <dgm:animLvl val="lvl"/>
          <dgm:resizeHandles/>
        </dgm:presLayoutVars>
      </dgm:prSet>
      <dgm:spPr/>
    </dgm:pt>
    <dgm:pt modelId="{1110C0E4-957B-404F-869C-347442619129}" type="pres">
      <dgm:prSet presAssocID="{5D761015-AE61-473A-9ECD-C12AA8C9FABD}" presName="compositeNode" presStyleCnt="0">
        <dgm:presLayoutVars>
          <dgm:bulletEnabled val="1"/>
        </dgm:presLayoutVars>
      </dgm:prSet>
      <dgm:spPr/>
    </dgm:pt>
    <dgm:pt modelId="{51ECFC70-EF04-4E00-9C07-E46F175F7423}" type="pres">
      <dgm:prSet presAssocID="{5D761015-AE61-473A-9ECD-C12AA8C9FABD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 outline"/>
        </a:ext>
      </dgm:extLst>
    </dgm:pt>
    <dgm:pt modelId="{93F4E188-7390-49A8-BDEF-09C0B6FA8E92}" type="pres">
      <dgm:prSet presAssocID="{5D761015-AE61-473A-9ECD-C12AA8C9FABD}" presName="childNode" presStyleLbl="node1" presStyleIdx="0" presStyleCnt="3">
        <dgm:presLayoutVars>
          <dgm:bulletEnabled val="1"/>
        </dgm:presLayoutVars>
      </dgm:prSet>
      <dgm:spPr/>
    </dgm:pt>
    <dgm:pt modelId="{E9C1BC85-DDAB-4FF9-B89A-1FA9143D1AAD}" type="pres">
      <dgm:prSet presAssocID="{5D761015-AE61-473A-9ECD-C12AA8C9FABD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8673A2D3-11C4-4644-A446-85DD22872002}" type="pres">
      <dgm:prSet presAssocID="{35330D0E-5646-436B-A771-F6306E24F4BB}" presName="sibTrans" presStyleCnt="0"/>
      <dgm:spPr/>
    </dgm:pt>
    <dgm:pt modelId="{5CD7D8CE-F51A-432B-BE6A-1EA3646B83AA}" type="pres">
      <dgm:prSet presAssocID="{0809C818-8426-4419-8F75-045C354D89AF}" presName="compositeNode" presStyleCnt="0">
        <dgm:presLayoutVars>
          <dgm:bulletEnabled val="1"/>
        </dgm:presLayoutVars>
      </dgm:prSet>
      <dgm:spPr/>
    </dgm:pt>
    <dgm:pt modelId="{59166B27-F631-424F-B5DC-FC0637AFDA97}" type="pres">
      <dgm:prSet presAssocID="{0809C818-8426-4419-8F75-045C354D89AF}" presName="image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gnal outline"/>
        </a:ext>
      </dgm:extLst>
    </dgm:pt>
    <dgm:pt modelId="{3E5A7AE4-0669-459B-8274-1CD296031AF3}" type="pres">
      <dgm:prSet presAssocID="{0809C818-8426-4419-8F75-045C354D89AF}" presName="childNode" presStyleLbl="node1" presStyleIdx="1" presStyleCnt="3">
        <dgm:presLayoutVars>
          <dgm:bulletEnabled val="1"/>
        </dgm:presLayoutVars>
      </dgm:prSet>
      <dgm:spPr/>
    </dgm:pt>
    <dgm:pt modelId="{C619DF03-4A02-46B2-A9F7-34A0972624C7}" type="pres">
      <dgm:prSet presAssocID="{0809C818-8426-4419-8F75-045C354D89AF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EF896FEF-2FC8-41E8-9F03-CB54DC59A943}" type="pres">
      <dgm:prSet presAssocID="{7DE9A826-F39F-42F4-B0D2-24E2DAB33AA1}" presName="sibTrans" presStyleCnt="0"/>
      <dgm:spPr/>
    </dgm:pt>
    <dgm:pt modelId="{7D7BF488-C095-4331-8F8C-B37C9A913868}" type="pres">
      <dgm:prSet presAssocID="{C4EEB188-021C-4C33-B317-9EA392098168}" presName="compositeNode" presStyleCnt="0">
        <dgm:presLayoutVars>
          <dgm:bulletEnabled val="1"/>
        </dgm:presLayoutVars>
      </dgm:prSet>
      <dgm:spPr/>
    </dgm:pt>
    <dgm:pt modelId="{A3EA6AFC-96EC-4F94-91BD-855B39FC7CDC}" type="pres">
      <dgm:prSet presAssocID="{C4EEB188-021C-4C33-B317-9EA392098168}" presName="image" presStyleLbl="fgImgPlac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cial network outline"/>
        </a:ext>
      </dgm:extLst>
    </dgm:pt>
    <dgm:pt modelId="{3F0580E7-C841-41FE-ACE6-496612B00407}" type="pres">
      <dgm:prSet presAssocID="{C4EEB188-021C-4C33-B317-9EA392098168}" presName="childNode" presStyleLbl="node1" presStyleIdx="2" presStyleCnt="3">
        <dgm:presLayoutVars>
          <dgm:bulletEnabled val="1"/>
        </dgm:presLayoutVars>
      </dgm:prSet>
      <dgm:spPr/>
    </dgm:pt>
    <dgm:pt modelId="{7095C000-D804-475A-90D8-74E7C58372F6}" type="pres">
      <dgm:prSet presAssocID="{C4EEB188-021C-4C33-B317-9EA392098168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F7FE6900-87AB-4F2D-AF12-8FC7B332C2B0}" type="presOf" srcId="{90521DA2-D8B1-4E66-B21C-59A2D59F0B33}" destId="{93F4E188-7390-49A8-BDEF-09C0B6FA8E92}" srcOrd="0" destOrd="2" presId="urn:microsoft.com/office/officeart/2005/8/layout/hList2"/>
    <dgm:cxn modelId="{E9DBAC16-C894-41A5-9BFF-015BF97210B6}" type="presOf" srcId="{5D761015-AE61-473A-9ECD-C12AA8C9FABD}" destId="{E9C1BC85-DDAB-4FF9-B89A-1FA9143D1AAD}" srcOrd="0" destOrd="0" presId="urn:microsoft.com/office/officeart/2005/8/layout/hList2"/>
    <dgm:cxn modelId="{3266FB17-DF47-48E1-A224-BABDDF387B50}" type="presOf" srcId="{9A777535-0F8D-4D4A-9039-0F0A9C5FCED2}" destId="{3E5A7AE4-0669-459B-8274-1CD296031AF3}" srcOrd="0" destOrd="3" presId="urn:microsoft.com/office/officeart/2005/8/layout/hList2"/>
    <dgm:cxn modelId="{2CBB8F26-AC23-4EA9-8AC4-CA831E6973A7}" type="presOf" srcId="{F0DA0527-C008-4916-A2B9-A8EF3777904E}" destId="{3F0580E7-C841-41FE-ACE6-496612B00407}" srcOrd="0" destOrd="1" presId="urn:microsoft.com/office/officeart/2005/8/layout/hList2"/>
    <dgm:cxn modelId="{DA52F92D-09A0-48E8-A7B5-72217C38C216}" srcId="{5D761015-AE61-473A-9ECD-C12AA8C9FABD}" destId="{F2A70F2A-3F9D-497B-A33A-2BAB45D7A81D}" srcOrd="0" destOrd="0" parTransId="{B293A614-F8F7-4622-860E-D4F2EAC40774}" sibTransId="{B001945C-8F0B-4BCD-8367-BED46A9567C8}"/>
    <dgm:cxn modelId="{F0D2832E-B499-4064-BFDF-0C89955E1811}" srcId="{0809C818-8426-4419-8F75-045C354D89AF}" destId="{19481E92-7E72-4AD1-A82E-F3FB59BE639E}" srcOrd="0" destOrd="0" parTransId="{BE950F40-D88E-4939-8CE6-61E18F86F34A}" sibTransId="{EEB52B45-10B7-409E-A192-B61FBA6E3776}"/>
    <dgm:cxn modelId="{8770232F-1625-4AAC-A60E-64B61670D2CF}" srcId="{5D761015-AE61-473A-9ECD-C12AA8C9FABD}" destId="{90521DA2-D8B1-4E66-B21C-59A2D59F0B33}" srcOrd="2" destOrd="0" parTransId="{A72A7A95-B907-4BBC-9BA8-EAA2050C2351}" sibTransId="{EE2781BE-22CA-41B6-A78F-60C25D33C8DB}"/>
    <dgm:cxn modelId="{9486FC39-9DB0-4CDA-99A1-B3C815245BBC}" type="presOf" srcId="{76ED63E4-7FEB-4578-A0C0-3B7179A2F6CD}" destId="{3E5A7AE4-0669-459B-8274-1CD296031AF3}" srcOrd="0" destOrd="1" presId="urn:microsoft.com/office/officeart/2005/8/layout/hList2"/>
    <dgm:cxn modelId="{9684503B-2CC7-453B-8C13-CBD571CDE48E}" srcId="{21278229-35AF-40B7-BAF7-276359EDA8F3}" destId="{C4EEB188-021C-4C33-B317-9EA392098168}" srcOrd="2" destOrd="0" parTransId="{D352A858-8DDA-453D-8EF2-B3A32BC1B72D}" sibTransId="{0CF4CE05-9170-465A-A616-2E2D1BDC985F}"/>
    <dgm:cxn modelId="{86E37264-680D-41CA-AC57-CF65714BC087}" srcId="{21278229-35AF-40B7-BAF7-276359EDA8F3}" destId="{5D761015-AE61-473A-9ECD-C12AA8C9FABD}" srcOrd="0" destOrd="0" parTransId="{2025DEE4-11D2-4619-B456-BADD26F0EB0A}" sibTransId="{35330D0E-5646-436B-A771-F6306E24F4BB}"/>
    <dgm:cxn modelId="{A77C5944-C06A-4D7B-81D1-B3D3F067FFAF}" type="presOf" srcId="{C4EEB188-021C-4C33-B317-9EA392098168}" destId="{7095C000-D804-475A-90D8-74E7C58372F6}" srcOrd="0" destOrd="0" presId="urn:microsoft.com/office/officeart/2005/8/layout/hList2"/>
    <dgm:cxn modelId="{1F95F465-2614-454B-ADFE-AA498A430A67}" srcId="{0809C818-8426-4419-8F75-045C354D89AF}" destId="{69161B34-2C51-42F0-A31F-A458B7155C5A}" srcOrd="2" destOrd="0" parTransId="{E156DA8A-6B5A-4CB9-B012-FA463A52D2CE}" sibTransId="{052A0533-0953-4718-80B4-8C940D6034A4}"/>
    <dgm:cxn modelId="{5D796646-81FD-4C68-B4EF-48DE8E385EAE}" type="presOf" srcId="{69161B34-2C51-42F0-A31F-A458B7155C5A}" destId="{3E5A7AE4-0669-459B-8274-1CD296031AF3}" srcOrd="0" destOrd="2" presId="urn:microsoft.com/office/officeart/2005/8/layout/hList2"/>
    <dgm:cxn modelId="{35241769-2C12-4DD3-B688-25BA78E5F0D7}" srcId="{C4EEB188-021C-4C33-B317-9EA392098168}" destId="{D2B3CBE0-6386-4097-A8FB-C61630BB7F70}" srcOrd="0" destOrd="0" parTransId="{AF7F1D1F-E1E9-4F9A-A0D1-26EDBAC5E6D3}" sibTransId="{D8FD344A-CBA9-44C4-844F-0B7C4F56AD7A}"/>
    <dgm:cxn modelId="{1E88604B-BE69-4597-8718-9E0F719D8F5A}" srcId="{21278229-35AF-40B7-BAF7-276359EDA8F3}" destId="{0809C818-8426-4419-8F75-045C354D89AF}" srcOrd="1" destOrd="0" parTransId="{2D63AAD7-B3DF-4633-A1CD-2B8D49C6B128}" sibTransId="{7DE9A826-F39F-42F4-B0D2-24E2DAB33AA1}"/>
    <dgm:cxn modelId="{795D2A55-19F5-4301-893F-C1B02D875BFF}" srcId="{C4EEB188-021C-4C33-B317-9EA392098168}" destId="{F0DA0527-C008-4916-A2B9-A8EF3777904E}" srcOrd="1" destOrd="0" parTransId="{51504FBB-5DCC-4748-95E1-A1DCF603CEB3}" sibTransId="{D638997C-82B7-4920-8EBC-AEE22BBCB6BB}"/>
    <dgm:cxn modelId="{F4FAE758-1CB8-4DB1-BC8E-F8985272C91D}" type="presOf" srcId="{0809C818-8426-4419-8F75-045C354D89AF}" destId="{C619DF03-4A02-46B2-A9F7-34A0972624C7}" srcOrd="0" destOrd="0" presId="urn:microsoft.com/office/officeart/2005/8/layout/hList2"/>
    <dgm:cxn modelId="{0415C194-EC46-45CA-AC77-6649DE199277}" type="presOf" srcId="{920CAF94-E42C-48EE-8A04-F1BFF8ACDA49}" destId="{3E5A7AE4-0669-459B-8274-1CD296031AF3}" srcOrd="0" destOrd="4" presId="urn:microsoft.com/office/officeart/2005/8/layout/hList2"/>
    <dgm:cxn modelId="{084089A1-BBEA-4533-A605-3CDB5A459F1E}" type="presOf" srcId="{6B2908DA-6A0F-45E9-BBDD-4D0D2D2934A7}" destId="{93F4E188-7390-49A8-BDEF-09C0B6FA8E92}" srcOrd="0" destOrd="1" presId="urn:microsoft.com/office/officeart/2005/8/layout/hList2"/>
    <dgm:cxn modelId="{ED3AE8A6-14F0-4803-BE4C-F6C61FFD4453}" srcId="{0809C818-8426-4419-8F75-045C354D89AF}" destId="{9A777535-0F8D-4D4A-9039-0F0A9C5FCED2}" srcOrd="3" destOrd="0" parTransId="{E401627C-54F9-4372-A02E-4C98EBC7A4C6}" sibTransId="{F11ABB31-9EAF-4B1C-AAA9-5D956B945AC4}"/>
    <dgm:cxn modelId="{73AFFEAD-22E3-40B2-8AF9-263358CB3C1B}" srcId="{0809C818-8426-4419-8F75-045C354D89AF}" destId="{76ED63E4-7FEB-4578-A0C0-3B7179A2F6CD}" srcOrd="1" destOrd="0" parTransId="{F74A0C01-B887-447E-AEEC-FD7C9D6D667F}" sibTransId="{E8F9988D-A983-4D8F-8F10-940CF838E809}"/>
    <dgm:cxn modelId="{35C893B0-C43B-450D-97F2-E3C9AC5ACB32}" srcId="{0809C818-8426-4419-8F75-045C354D89AF}" destId="{920CAF94-E42C-48EE-8A04-F1BFF8ACDA49}" srcOrd="4" destOrd="0" parTransId="{3723950B-E302-4431-B4D3-49C0C12F7467}" sibTransId="{1667E14B-C6C2-46FC-8959-1209FFDC1BCD}"/>
    <dgm:cxn modelId="{31ECACC4-2F8D-484D-9498-348CAAE6C575}" type="presOf" srcId="{19481E92-7E72-4AD1-A82E-F3FB59BE639E}" destId="{3E5A7AE4-0669-459B-8274-1CD296031AF3}" srcOrd="0" destOrd="0" presId="urn:microsoft.com/office/officeart/2005/8/layout/hList2"/>
    <dgm:cxn modelId="{3F4944EA-28AC-4857-B065-EB997F436BF2}" type="presOf" srcId="{D2B3CBE0-6386-4097-A8FB-C61630BB7F70}" destId="{3F0580E7-C841-41FE-ACE6-496612B00407}" srcOrd="0" destOrd="0" presId="urn:microsoft.com/office/officeart/2005/8/layout/hList2"/>
    <dgm:cxn modelId="{EBB8BAEF-7864-4CE3-92B1-42037B38943F}" type="presOf" srcId="{F2A70F2A-3F9D-497B-A33A-2BAB45D7A81D}" destId="{93F4E188-7390-49A8-BDEF-09C0B6FA8E92}" srcOrd="0" destOrd="0" presId="urn:microsoft.com/office/officeart/2005/8/layout/hList2"/>
    <dgm:cxn modelId="{7D05A7F2-DD0D-4D2F-BF16-7ED47CE680B9}" type="presOf" srcId="{21278229-35AF-40B7-BAF7-276359EDA8F3}" destId="{24BC6FCE-74F8-4EF2-9D75-38625BD1068C}" srcOrd="0" destOrd="0" presId="urn:microsoft.com/office/officeart/2005/8/layout/hList2"/>
    <dgm:cxn modelId="{3DF646FE-DE8E-4F14-AFD8-0C701DAE5D5F}" srcId="{5D761015-AE61-473A-9ECD-C12AA8C9FABD}" destId="{6B2908DA-6A0F-45E9-BBDD-4D0D2D2934A7}" srcOrd="1" destOrd="0" parTransId="{019A5EAF-55D1-4934-8E47-AA2B8C295A98}" sibTransId="{76F31EA8-89C6-4C61-95E4-A361725708D2}"/>
    <dgm:cxn modelId="{A33DEEB9-53C3-436C-87A7-D50F8A62805F}" type="presParOf" srcId="{24BC6FCE-74F8-4EF2-9D75-38625BD1068C}" destId="{1110C0E4-957B-404F-869C-347442619129}" srcOrd="0" destOrd="0" presId="urn:microsoft.com/office/officeart/2005/8/layout/hList2"/>
    <dgm:cxn modelId="{704F8BE7-59A9-466F-AE73-3B47ED80BADD}" type="presParOf" srcId="{1110C0E4-957B-404F-869C-347442619129}" destId="{51ECFC70-EF04-4E00-9C07-E46F175F7423}" srcOrd="0" destOrd="0" presId="urn:microsoft.com/office/officeart/2005/8/layout/hList2"/>
    <dgm:cxn modelId="{975C9184-6242-4F3C-AB96-C7F29E613723}" type="presParOf" srcId="{1110C0E4-957B-404F-869C-347442619129}" destId="{93F4E188-7390-49A8-BDEF-09C0B6FA8E92}" srcOrd="1" destOrd="0" presId="urn:microsoft.com/office/officeart/2005/8/layout/hList2"/>
    <dgm:cxn modelId="{DDB178EB-4DAC-4098-92A9-DEBCA229BA46}" type="presParOf" srcId="{1110C0E4-957B-404F-869C-347442619129}" destId="{E9C1BC85-DDAB-4FF9-B89A-1FA9143D1AAD}" srcOrd="2" destOrd="0" presId="urn:microsoft.com/office/officeart/2005/8/layout/hList2"/>
    <dgm:cxn modelId="{8259AA40-18C5-4912-9EC2-04FEF789BFED}" type="presParOf" srcId="{24BC6FCE-74F8-4EF2-9D75-38625BD1068C}" destId="{8673A2D3-11C4-4644-A446-85DD22872002}" srcOrd="1" destOrd="0" presId="urn:microsoft.com/office/officeart/2005/8/layout/hList2"/>
    <dgm:cxn modelId="{30B50D21-CA22-40B8-82E5-C8EB13DD05F7}" type="presParOf" srcId="{24BC6FCE-74F8-4EF2-9D75-38625BD1068C}" destId="{5CD7D8CE-F51A-432B-BE6A-1EA3646B83AA}" srcOrd="2" destOrd="0" presId="urn:microsoft.com/office/officeart/2005/8/layout/hList2"/>
    <dgm:cxn modelId="{8A3BD8FF-C2FC-4A36-A1F9-D136185D59EF}" type="presParOf" srcId="{5CD7D8CE-F51A-432B-BE6A-1EA3646B83AA}" destId="{59166B27-F631-424F-B5DC-FC0637AFDA97}" srcOrd="0" destOrd="0" presId="urn:microsoft.com/office/officeart/2005/8/layout/hList2"/>
    <dgm:cxn modelId="{BB6A3366-07CC-4A97-BBFB-FC62DC9065CB}" type="presParOf" srcId="{5CD7D8CE-F51A-432B-BE6A-1EA3646B83AA}" destId="{3E5A7AE4-0669-459B-8274-1CD296031AF3}" srcOrd="1" destOrd="0" presId="urn:microsoft.com/office/officeart/2005/8/layout/hList2"/>
    <dgm:cxn modelId="{0C82714C-F2FF-4488-9530-29C63A437E67}" type="presParOf" srcId="{5CD7D8CE-F51A-432B-BE6A-1EA3646B83AA}" destId="{C619DF03-4A02-46B2-A9F7-34A0972624C7}" srcOrd="2" destOrd="0" presId="urn:microsoft.com/office/officeart/2005/8/layout/hList2"/>
    <dgm:cxn modelId="{A17956FF-2EB1-4A03-B3DD-FCBDF36100D8}" type="presParOf" srcId="{24BC6FCE-74F8-4EF2-9D75-38625BD1068C}" destId="{EF896FEF-2FC8-41E8-9F03-CB54DC59A943}" srcOrd="3" destOrd="0" presId="urn:microsoft.com/office/officeart/2005/8/layout/hList2"/>
    <dgm:cxn modelId="{97FFBA17-50C5-4945-95A3-06E6DA8DF4FC}" type="presParOf" srcId="{24BC6FCE-74F8-4EF2-9D75-38625BD1068C}" destId="{7D7BF488-C095-4331-8F8C-B37C9A913868}" srcOrd="4" destOrd="0" presId="urn:microsoft.com/office/officeart/2005/8/layout/hList2"/>
    <dgm:cxn modelId="{E3D08C46-D115-46E0-AC26-69B2D53C8CC7}" type="presParOf" srcId="{7D7BF488-C095-4331-8F8C-B37C9A913868}" destId="{A3EA6AFC-96EC-4F94-91BD-855B39FC7CDC}" srcOrd="0" destOrd="0" presId="urn:microsoft.com/office/officeart/2005/8/layout/hList2"/>
    <dgm:cxn modelId="{63CABE8A-F79F-4224-9339-3E9D6D6C3BE7}" type="presParOf" srcId="{7D7BF488-C095-4331-8F8C-B37C9A913868}" destId="{3F0580E7-C841-41FE-ACE6-496612B00407}" srcOrd="1" destOrd="0" presId="urn:microsoft.com/office/officeart/2005/8/layout/hList2"/>
    <dgm:cxn modelId="{77D58477-00D7-4A84-99CD-89C470555DD4}" type="presParOf" srcId="{7D7BF488-C095-4331-8F8C-B37C9A913868}" destId="{7095C000-D804-475A-90D8-74E7C58372F6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90C308-A79F-40FF-8491-59002918658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4257CAC9-0421-450A-B009-F16B75EC36AC}">
      <dgm:prSet phldrT="[Text]" custT="1"/>
      <dgm:spPr/>
      <dgm:t>
        <a:bodyPr/>
        <a:lstStyle/>
        <a:p>
          <a:r>
            <a:rPr lang="hu-HU" sz="2800" dirty="0"/>
            <a:t>Kapcsolódás</a:t>
          </a:r>
        </a:p>
      </dgm:t>
    </dgm:pt>
    <dgm:pt modelId="{BE67D22A-750D-4831-A6FE-E801E0852FE1}" type="parTrans" cxnId="{5FB575E3-BF56-460E-A612-FC98F43C12F3}">
      <dgm:prSet/>
      <dgm:spPr/>
      <dgm:t>
        <a:bodyPr/>
        <a:lstStyle/>
        <a:p>
          <a:endParaRPr lang="hu-HU" sz="1400"/>
        </a:p>
      </dgm:t>
    </dgm:pt>
    <dgm:pt modelId="{1A743C76-1220-4EAE-9086-D7A0F3060E95}" type="sibTrans" cxnId="{5FB575E3-BF56-460E-A612-FC98F43C12F3}">
      <dgm:prSet/>
      <dgm:spPr/>
      <dgm:t>
        <a:bodyPr/>
        <a:lstStyle/>
        <a:p>
          <a:endParaRPr lang="hu-HU" sz="1400"/>
        </a:p>
      </dgm:t>
    </dgm:pt>
    <dgm:pt modelId="{2D150B32-A1AE-4F33-A7B6-420D5FE5A25A}">
      <dgm:prSet phldrT="[Text]" custT="1"/>
      <dgm:spPr/>
      <dgm:t>
        <a:bodyPr/>
        <a:lstStyle/>
        <a:p>
          <a:r>
            <a:rPr lang="hu-HU" sz="2000" dirty="0"/>
            <a:t>Minden switch trunk porton kapcsolódik a routerhez</a:t>
          </a:r>
        </a:p>
      </dgm:t>
    </dgm:pt>
    <dgm:pt modelId="{AD496639-B8A0-452D-BCDD-F3CE4E7ECFB5}" type="parTrans" cxnId="{FD8313D7-2F02-4BFC-B2FE-CCB63473E7CB}">
      <dgm:prSet/>
      <dgm:spPr/>
      <dgm:t>
        <a:bodyPr/>
        <a:lstStyle/>
        <a:p>
          <a:endParaRPr lang="hu-HU" sz="1400"/>
        </a:p>
      </dgm:t>
    </dgm:pt>
    <dgm:pt modelId="{D3736E3B-9D88-49BC-9096-E91ADD4B83B8}" type="sibTrans" cxnId="{FD8313D7-2F02-4BFC-B2FE-CCB63473E7CB}">
      <dgm:prSet/>
      <dgm:spPr/>
      <dgm:t>
        <a:bodyPr/>
        <a:lstStyle/>
        <a:p>
          <a:endParaRPr lang="hu-HU" sz="1400"/>
        </a:p>
      </dgm:t>
    </dgm:pt>
    <dgm:pt modelId="{AE4FFAC7-B429-4B41-9FBA-14E8BF659B87}">
      <dgm:prSet phldrT="[Text]" custT="1"/>
      <dgm:spPr/>
      <dgm:t>
        <a:bodyPr/>
        <a:lstStyle/>
        <a:p>
          <a:r>
            <a:rPr lang="hu-HU" sz="2800" dirty="0"/>
            <a:t>VLAN használat</a:t>
          </a:r>
        </a:p>
      </dgm:t>
    </dgm:pt>
    <dgm:pt modelId="{3C6B1D30-FDDE-4A69-B256-AB6004F494CC}" type="parTrans" cxnId="{C23F18AA-B8A5-4907-89DF-C4FDD6FBFA99}">
      <dgm:prSet/>
      <dgm:spPr/>
      <dgm:t>
        <a:bodyPr/>
        <a:lstStyle/>
        <a:p>
          <a:endParaRPr lang="hu-HU" sz="1400"/>
        </a:p>
      </dgm:t>
    </dgm:pt>
    <dgm:pt modelId="{A81049FC-85EC-47D6-8E81-1732BA73B036}" type="sibTrans" cxnId="{C23F18AA-B8A5-4907-89DF-C4FDD6FBFA99}">
      <dgm:prSet/>
      <dgm:spPr/>
      <dgm:t>
        <a:bodyPr/>
        <a:lstStyle/>
        <a:p>
          <a:endParaRPr lang="hu-HU" sz="1400"/>
        </a:p>
      </dgm:t>
    </dgm:pt>
    <dgm:pt modelId="{AA0AACC0-19EF-48F3-9451-27424EED56E3}">
      <dgm:prSet phldrT="[Text]" custT="1"/>
      <dgm:spPr/>
      <dgm:t>
        <a:bodyPr/>
        <a:lstStyle/>
        <a:p>
          <a:r>
            <a:rPr lang="hu-HU" sz="2000" dirty="0"/>
            <a:t>VLAN 11 az egész belső hálózatra (admin, konyha, szerverek, vendégtér)</a:t>
          </a:r>
        </a:p>
      </dgm:t>
    </dgm:pt>
    <dgm:pt modelId="{DAE13CF7-4467-4E0F-8378-D60539A4F0DB}" type="parTrans" cxnId="{45C1231F-EB2C-4948-A49B-E2EA905A8E04}">
      <dgm:prSet/>
      <dgm:spPr/>
      <dgm:t>
        <a:bodyPr/>
        <a:lstStyle/>
        <a:p>
          <a:endParaRPr lang="hu-HU" sz="1400"/>
        </a:p>
      </dgm:t>
    </dgm:pt>
    <dgm:pt modelId="{56D014D7-8019-4552-9C77-09E54AF1EEAE}" type="sibTrans" cxnId="{45C1231F-EB2C-4948-A49B-E2EA905A8E04}">
      <dgm:prSet/>
      <dgm:spPr/>
      <dgm:t>
        <a:bodyPr/>
        <a:lstStyle/>
        <a:p>
          <a:endParaRPr lang="hu-HU" sz="1400"/>
        </a:p>
      </dgm:t>
    </dgm:pt>
    <dgm:pt modelId="{D82A834B-0C2C-458F-AC78-20059A04F8FE}">
      <dgm:prSet phldrT="[Text]" custT="1"/>
      <dgm:spPr/>
      <dgm:t>
        <a:bodyPr/>
        <a:lstStyle/>
        <a:p>
          <a:r>
            <a:rPr lang="hu-HU" sz="2800" dirty="0"/>
            <a:t>IP-címkezelés</a:t>
          </a:r>
        </a:p>
      </dgm:t>
    </dgm:pt>
    <dgm:pt modelId="{E6718A87-C6FE-4F5B-AC72-31F96841B355}" type="parTrans" cxnId="{B3540E64-FD25-4194-B996-B86157D7DA27}">
      <dgm:prSet/>
      <dgm:spPr/>
      <dgm:t>
        <a:bodyPr/>
        <a:lstStyle/>
        <a:p>
          <a:endParaRPr lang="hu-HU" sz="1400"/>
        </a:p>
      </dgm:t>
    </dgm:pt>
    <dgm:pt modelId="{6EF38CAC-1A2C-4621-BABE-7D44016D8F70}" type="sibTrans" cxnId="{B3540E64-FD25-4194-B996-B86157D7DA27}">
      <dgm:prSet/>
      <dgm:spPr/>
      <dgm:t>
        <a:bodyPr/>
        <a:lstStyle/>
        <a:p>
          <a:endParaRPr lang="hu-HU" sz="1400"/>
        </a:p>
      </dgm:t>
    </dgm:pt>
    <dgm:pt modelId="{2466344F-A65B-40E0-99FE-7B666E1826B5}">
      <dgm:prSet phldrT="[Text]" custT="1"/>
      <dgm:spPr/>
      <dgm:t>
        <a:bodyPr/>
        <a:lstStyle/>
        <a:p>
          <a:r>
            <a:rPr lang="hu-HU" sz="2000" dirty="0"/>
            <a:t>Keverten alkalmaz statikus IP-címeket és DHCP-t</a:t>
          </a:r>
        </a:p>
      </dgm:t>
    </dgm:pt>
    <dgm:pt modelId="{C9AB2120-8E28-43F8-8327-0042A669FF9F}" type="parTrans" cxnId="{FC6764FB-5AFC-47A0-A609-B41904E856F4}">
      <dgm:prSet/>
      <dgm:spPr/>
      <dgm:t>
        <a:bodyPr/>
        <a:lstStyle/>
        <a:p>
          <a:endParaRPr lang="hu-HU" sz="1400"/>
        </a:p>
      </dgm:t>
    </dgm:pt>
    <dgm:pt modelId="{9FF06B02-B167-4723-A42D-30FE5A77C742}" type="sibTrans" cxnId="{FC6764FB-5AFC-47A0-A609-B41904E856F4}">
      <dgm:prSet/>
      <dgm:spPr/>
      <dgm:t>
        <a:bodyPr/>
        <a:lstStyle/>
        <a:p>
          <a:endParaRPr lang="hu-HU" sz="1400"/>
        </a:p>
      </dgm:t>
    </dgm:pt>
    <dgm:pt modelId="{A8889B78-2843-48C6-AF66-520032E3D2C7}">
      <dgm:prSet custT="1"/>
      <dgm:spPr/>
      <dgm:t>
        <a:bodyPr/>
        <a:lstStyle/>
        <a:p>
          <a:r>
            <a:rPr lang="hu-HU" sz="2000" dirty="0"/>
            <a:t>A trunk portok lehetővé teszik több VLAN egyidejű kezelését</a:t>
          </a:r>
        </a:p>
      </dgm:t>
    </dgm:pt>
    <dgm:pt modelId="{02DBC009-8EB9-44C8-BB2D-85E499BC6729}" type="parTrans" cxnId="{E8BF0280-9779-4CB3-93DA-A3E195861CB1}">
      <dgm:prSet/>
      <dgm:spPr/>
      <dgm:t>
        <a:bodyPr/>
        <a:lstStyle/>
        <a:p>
          <a:endParaRPr lang="hu-HU" sz="1400"/>
        </a:p>
      </dgm:t>
    </dgm:pt>
    <dgm:pt modelId="{75A49719-FC26-4F85-A61E-4326CE5539E4}" type="sibTrans" cxnId="{E8BF0280-9779-4CB3-93DA-A3E195861CB1}">
      <dgm:prSet/>
      <dgm:spPr/>
      <dgm:t>
        <a:bodyPr/>
        <a:lstStyle/>
        <a:p>
          <a:endParaRPr lang="hu-HU" sz="1400"/>
        </a:p>
      </dgm:t>
    </dgm:pt>
    <dgm:pt modelId="{58C9521E-48CF-41BA-90AB-DA0751A9F8E6}">
      <dgm:prSet custT="1"/>
      <dgm:spPr/>
      <dgm:t>
        <a:bodyPr/>
        <a:lstStyle/>
        <a:p>
          <a:r>
            <a:rPr lang="hu-HU" sz="2000" dirty="0"/>
            <a:t>A VLAN biztosítja a hálózati forgalom elkülönítését és biztonságát</a:t>
          </a:r>
        </a:p>
      </dgm:t>
    </dgm:pt>
    <dgm:pt modelId="{705B9AD9-15BB-45DC-9ABD-F20E3A652ABB}" type="parTrans" cxnId="{B4147E0E-1FA9-4FFC-BD08-5A443FC8C652}">
      <dgm:prSet/>
      <dgm:spPr/>
      <dgm:t>
        <a:bodyPr/>
        <a:lstStyle/>
        <a:p>
          <a:endParaRPr lang="hu-HU" sz="1400"/>
        </a:p>
      </dgm:t>
    </dgm:pt>
    <dgm:pt modelId="{29790A5F-03F8-4FA0-A279-884A9AD7558E}" type="sibTrans" cxnId="{B4147E0E-1FA9-4FFC-BD08-5A443FC8C652}">
      <dgm:prSet/>
      <dgm:spPr/>
      <dgm:t>
        <a:bodyPr/>
        <a:lstStyle/>
        <a:p>
          <a:endParaRPr lang="hu-HU" sz="1400"/>
        </a:p>
      </dgm:t>
    </dgm:pt>
    <dgm:pt modelId="{AAE511C6-7B5D-4523-A463-651B65928AF7}">
      <dgm:prSet custT="1"/>
      <dgm:spPr/>
      <dgm:t>
        <a:bodyPr/>
        <a:lstStyle/>
        <a:p>
          <a:r>
            <a:rPr lang="nn-NO" sz="2000" dirty="0"/>
            <a:t>A szerverek statikus IP-címet kaptak</a:t>
          </a:r>
        </a:p>
      </dgm:t>
    </dgm:pt>
    <dgm:pt modelId="{906D3AB4-6BB5-4583-B143-F7153E5586EC}" type="parTrans" cxnId="{649795F3-129E-423D-A096-023F848A087F}">
      <dgm:prSet/>
      <dgm:spPr/>
      <dgm:t>
        <a:bodyPr/>
        <a:lstStyle/>
        <a:p>
          <a:endParaRPr lang="hu-HU" sz="1400"/>
        </a:p>
      </dgm:t>
    </dgm:pt>
    <dgm:pt modelId="{6176FF05-C5F9-4605-B684-229AC91E2FE9}" type="sibTrans" cxnId="{649795F3-129E-423D-A096-023F848A087F}">
      <dgm:prSet/>
      <dgm:spPr/>
      <dgm:t>
        <a:bodyPr/>
        <a:lstStyle/>
        <a:p>
          <a:endParaRPr lang="hu-HU" sz="1400"/>
        </a:p>
      </dgm:t>
    </dgm:pt>
    <dgm:pt modelId="{F37E320D-AC4B-4D9E-85F2-E4AF256CE57C}">
      <dgm:prSet custT="1"/>
      <dgm:spPr/>
      <dgm:t>
        <a:bodyPr/>
        <a:lstStyle/>
        <a:p>
          <a:r>
            <a:rPr lang="hu-HU" sz="2000" dirty="0"/>
            <a:t>A klienseknél DHCP osztja ki az IP-ket</a:t>
          </a:r>
        </a:p>
      </dgm:t>
    </dgm:pt>
    <dgm:pt modelId="{9303E517-DB0D-46CF-937A-2FD25626C857}" type="parTrans" cxnId="{906ACAE0-D1A3-406A-B658-672B64B8B490}">
      <dgm:prSet/>
      <dgm:spPr/>
      <dgm:t>
        <a:bodyPr/>
        <a:lstStyle/>
        <a:p>
          <a:endParaRPr lang="hu-HU" sz="1400"/>
        </a:p>
      </dgm:t>
    </dgm:pt>
    <dgm:pt modelId="{5412CC8F-96D6-4B6D-98A1-6E8036893D1A}" type="sibTrans" cxnId="{906ACAE0-D1A3-406A-B658-672B64B8B490}">
      <dgm:prSet/>
      <dgm:spPr/>
      <dgm:t>
        <a:bodyPr/>
        <a:lstStyle/>
        <a:p>
          <a:endParaRPr lang="hu-HU" sz="1400"/>
        </a:p>
      </dgm:t>
    </dgm:pt>
    <dgm:pt modelId="{B48132F0-2C88-44E8-B718-F59E53CB1AF8}" type="pres">
      <dgm:prSet presAssocID="{7190C308-A79F-40FF-8491-590029186588}" presName="Name0" presStyleCnt="0">
        <dgm:presLayoutVars>
          <dgm:dir/>
          <dgm:animLvl val="lvl"/>
          <dgm:resizeHandles val="exact"/>
        </dgm:presLayoutVars>
      </dgm:prSet>
      <dgm:spPr/>
    </dgm:pt>
    <dgm:pt modelId="{D5A46BD3-25C7-4ADB-BE28-CCB47EAF4436}" type="pres">
      <dgm:prSet presAssocID="{4257CAC9-0421-450A-B009-F16B75EC36AC}" presName="composite" presStyleCnt="0"/>
      <dgm:spPr/>
    </dgm:pt>
    <dgm:pt modelId="{0C946E1C-C7F3-4301-9732-20A1CA277AA0}" type="pres">
      <dgm:prSet presAssocID="{4257CAC9-0421-450A-B009-F16B75EC36A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688A1A9-8419-44C8-8EE8-425674F07951}" type="pres">
      <dgm:prSet presAssocID="{4257CAC9-0421-450A-B009-F16B75EC36AC}" presName="desTx" presStyleLbl="alignAccFollowNode1" presStyleIdx="0" presStyleCnt="3">
        <dgm:presLayoutVars>
          <dgm:bulletEnabled val="1"/>
        </dgm:presLayoutVars>
      </dgm:prSet>
      <dgm:spPr/>
    </dgm:pt>
    <dgm:pt modelId="{770CAFC5-683C-4F74-9FAA-6C14B0F9D6D0}" type="pres">
      <dgm:prSet presAssocID="{1A743C76-1220-4EAE-9086-D7A0F3060E95}" presName="space" presStyleCnt="0"/>
      <dgm:spPr/>
    </dgm:pt>
    <dgm:pt modelId="{E5B8D7A9-760F-4602-BBCA-43D178D7886C}" type="pres">
      <dgm:prSet presAssocID="{AE4FFAC7-B429-4B41-9FBA-14E8BF659B87}" presName="composite" presStyleCnt="0"/>
      <dgm:spPr/>
    </dgm:pt>
    <dgm:pt modelId="{F2191CFD-6C07-44ED-9357-9C4304FB7043}" type="pres">
      <dgm:prSet presAssocID="{AE4FFAC7-B429-4B41-9FBA-14E8BF659B8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971B051-4514-4414-912F-DCCECF27F459}" type="pres">
      <dgm:prSet presAssocID="{AE4FFAC7-B429-4B41-9FBA-14E8BF659B87}" presName="desTx" presStyleLbl="alignAccFollowNode1" presStyleIdx="1" presStyleCnt="3">
        <dgm:presLayoutVars>
          <dgm:bulletEnabled val="1"/>
        </dgm:presLayoutVars>
      </dgm:prSet>
      <dgm:spPr/>
    </dgm:pt>
    <dgm:pt modelId="{A4B54C57-1B9F-48EE-B4B5-C0F84DF16314}" type="pres">
      <dgm:prSet presAssocID="{A81049FC-85EC-47D6-8E81-1732BA73B036}" presName="space" presStyleCnt="0"/>
      <dgm:spPr/>
    </dgm:pt>
    <dgm:pt modelId="{C4402DA4-57E0-4563-BD68-BAFCA9B3DA0B}" type="pres">
      <dgm:prSet presAssocID="{D82A834B-0C2C-458F-AC78-20059A04F8FE}" presName="composite" presStyleCnt="0"/>
      <dgm:spPr/>
    </dgm:pt>
    <dgm:pt modelId="{2BAE3800-E477-41A4-9BD9-08D997069CCA}" type="pres">
      <dgm:prSet presAssocID="{D82A834B-0C2C-458F-AC78-20059A04F8F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1637913-56D6-40A9-9FFF-DE130FF87DFE}" type="pres">
      <dgm:prSet presAssocID="{D82A834B-0C2C-458F-AC78-20059A04F8F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4E9C600-A0C9-4B38-8B53-1F9A07812AC0}" type="presOf" srcId="{A8889B78-2843-48C6-AF66-520032E3D2C7}" destId="{D688A1A9-8419-44C8-8EE8-425674F07951}" srcOrd="0" destOrd="1" presId="urn:microsoft.com/office/officeart/2005/8/layout/hList1"/>
    <dgm:cxn modelId="{B4147E0E-1FA9-4FFC-BD08-5A443FC8C652}" srcId="{AE4FFAC7-B429-4B41-9FBA-14E8BF659B87}" destId="{58C9521E-48CF-41BA-90AB-DA0751A9F8E6}" srcOrd="1" destOrd="0" parTransId="{705B9AD9-15BB-45DC-9ABD-F20E3A652ABB}" sibTransId="{29790A5F-03F8-4FA0-A279-884A9AD7558E}"/>
    <dgm:cxn modelId="{C40C1910-91B6-41BC-91AA-149016EA279B}" type="presOf" srcId="{7190C308-A79F-40FF-8491-590029186588}" destId="{B48132F0-2C88-44E8-B718-F59E53CB1AF8}" srcOrd="0" destOrd="0" presId="urn:microsoft.com/office/officeart/2005/8/layout/hList1"/>
    <dgm:cxn modelId="{2F917114-0830-4BAC-91ED-3600431FD92F}" type="presOf" srcId="{2D150B32-A1AE-4F33-A7B6-420D5FE5A25A}" destId="{D688A1A9-8419-44C8-8EE8-425674F07951}" srcOrd="0" destOrd="0" presId="urn:microsoft.com/office/officeart/2005/8/layout/hList1"/>
    <dgm:cxn modelId="{45C1231F-EB2C-4948-A49B-E2EA905A8E04}" srcId="{AE4FFAC7-B429-4B41-9FBA-14E8BF659B87}" destId="{AA0AACC0-19EF-48F3-9451-27424EED56E3}" srcOrd="0" destOrd="0" parTransId="{DAE13CF7-4467-4E0F-8378-D60539A4F0DB}" sibTransId="{56D014D7-8019-4552-9C77-09E54AF1EEAE}"/>
    <dgm:cxn modelId="{61379938-3489-472E-AFBD-5AF26DC2A178}" type="presOf" srcId="{4257CAC9-0421-450A-B009-F16B75EC36AC}" destId="{0C946E1C-C7F3-4301-9732-20A1CA277AA0}" srcOrd="0" destOrd="0" presId="urn:microsoft.com/office/officeart/2005/8/layout/hList1"/>
    <dgm:cxn modelId="{7F0DC638-1AE3-4BBF-8A29-751385953B80}" type="presOf" srcId="{F37E320D-AC4B-4D9E-85F2-E4AF256CE57C}" destId="{01637913-56D6-40A9-9FFF-DE130FF87DFE}" srcOrd="0" destOrd="2" presId="urn:microsoft.com/office/officeart/2005/8/layout/hList1"/>
    <dgm:cxn modelId="{B3540E64-FD25-4194-B996-B86157D7DA27}" srcId="{7190C308-A79F-40FF-8491-590029186588}" destId="{D82A834B-0C2C-458F-AC78-20059A04F8FE}" srcOrd="2" destOrd="0" parTransId="{E6718A87-C6FE-4F5B-AC72-31F96841B355}" sibTransId="{6EF38CAC-1A2C-4621-BABE-7D44016D8F70}"/>
    <dgm:cxn modelId="{03146870-025F-4218-85BD-7C31141F9179}" type="presOf" srcId="{AE4FFAC7-B429-4B41-9FBA-14E8BF659B87}" destId="{F2191CFD-6C07-44ED-9357-9C4304FB7043}" srcOrd="0" destOrd="0" presId="urn:microsoft.com/office/officeart/2005/8/layout/hList1"/>
    <dgm:cxn modelId="{E8BF0280-9779-4CB3-93DA-A3E195861CB1}" srcId="{4257CAC9-0421-450A-B009-F16B75EC36AC}" destId="{A8889B78-2843-48C6-AF66-520032E3D2C7}" srcOrd="1" destOrd="0" parTransId="{02DBC009-8EB9-44C8-BB2D-85E499BC6729}" sibTransId="{75A49719-FC26-4F85-A61E-4326CE5539E4}"/>
    <dgm:cxn modelId="{DFBB1688-185C-4F85-97C3-9432E79A6BF2}" type="presOf" srcId="{2466344F-A65B-40E0-99FE-7B666E1826B5}" destId="{01637913-56D6-40A9-9FFF-DE130FF87DFE}" srcOrd="0" destOrd="0" presId="urn:microsoft.com/office/officeart/2005/8/layout/hList1"/>
    <dgm:cxn modelId="{E30D1290-0724-4951-B740-BDA448E59C9F}" type="presOf" srcId="{AA0AACC0-19EF-48F3-9451-27424EED56E3}" destId="{D971B051-4514-4414-912F-DCCECF27F459}" srcOrd="0" destOrd="0" presId="urn:microsoft.com/office/officeart/2005/8/layout/hList1"/>
    <dgm:cxn modelId="{C23F18AA-B8A5-4907-89DF-C4FDD6FBFA99}" srcId="{7190C308-A79F-40FF-8491-590029186588}" destId="{AE4FFAC7-B429-4B41-9FBA-14E8BF659B87}" srcOrd="1" destOrd="0" parTransId="{3C6B1D30-FDDE-4A69-B256-AB6004F494CC}" sibTransId="{A81049FC-85EC-47D6-8E81-1732BA73B036}"/>
    <dgm:cxn modelId="{0621C5CB-D92C-41EA-8764-4E7135E953B5}" type="presOf" srcId="{AAE511C6-7B5D-4523-A463-651B65928AF7}" destId="{01637913-56D6-40A9-9FFF-DE130FF87DFE}" srcOrd="0" destOrd="1" presId="urn:microsoft.com/office/officeart/2005/8/layout/hList1"/>
    <dgm:cxn modelId="{FD8313D7-2F02-4BFC-B2FE-CCB63473E7CB}" srcId="{4257CAC9-0421-450A-B009-F16B75EC36AC}" destId="{2D150B32-A1AE-4F33-A7B6-420D5FE5A25A}" srcOrd="0" destOrd="0" parTransId="{AD496639-B8A0-452D-BCDD-F3CE4E7ECFB5}" sibTransId="{D3736E3B-9D88-49BC-9096-E91ADD4B83B8}"/>
    <dgm:cxn modelId="{906ACAE0-D1A3-406A-B658-672B64B8B490}" srcId="{D82A834B-0C2C-458F-AC78-20059A04F8FE}" destId="{F37E320D-AC4B-4D9E-85F2-E4AF256CE57C}" srcOrd="2" destOrd="0" parTransId="{9303E517-DB0D-46CF-937A-2FD25626C857}" sibTransId="{5412CC8F-96D6-4B6D-98A1-6E8036893D1A}"/>
    <dgm:cxn modelId="{5FB575E3-BF56-460E-A612-FC98F43C12F3}" srcId="{7190C308-A79F-40FF-8491-590029186588}" destId="{4257CAC9-0421-450A-B009-F16B75EC36AC}" srcOrd="0" destOrd="0" parTransId="{BE67D22A-750D-4831-A6FE-E801E0852FE1}" sibTransId="{1A743C76-1220-4EAE-9086-D7A0F3060E95}"/>
    <dgm:cxn modelId="{649795F3-129E-423D-A096-023F848A087F}" srcId="{D82A834B-0C2C-458F-AC78-20059A04F8FE}" destId="{AAE511C6-7B5D-4523-A463-651B65928AF7}" srcOrd="1" destOrd="0" parTransId="{906D3AB4-6BB5-4583-B143-F7153E5586EC}" sibTransId="{6176FF05-C5F9-4605-B684-229AC91E2FE9}"/>
    <dgm:cxn modelId="{865DE0F5-3A24-485B-9AC5-E3A4619BE75E}" type="presOf" srcId="{58C9521E-48CF-41BA-90AB-DA0751A9F8E6}" destId="{D971B051-4514-4414-912F-DCCECF27F459}" srcOrd="0" destOrd="1" presId="urn:microsoft.com/office/officeart/2005/8/layout/hList1"/>
    <dgm:cxn modelId="{F28BAEF8-FE96-4EDE-BDFB-88BDA361225E}" type="presOf" srcId="{D82A834B-0C2C-458F-AC78-20059A04F8FE}" destId="{2BAE3800-E477-41A4-9BD9-08D997069CCA}" srcOrd="0" destOrd="0" presId="urn:microsoft.com/office/officeart/2005/8/layout/hList1"/>
    <dgm:cxn modelId="{FC6764FB-5AFC-47A0-A609-B41904E856F4}" srcId="{D82A834B-0C2C-458F-AC78-20059A04F8FE}" destId="{2466344F-A65B-40E0-99FE-7B666E1826B5}" srcOrd="0" destOrd="0" parTransId="{C9AB2120-8E28-43F8-8327-0042A669FF9F}" sibTransId="{9FF06B02-B167-4723-A42D-30FE5A77C742}"/>
    <dgm:cxn modelId="{C04962FD-F9EA-402D-BE2F-ECE7449529B2}" type="presParOf" srcId="{B48132F0-2C88-44E8-B718-F59E53CB1AF8}" destId="{D5A46BD3-25C7-4ADB-BE28-CCB47EAF4436}" srcOrd="0" destOrd="0" presId="urn:microsoft.com/office/officeart/2005/8/layout/hList1"/>
    <dgm:cxn modelId="{7DC44274-5DEB-443C-8E7F-79164D6C35E8}" type="presParOf" srcId="{D5A46BD3-25C7-4ADB-BE28-CCB47EAF4436}" destId="{0C946E1C-C7F3-4301-9732-20A1CA277AA0}" srcOrd="0" destOrd="0" presId="urn:microsoft.com/office/officeart/2005/8/layout/hList1"/>
    <dgm:cxn modelId="{FEB1365F-FC7B-4CEE-A52B-31FBD455EF39}" type="presParOf" srcId="{D5A46BD3-25C7-4ADB-BE28-CCB47EAF4436}" destId="{D688A1A9-8419-44C8-8EE8-425674F07951}" srcOrd="1" destOrd="0" presId="urn:microsoft.com/office/officeart/2005/8/layout/hList1"/>
    <dgm:cxn modelId="{0EB9A93A-C13F-4CD5-908D-92AEFF7810C3}" type="presParOf" srcId="{B48132F0-2C88-44E8-B718-F59E53CB1AF8}" destId="{770CAFC5-683C-4F74-9FAA-6C14B0F9D6D0}" srcOrd="1" destOrd="0" presId="urn:microsoft.com/office/officeart/2005/8/layout/hList1"/>
    <dgm:cxn modelId="{642740CD-0AB1-41B4-A2F7-F95575AFC4F2}" type="presParOf" srcId="{B48132F0-2C88-44E8-B718-F59E53CB1AF8}" destId="{E5B8D7A9-760F-4602-BBCA-43D178D7886C}" srcOrd="2" destOrd="0" presId="urn:microsoft.com/office/officeart/2005/8/layout/hList1"/>
    <dgm:cxn modelId="{9F13B50E-5971-46AA-9D7A-1E86A14006FC}" type="presParOf" srcId="{E5B8D7A9-760F-4602-BBCA-43D178D7886C}" destId="{F2191CFD-6C07-44ED-9357-9C4304FB7043}" srcOrd="0" destOrd="0" presId="urn:microsoft.com/office/officeart/2005/8/layout/hList1"/>
    <dgm:cxn modelId="{CBC6B689-D1CE-4D9C-822D-90D74CFE1623}" type="presParOf" srcId="{E5B8D7A9-760F-4602-BBCA-43D178D7886C}" destId="{D971B051-4514-4414-912F-DCCECF27F459}" srcOrd="1" destOrd="0" presId="urn:microsoft.com/office/officeart/2005/8/layout/hList1"/>
    <dgm:cxn modelId="{160F2763-75EB-4442-8802-F80199C2E0A0}" type="presParOf" srcId="{B48132F0-2C88-44E8-B718-F59E53CB1AF8}" destId="{A4B54C57-1B9F-48EE-B4B5-C0F84DF16314}" srcOrd="3" destOrd="0" presId="urn:microsoft.com/office/officeart/2005/8/layout/hList1"/>
    <dgm:cxn modelId="{D798E77C-E3FE-4E50-BD7D-7E40310EACA0}" type="presParOf" srcId="{B48132F0-2C88-44E8-B718-F59E53CB1AF8}" destId="{C4402DA4-57E0-4563-BD68-BAFCA9B3DA0B}" srcOrd="4" destOrd="0" presId="urn:microsoft.com/office/officeart/2005/8/layout/hList1"/>
    <dgm:cxn modelId="{F57BAA21-B05B-44CF-AB6B-39A3057ED580}" type="presParOf" srcId="{C4402DA4-57E0-4563-BD68-BAFCA9B3DA0B}" destId="{2BAE3800-E477-41A4-9BD9-08D997069CCA}" srcOrd="0" destOrd="0" presId="urn:microsoft.com/office/officeart/2005/8/layout/hList1"/>
    <dgm:cxn modelId="{733D62C8-EB66-4B8B-BDA6-D1F5C1CE8B9A}" type="presParOf" srcId="{C4402DA4-57E0-4563-BD68-BAFCA9B3DA0B}" destId="{01637913-56D6-40A9-9FFF-DE130FF87DF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C1BC85-DDAB-4FF9-B89A-1FA9143D1AAD}">
      <dsp:nvSpPr>
        <dsp:cNvPr id="0" name=""/>
        <dsp:cNvSpPr/>
      </dsp:nvSpPr>
      <dsp:spPr>
        <a:xfrm rot="16200000">
          <a:off x="-1080282" y="1846768"/>
          <a:ext cx="2762535" cy="47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18439" bIns="0" numCol="1" spcCol="1270" anchor="t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600" kern="1200" dirty="0"/>
            <a:t>Eszközök</a:t>
          </a:r>
        </a:p>
      </dsp:txBody>
      <dsp:txXfrm>
        <a:off x="-1080282" y="1846768"/>
        <a:ext cx="2762535" cy="474450"/>
      </dsp:txXfrm>
    </dsp:sp>
    <dsp:sp modelId="{93F4E188-7390-49A8-BDEF-09C0B6FA8E92}">
      <dsp:nvSpPr>
        <dsp:cNvPr id="0" name=""/>
        <dsp:cNvSpPr/>
      </dsp:nvSpPr>
      <dsp:spPr>
        <a:xfrm>
          <a:off x="538209" y="702725"/>
          <a:ext cx="2363264" cy="27625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418439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b="1" kern="1200" dirty="0"/>
            <a:t>Router (ISR4331)</a:t>
          </a:r>
          <a:r>
            <a:rPr lang="hu-HU" sz="2000" kern="1200" dirty="0"/>
            <a:t> – IP-címe: 192.168.0.1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b="1" kern="1200" dirty="0"/>
            <a:t>Switch (2960-24TT)</a:t>
          </a:r>
          <a:r>
            <a:rPr lang="hu-HU" sz="2000" kern="1200" dirty="0"/>
            <a:t> – VLAN 11 konfigurációval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b="1" kern="1200" dirty="0"/>
            <a:t>Szerver</a:t>
          </a:r>
          <a:r>
            <a:rPr lang="hu-HU" sz="2000" kern="1200" dirty="0"/>
            <a:t> – több szolgáltatással</a:t>
          </a:r>
        </a:p>
      </dsp:txBody>
      <dsp:txXfrm>
        <a:off x="538209" y="702725"/>
        <a:ext cx="2363264" cy="2762535"/>
      </dsp:txXfrm>
    </dsp:sp>
    <dsp:sp modelId="{51ECFC70-EF04-4E00-9C07-E46F175F7423}">
      <dsp:nvSpPr>
        <dsp:cNvPr id="0" name=""/>
        <dsp:cNvSpPr/>
      </dsp:nvSpPr>
      <dsp:spPr>
        <a:xfrm>
          <a:off x="63759" y="76451"/>
          <a:ext cx="948900" cy="9489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19DF03-4A02-46B2-A9F7-34A0972624C7}">
      <dsp:nvSpPr>
        <dsp:cNvPr id="0" name=""/>
        <dsp:cNvSpPr/>
      </dsp:nvSpPr>
      <dsp:spPr>
        <a:xfrm rot="16200000">
          <a:off x="2390100" y="1846768"/>
          <a:ext cx="2762535" cy="47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18439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/>
            <a:t>Futtatott</a:t>
          </a:r>
          <a:r>
            <a:rPr lang="hu-HU" sz="1900" kern="1200" dirty="0"/>
            <a:t> </a:t>
          </a:r>
          <a:r>
            <a:rPr lang="hu-HU" sz="2000" kern="1200" dirty="0"/>
            <a:t>szolgáltatások</a:t>
          </a:r>
          <a:endParaRPr lang="hu-HU" sz="1900" kern="1200" dirty="0"/>
        </a:p>
      </dsp:txBody>
      <dsp:txXfrm>
        <a:off x="2390100" y="1846768"/>
        <a:ext cx="2762535" cy="474450"/>
      </dsp:txXfrm>
    </dsp:sp>
    <dsp:sp modelId="{3E5A7AE4-0669-459B-8274-1CD296031AF3}">
      <dsp:nvSpPr>
        <dsp:cNvPr id="0" name=""/>
        <dsp:cNvSpPr/>
      </dsp:nvSpPr>
      <dsp:spPr>
        <a:xfrm>
          <a:off x="4008592" y="702725"/>
          <a:ext cx="2363264" cy="27625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418439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hu-HU" sz="1600" b="1" kern="1200" dirty="0"/>
            <a:t>DNS</a:t>
          </a:r>
          <a:r>
            <a:rPr lang="hu-HU" sz="1600" kern="1200" dirty="0"/>
            <a:t> – névfeloldás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hu-HU" sz="1600" b="1" kern="1200" dirty="0"/>
            <a:t>HTTP (Webszerver)</a:t>
          </a:r>
          <a:r>
            <a:rPr lang="hu-HU" sz="1600" kern="1200" dirty="0"/>
            <a:t> – belső vagy publikus tartalmak kiszolgálása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hu-HU" sz="1600" b="1" kern="1200" dirty="0"/>
            <a:t>DHCP</a:t>
          </a:r>
          <a:r>
            <a:rPr lang="hu-HU" sz="1600" kern="1200" dirty="0"/>
            <a:t> – IP-címek kiosztása a megfelelő szegmensekben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l-PL" sz="1600" b="1" kern="1200"/>
            <a:t>Email</a:t>
          </a:r>
          <a:r>
            <a:rPr lang="pl-PL" sz="1600" kern="1200"/>
            <a:t> – SMTP, POP3 protokollokon keresztül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hu-HU" sz="1600" b="1" kern="1200" dirty="0"/>
            <a:t>FTP, TFTP</a:t>
          </a:r>
          <a:r>
            <a:rPr lang="hu-HU" sz="1600" kern="1200" dirty="0"/>
            <a:t> – fájlátvitel és konfiguráció mentés</a:t>
          </a:r>
        </a:p>
      </dsp:txBody>
      <dsp:txXfrm>
        <a:off x="4008592" y="702725"/>
        <a:ext cx="2363264" cy="2762535"/>
      </dsp:txXfrm>
    </dsp:sp>
    <dsp:sp modelId="{59166B27-F631-424F-B5DC-FC0637AFDA97}">
      <dsp:nvSpPr>
        <dsp:cNvPr id="0" name=""/>
        <dsp:cNvSpPr/>
      </dsp:nvSpPr>
      <dsp:spPr>
        <a:xfrm>
          <a:off x="3534142" y="76451"/>
          <a:ext cx="948900" cy="9489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95C000-D804-475A-90D8-74E7C58372F6}">
      <dsp:nvSpPr>
        <dsp:cNvPr id="0" name=""/>
        <dsp:cNvSpPr/>
      </dsp:nvSpPr>
      <dsp:spPr>
        <a:xfrm rot="16200000">
          <a:off x="5860482" y="1846768"/>
          <a:ext cx="2762535" cy="47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18439" bIns="0" numCol="1" spcCol="1270" anchor="t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600" kern="1200" dirty="0"/>
            <a:t>Kapcsolatok</a:t>
          </a:r>
        </a:p>
      </dsp:txBody>
      <dsp:txXfrm>
        <a:off x="5860482" y="1846768"/>
        <a:ext cx="2762535" cy="474450"/>
      </dsp:txXfrm>
    </dsp:sp>
    <dsp:sp modelId="{3F0580E7-C841-41FE-ACE6-496612B00407}">
      <dsp:nvSpPr>
        <dsp:cNvPr id="0" name=""/>
        <dsp:cNvSpPr/>
      </dsp:nvSpPr>
      <dsp:spPr>
        <a:xfrm>
          <a:off x="7478975" y="702725"/>
          <a:ext cx="2363264" cy="27625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418439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kern="1200" dirty="0"/>
            <a:t>Trunk porton keresztül kommunikál a többi switch-csel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kern="1200" dirty="0"/>
            <a:t>VLAN 11-en belül</a:t>
          </a:r>
        </a:p>
      </dsp:txBody>
      <dsp:txXfrm>
        <a:off x="7478975" y="702725"/>
        <a:ext cx="2363264" cy="2762535"/>
      </dsp:txXfrm>
    </dsp:sp>
    <dsp:sp modelId="{A3EA6AFC-96EC-4F94-91BD-855B39FC7CDC}">
      <dsp:nvSpPr>
        <dsp:cNvPr id="0" name=""/>
        <dsp:cNvSpPr/>
      </dsp:nvSpPr>
      <dsp:spPr>
        <a:xfrm>
          <a:off x="7004525" y="76451"/>
          <a:ext cx="948900" cy="9489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46E1C-C7F3-4301-9732-20A1CA277AA0}">
      <dsp:nvSpPr>
        <dsp:cNvPr id="0" name=""/>
        <dsp:cNvSpPr/>
      </dsp:nvSpPr>
      <dsp:spPr>
        <a:xfrm>
          <a:off x="2539" y="786633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/>
            <a:t>Kapcsolódás</a:t>
          </a:r>
        </a:p>
      </dsp:txBody>
      <dsp:txXfrm>
        <a:off x="2539" y="786633"/>
        <a:ext cx="2476500" cy="990600"/>
      </dsp:txXfrm>
    </dsp:sp>
    <dsp:sp modelId="{D688A1A9-8419-44C8-8EE8-425674F07951}">
      <dsp:nvSpPr>
        <dsp:cNvPr id="0" name=""/>
        <dsp:cNvSpPr/>
      </dsp:nvSpPr>
      <dsp:spPr>
        <a:xfrm>
          <a:off x="2539" y="1777233"/>
          <a:ext cx="2476500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kern="1200" dirty="0"/>
            <a:t>Minden switch trunk porton kapcsolódik a routerhez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kern="1200" dirty="0"/>
            <a:t>A trunk portok lehetővé teszik több VLAN egyidejű kezelését</a:t>
          </a:r>
        </a:p>
      </dsp:txBody>
      <dsp:txXfrm>
        <a:off x="2539" y="1777233"/>
        <a:ext cx="2476500" cy="2854800"/>
      </dsp:txXfrm>
    </dsp:sp>
    <dsp:sp modelId="{F2191CFD-6C07-44ED-9357-9C4304FB7043}">
      <dsp:nvSpPr>
        <dsp:cNvPr id="0" name=""/>
        <dsp:cNvSpPr/>
      </dsp:nvSpPr>
      <dsp:spPr>
        <a:xfrm>
          <a:off x="2825749" y="786633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/>
            <a:t>VLAN használat</a:t>
          </a:r>
        </a:p>
      </dsp:txBody>
      <dsp:txXfrm>
        <a:off x="2825749" y="786633"/>
        <a:ext cx="2476500" cy="990600"/>
      </dsp:txXfrm>
    </dsp:sp>
    <dsp:sp modelId="{D971B051-4514-4414-912F-DCCECF27F459}">
      <dsp:nvSpPr>
        <dsp:cNvPr id="0" name=""/>
        <dsp:cNvSpPr/>
      </dsp:nvSpPr>
      <dsp:spPr>
        <a:xfrm>
          <a:off x="2825749" y="1777233"/>
          <a:ext cx="2476500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kern="1200" dirty="0"/>
            <a:t>VLAN 11 az egész belső hálózatra (admin, konyha, szerverek, vendégtér)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kern="1200" dirty="0"/>
            <a:t>A VLAN biztosítja a hálózati forgalom elkülönítését és biztonságát</a:t>
          </a:r>
        </a:p>
      </dsp:txBody>
      <dsp:txXfrm>
        <a:off x="2825749" y="1777233"/>
        <a:ext cx="2476500" cy="2854800"/>
      </dsp:txXfrm>
    </dsp:sp>
    <dsp:sp modelId="{2BAE3800-E477-41A4-9BD9-08D997069CCA}">
      <dsp:nvSpPr>
        <dsp:cNvPr id="0" name=""/>
        <dsp:cNvSpPr/>
      </dsp:nvSpPr>
      <dsp:spPr>
        <a:xfrm>
          <a:off x="5648960" y="786633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/>
            <a:t>IP-címkezelés</a:t>
          </a:r>
        </a:p>
      </dsp:txBody>
      <dsp:txXfrm>
        <a:off x="5648960" y="786633"/>
        <a:ext cx="2476500" cy="990600"/>
      </dsp:txXfrm>
    </dsp:sp>
    <dsp:sp modelId="{01637913-56D6-40A9-9FFF-DE130FF87DFE}">
      <dsp:nvSpPr>
        <dsp:cNvPr id="0" name=""/>
        <dsp:cNvSpPr/>
      </dsp:nvSpPr>
      <dsp:spPr>
        <a:xfrm>
          <a:off x="5648960" y="1777233"/>
          <a:ext cx="2476500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kern="1200" dirty="0"/>
            <a:t>Keverten alkalmaz statikus IP-címeket és DHCP-t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n-NO" sz="2000" kern="1200" dirty="0"/>
            <a:t>A szerverek statikus IP-címet kaptak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kern="1200" dirty="0"/>
            <a:t>A klienseknél DHCP osztja ki az IP-ket</a:t>
          </a:r>
        </a:p>
      </dsp:txBody>
      <dsp:txXfrm>
        <a:off x="5648960" y="1777233"/>
        <a:ext cx="2476500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1FFDFF5-4600-4078-AB92-16E935055CBC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062F8C3-3FF3-4691-BFFF-145610CB08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6430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FF5-4600-4078-AB92-16E935055CBC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F8C3-3FF3-4691-BFFF-145610CB08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298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FF5-4600-4078-AB92-16E935055CBC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F8C3-3FF3-4691-BFFF-145610CB08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1056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FF5-4600-4078-AB92-16E935055CBC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F8C3-3FF3-4691-BFFF-145610CB0863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7291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FF5-4600-4078-AB92-16E935055CBC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F8C3-3FF3-4691-BFFF-145610CB08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9707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FF5-4600-4078-AB92-16E935055CBC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F8C3-3FF3-4691-BFFF-145610CB08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9603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FF5-4600-4078-AB92-16E935055CBC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F8C3-3FF3-4691-BFFF-145610CB08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3031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FF5-4600-4078-AB92-16E935055CBC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F8C3-3FF3-4691-BFFF-145610CB08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5599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FF5-4600-4078-AB92-16E935055CBC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F8C3-3FF3-4691-BFFF-145610CB08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96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FF5-4600-4078-AB92-16E935055CBC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F8C3-3FF3-4691-BFFF-145610CB08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690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FF5-4600-4078-AB92-16E935055CBC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F8C3-3FF3-4691-BFFF-145610CB08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558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FF5-4600-4078-AB92-16E935055CBC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F8C3-3FF3-4691-BFFF-145610CB08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925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FF5-4600-4078-AB92-16E935055CBC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F8C3-3FF3-4691-BFFF-145610CB08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168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FF5-4600-4078-AB92-16E935055CBC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F8C3-3FF3-4691-BFFF-145610CB08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142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FF5-4600-4078-AB92-16E935055CBC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F8C3-3FF3-4691-BFFF-145610CB08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790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FF5-4600-4078-AB92-16E935055CBC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F8C3-3FF3-4691-BFFF-145610CB08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626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FF5-4600-4078-AB92-16E935055CBC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F8C3-3FF3-4691-BFFF-145610CB08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980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FDFF5-4600-4078-AB92-16E935055CBC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2F8C3-3FF3-4691-BFFF-145610CB08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0469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52FE7-5505-EEED-E6A9-679B269C4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02485"/>
            <a:ext cx="8791575" cy="2387600"/>
          </a:xfrm>
        </p:spPr>
        <p:txBody>
          <a:bodyPr/>
          <a:lstStyle/>
          <a:p>
            <a:r>
              <a:rPr lang="hu-HU" dirty="0"/>
              <a:t>Hamburgerező hálózatterve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39D91-1FDD-8EFE-16A9-C7C4425CC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296836"/>
          </a:xfrm>
        </p:spPr>
        <p:txBody>
          <a:bodyPr>
            <a:normAutofit/>
          </a:bodyPr>
          <a:lstStyle/>
          <a:p>
            <a:r>
              <a:rPr lang="hu-HU" dirty="0"/>
              <a:t>Projektbemutató</a:t>
            </a:r>
          </a:p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hu-HU" sz="1700" cap="none" dirty="0"/>
              <a:t>Készítette:</a:t>
            </a:r>
          </a:p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hu-HU" sz="1700" cap="none" dirty="0"/>
              <a:t>Hamar Norbert</a:t>
            </a:r>
          </a:p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hu-HU" sz="1700" cap="none" dirty="0"/>
              <a:t>Fritz Viktor</a:t>
            </a:r>
          </a:p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hu-HU" sz="1700" cap="none" dirty="0"/>
              <a:t>Mozsárik Zsolt</a:t>
            </a:r>
          </a:p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hu-HU" sz="1700" cap="none" dirty="0"/>
              <a:t>Balog Győző</a:t>
            </a:r>
          </a:p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hu-HU" sz="1700" cap="none" dirty="0"/>
              <a:t>2025.04.26</a:t>
            </a:r>
          </a:p>
        </p:txBody>
      </p:sp>
      <p:pic>
        <p:nvPicPr>
          <p:cNvPr id="4" name="Graphic 3" descr="A hamburger with fries">
            <a:extLst>
              <a:ext uri="{FF2B5EF4-FFF2-40B4-BE49-F238E27FC236}">
                <a16:creationId xmlns:a16="http://schemas.microsoft.com/office/drawing/2014/main" id="{74D9D0FF-4AFD-E0B4-EA88-7C26CFC52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1261" y="4056753"/>
            <a:ext cx="3182178" cy="318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05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8F28-92DE-68C1-DF28-62E904609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544" y="506896"/>
            <a:ext cx="9905998" cy="842533"/>
          </a:xfrm>
        </p:spPr>
        <p:txBody>
          <a:bodyPr>
            <a:normAutofit fontScale="90000"/>
          </a:bodyPr>
          <a:lstStyle/>
          <a:p>
            <a:r>
              <a:rPr lang="hu-HU" dirty="0"/>
              <a:t>A hálózat tervezésének eredményei és tapasztalatai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403AD8-46A7-32ED-B4AD-4F0EC53DDF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0272" y="1854398"/>
            <a:ext cx="9980542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projekt során egy funkcionálisan működő hálózat készült: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lefedi a szerverszobát, adminisztrációt, rendelést és vendégtér szegmenst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tartalmaz többféle szolgáltatást (DNS, DHCP, web, email, fájlátvitel)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VLAN 11 használata egységes és biztonságos forgalomszabályozást biztosít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hu-HU" altLang="hu-HU" dirty="0">
                <a:latin typeface="Arial" panose="020B0604020202020204" pitchFamily="34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csapat sikeresen: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integrálta a fizikai és logikai elemeket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tesztelte a kapcsolatokat és szolgáltatásokat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Tanulságok: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Fontos a logikus IP-címzés és szegmentálás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trunk/access portok és VLAN kezelése kulcsszerepet játszik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Cisco Packet Tracer jó eszköz a tervezés és tesztelés gyakorlására</a:t>
            </a:r>
          </a:p>
        </p:txBody>
      </p:sp>
    </p:spTree>
    <p:extLst>
      <p:ext uri="{BB962C8B-B14F-4D97-AF65-F5344CB8AC3E}">
        <p14:creationId xmlns:p14="http://schemas.microsoft.com/office/powerpoint/2010/main" val="4206885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4B2F5-F95A-0DAD-70CB-855C4097C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46101"/>
            <a:ext cx="9905998" cy="1478570"/>
          </a:xfrm>
        </p:spPr>
        <p:txBody>
          <a:bodyPr/>
          <a:lstStyle/>
          <a:p>
            <a:pPr algn="ctr"/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124088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A2D2-196A-B3F1-C530-69790655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TARTALOM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EBCE2-C4F3-5C89-578E-3686E8289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hu-HU" sz="4400" dirty="0"/>
              <a:t>A hálózattervezés célja</a:t>
            </a:r>
          </a:p>
          <a:p>
            <a:pPr marL="457200" indent="-457200">
              <a:buFont typeface="+mj-lt"/>
              <a:buAutoNum type="arabicPeriod"/>
            </a:pPr>
            <a:r>
              <a:rPr lang="hu-HU" sz="4400" dirty="0"/>
              <a:t>Hálózati topológia</a:t>
            </a:r>
          </a:p>
          <a:p>
            <a:pPr marL="457200" indent="-457200">
              <a:buFont typeface="+mj-lt"/>
              <a:buAutoNum type="arabicPeriod"/>
            </a:pPr>
            <a:r>
              <a:rPr lang="hu-HU" sz="4400" dirty="0"/>
              <a:t>A szerverszoba szerepe és működése</a:t>
            </a:r>
          </a:p>
          <a:p>
            <a:pPr marL="457200" indent="-457200">
              <a:buFont typeface="+mj-lt"/>
              <a:buAutoNum type="arabicPeriod"/>
            </a:pPr>
            <a:r>
              <a:rPr lang="hu-HU" sz="4400" dirty="0"/>
              <a:t>Adminisztratív eszközök és hálózati kapcsolatuk</a:t>
            </a:r>
          </a:p>
          <a:p>
            <a:pPr marL="457200" indent="-457200">
              <a:buFont typeface="+mj-lt"/>
              <a:buAutoNum type="arabicPeriod"/>
            </a:pPr>
            <a:r>
              <a:rPr lang="hu-HU" sz="4400" dirty="0"/>
              <a:t>Rendeléskezelés és konyhai megjelenítés</a:t>
            </a:r>
          </a:p>
          <a:p>
            <a:pPr marL="457200" indent="-457200">
              <a:buFont typeface="+mj-lt"/>
              <a:buAutoNum type="arabicPeriod"/>
            </a:pPr>
            <a:r>
              <a:rPr lang="hu-HU" sz="4400" dirty="0"/>
              <a:t>Vendégtér és digitális menütáblák</a:t>
            </a:r>
          </a:p>
          <a:p>
            <a:pPr marL="457200" indent="-457200">
              <a:buFont typeface="+mj-lt"/>
              <a:buAutoNum type="arabicPeriod"/>
            </a:pPr>
            <a:r>
              <a:rPr lang="hu-HU" sz="4400" dirty="0"/>
              <a:t>Kapcsolódási logika és forgalomszeparáció</a:t>
            </a:r>
          </a:p>
          <a:p>
            <a:pPr marL="457200" indent="-457200">
              <a:buFont typeface="+mj-lt"/>
              <a:buAutoNum type="arabicPeriod"/>
            </a:pPr>
            <a:r>
              <a:rPr lang="hu-HU" sz="4400" dirty="0"/>
              <a:t>A hálózat tervezésének eredményei és tapasztalatai</a:t>
            </a:r>
          </a:p>
          <a:p>
            <a:pPr marL="457200" indent="-457200">
              <a:buFont typeface="+mj-lt"/>
              <a:buAutoNum type="arabicPeriod"/>
            </a:pPr>
            <a:endParaRPr lang="hu-HU" dirty="0"/>
          </a:p>
          <a:p>
            <a:pPr marL="457200" indent="-457200">
              <a:buFont typeface="+mj-lt"/>
              <a:buAutoNum type="arabicPeriod"/>
            </a:pPr>
            <a:endParaRPr lang="hu-HU" dirty="0"/>
          </a:p>
          <a:p>
            <a:pPr marL="457200" indent="-457200">
              <a:buFont typeface="+mj-lt"/>
              <a:buAutoNum type="arabicPeriod"/>
            </a:pPr>
            <a:endParaRPr lang="hu-HU" dirty="0"/>
          </a:p>
          <a:p>
            <a:pPr marL="457200" indent="-457200">
              <a:buFont typeface="+mj-lt"/>
              <a:buAutoNum type="arabicPeriod"/>
            </a:pPr>
            <a:endParaRPr lang="hu-HU" dirty="0"/>
          </a:p>
          <a:p>
            <a:pPr marL="457200" indent="-457200">
              <a:buFont typeface="+mj-lt"/>
              <a:buAutoNum type="arabicPeriod"/>
            </a:pPr>
            <a:endParaRPr lang="hu-HU" dirty="0"/>
          </a:p>
          <a:p>
            <a:pPr marL="457200" indent="-457200">
              <a:buFont typeface="+mj-lt"/>
              <a:buAutoNum type="arabicPeriod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2653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8F28-92DE-68C1-DF28-62E904609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544" y="506896"/>
            <a:ext cx="9905998" cy="842533"/>
          </a:xfrm>
        </p:spPr>
        <p:txBody>
          <a:bodyPr/>
          <a:lstStyle/>
          <a:p>
            <a:r>
              <a:rPr lang="hu-HU" dirty="0"/>
              <a:t>A hálózattervezés célja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403AD8-46A7-32ED-B4AD-4F0EC53DDF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3000" y="1782398"/>
            <a:ext cx="9980542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hamburgerező zavartalan működéséhez elengedhetetlen a megfelelően felépített infrastruktúra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hu-HU" altLang="hu-HU" dirty="0">
                <a:latin typeface="Arial" panose="020B0604020202020204" pitchFamily="34" charset="0"/>
              </a:rPr>
              <a:t> A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cél egy stabil, jól szegmentált hálózat kialakítása, amely támogatja: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180000" algn="l"/>
              </a:tabLst>
            </a:pPr>
            <a:endParaRPr lang="hu-HU" altLang="hu-HU" sz="18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  <a:tabLst>
                <a:tab pos="180000" algn="l"/>
              </a:tabLst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 adminisztratív feladatokat,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  <a:tabLst>
                <a:tab pos="180000" algn="l"/>
              </a:tabLst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rendeléskezelést,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  <a:tabLst>
                <a:tab pos="180000" algn="l"/>
              </a:tabLst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vendégek kiszolgálását,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  <a:tabLst>
                <a:tab pos="180000" algn="l"/>
              </a:tabLst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szerverszoba szolgáltatásait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  <a:tabLst>
                <a:tab pos="180000" algn="l"/>
              </a:tabLst>
            </a:pP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>
                <a:tab pos="180000" algn="l"/>
              </a:tabLst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tervezés Cisco Packet Tracer segítségével készült.</a:t>
            </a:r>
          </a:p>
        </p:txBody>
      </p:sp>
      <p:pic>
        <p:nvPicPr>
          <p:cNvPr id="12" name="Graphic 11" descr="Covered plate with solid fill">
            <a:extLst>
              <a:ext uri="{FF2B5EF4-FFF2-40B4-BE49-F238E27FC236}">
                <a16:creationId xmlns:a16="http://schemas.microsoft.com/office/drawing/2014/main" id="{AA48AC50-E0F6-5B82-DBC1-1012A6045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7200" y="5277678"/>
            <a:ext cx="914400" cy="914400"/>
          </a:xfrm>
          <a:prstGeom prst="rect">
            <a:avLst/>
          </a:prstGeom>
        </p:spPr>
      </p:pic>
      <p:pic>
        <p:nvPicPr>
          <p:cNvPr id="14" name="Graphic 13" descr="Server with solid fill">
            <a:extLst>
              <a:ext uri="{FF2B5EF4-FFF2-40B4-BE49-F238E27FC236}">
                <a16:creationId xmlns:a16="http://schemas.microsoft.com/office/drawing/2014/main" id="{AA578967-B824-FE1F-22AC-72A32135B5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600" y="5292587"/>
            <a:ext cx="914400" cy="914400"/>
          </a:xfrm>
          <a:prstGeom prst="rect">
            <a:avLst/>
          </a:prstGeom>
        </p:spPr>
      </p:pic>
      <p:pic>
        <p:nvPicPr>
          <p:cNvPr id="16" name="Graphic 15" descr="Fork and knife with solid fill">
            <a:extLst>
              <a:ext uri="{FF2B5EF4-FFF2-40B4-BE49-F238E27FC236}">
                <a16:creationId xmlns:a16="http://schemas.microsoft.com/office/drawing/2014/main" id="{2B1BA1AD-634B-B77B-688E-00B930EB32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33271" y="52776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8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8F28-92DE-68C1-DF28-62E904609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804" y="432353"/>
            <a:ext cx="9905998" cy="827625"/>
          </a:xfrm>
        </p:spPr>
        <p:txBody>
          <a:bodyPr>
            <a:normAutofit/>
          </a:bodyPr>
          <a:lstStyle/>
          <a:p>
            <a:r>
              <a:rPr lang="hu-HU" dirty="0"/>
              <a:t>Hálózati topológia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913E9A-ED4A-9715-1284-E985C44D9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107" y="2350605"/>
            <a:ext cx="5005169" cy="276535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AA403AD8-46A7-32ED-B4AD-4F0EC53DDF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16849" y="1962426"/>
            <a:ext cx="5292056" cy="354171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2500"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hu-HU" altLang="hu-HU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hálózat </a:t>
            </a:r>
            <a:r>
              <a:rPr lang="hu-HU" altLang="hu-HU" sz="2200" dirty="0">
                <a:latin typeface="Arial" panose="020B0604020202020204" pitchFamily="34" charset="0"/>
              </a:rPr>
              <a:t>4</a:t>
            </a:r>
            <a:r>
              <a:rPr kumimoji="0" lang="hu-HU" altLang="hu-HU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fő részből áll: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Szerverszoba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Adminisztráció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Konyha/rendelés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Vendégtér</a:t>
            </a:r>
          </a:p>
          <a:p>
            <a:pPr marR="0" lvl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hu-HU" altLang="hu-HU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VLAN 11 biztosítja a logikai elkülönítést</a:t>
            </a:r>
          </a:p>
          <a:p>
            <a:pPr marR="0" lvl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hu-HU" altLang="hu-HU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Statikus IP-k és DHCP kombinálás</a:t>
            </a:r>
          </a:p>
          <a:p>
            <a:pPr marR="0" lvl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hu-HU" altLang="hu-HU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Cisco eszközök és switch konfigurációk</a:t>
            </a:r>
          </a:p>
        </p:txBody>
      </p:sp>
    </p:spTree>
    <p:extLst>
      <p:ext uri="{BB962C8B-B14F-4D97-AF65-F5344CB8AC3E}">
        <p14:creationId xmlns:p14="http://schemas.microsoft.com/office/powerpoint/2010/main" val="95248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8F28-92DE-68C1-DF28-62E904609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544" y="506896"/>
            <a:ext cx="9905998" cy="842533"/>
          </a:xfrm>
        </p:spPr>
        <p:txBody>
          <a:bodyPr/>
          <a:lstStyle/>
          <a:p>
            <a:r>
              <a:rPr lang="hu-HU" dirty="0"/>
              <a:t>A szerverszoba szerepe és működése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38CB038-4196-018A-AADA-09CA1A7725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461176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757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8F28-92DE-68C1-DF28-62E90460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Adminisztratív eszközök és hálózati kapcsolatuk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5342D2A-33C1-12C7-A203-04A4F50338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330068"/>
              </p:ext>
            </p:extLst>
          </p:nvPr>
        </p:nvGraphicFramePr>
        <p:xfrm>
          <a:off x="5734878" y="2378696"/>
          <a:ext cx="6097658" cy="339429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7361">
                  <a:extLst>
                    <a:ext uri="{9D8B030D-6E8A-4147-A177-3AD203B41FA5}">
                      <a16:colId xmlns:a16="http://schemas.microsoft.com/office/drawing/2014/main" val="374051320"/>
                    </a:ext>
                  </a:extLst>
                </a:gridCol>
                <a:gridCol w="4850297">
                  <a:extLst>
                    <a:ext uri="{9D8B030D-6E8A-4147-A177-3AD203B41FA5}">
                      <a16:colId xmlns:a16="http://schemas.microsoft.com/office/drawing/2014/main" val="3716890703"/>
                    </a:ext>
                  </a:extLst>
                </a:gridCol>
              </a:tblGrid>
              <a:tr h="1040048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Eszközök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 laptop</a:t>
                      </a:r>
                    </a:p>
                    <a:p>
                      <a:pPr algn="ctr"/>
                      <a:r>
                        <a:rPr lang="hu-HU" b="0" dirty="0"/>
                        <a:t>1 asztali számítógép (PC)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228009"/>
                  </a:ext>
                </a:extLst>
              </a:tr>
              <a:tr h="1165522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Kapcsolat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Switch kapcsolaton keresztül csatlakoznak VLAN 11-re</a:t>
                      </a:r>
                    </a:p>
                    <a:p>
                      <a:pPr algn="ctr"/>
                      <a:r>
                        <a:rPr lang="hu-HU" b="0" dirty="0"/>
                        <a:t>DHCP vagy statikus IP-cím használata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89703"/>
                  </a:ext>
                </a:extLst>
              </a:tr>
              <a:tr h="1165522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Funkciók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Adminisztrációs feladatok elvégzése (pl. rendeléskezelés, riportok)</a:t>
                      </a:r>
                    </a:p>
                    <a:p>
                      <a:pPr algn="ctr"/>
                      <a:r>
                        <a:rPr lang="hu-HU" b="0" dirty="0"/>
                        <a:t>Webes és e-mail szolgáltatások használata</a:t>
                      </a:r>
                    </a:p>
                    <a:p>
                      <a:pPr algn="ctr"/>
                      <a:r>
                        <a:rPr lang="hu-HU" b="0" dirty="0"/>
                        <a:t>Fájlmegosztás FTP-n keresztül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04861"/>
                  </a:ext>
                </a:extLst>
              </a:tr>
            </a:tbl>
          </a:graphicData>
        </a:graphic>
      </p:graphicFrame>
      <p:pic>
        <p:nvPicPr>
          <p:cNvPr id="70" name="Picture 69">
            <a:extLst>
              <a:ext uri="{FF2B5EF4-FFF2-40B4-BE49-F238E27FC236}">
                <a16:creationId xmlns:a16="http://schemas.microsoft.com/office/drawing/2014/main" id="{65EB5DC6-1EF8-82CE-B193-3C1F00BBB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28" y="2788720"/>
            <a:ext cx="5212607" cy="216096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632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8F28-92DE-68C1-DF28-62E904609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hu-HU" dirty="0"/>
              <a:t>RENDELÉSKEZELÉS ÉS KONYHAI MEGJELENÍTÉS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5342D2A-33C1-12C7-A203-04A4F50338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4299782"/>
              </p:ext>
            </p:extLst>
          </p:nvPr>
        </p:nvGraphicFramePr>
        <p:xfrm>
          <a:off x="5002766" y="2378695"/>
          <a:ext cx="6829770" cy="331021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78764">
                  <a:extLst>
                    <a:ext uri="{9D8B030D-6E8A-4147-A177-3AD203B41FA5}">
                      <a16:colId xmlns:a16="http://schemas.microsoft.com/office/drawing/2014/main" val="374051320"/>
                    </a:ext>
                  </a:extLst>
                </a:gridCol>
                <a:gridCol w="5551006">
                  <a:extLst>
                    <a:ext uri="{9D8B030D-6E8A-4147-A177-3AD203B41FA5}">
                      <a16:colId xmlns:a16="http://schemas.microsoft.com/office/drawing/2014/main" val="3716890703"/>
                    </a:ext>
                  </a:extLst>
                </a:gridCol>
              </a:tblGrid>
              <a:tr h="1060749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Eszközök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2 rendelésfelvevő kioszk</a:t>
                      </a:r>
                    </a:p>
                    <a:p>
                      <a:pPr algn="ctr"/>
                      <a:r>
                        <a:rPr lang="hu-HU" b="0" dirty="0"/>
                        <a:t>1 TV kijelző (a konyhában)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228009"/>
                  </a:ext>
                </a:extLst>
              </a:tr>
              <a:tr h="1060749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Kapcsolat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Switch kapcsolaton keresztül csatlakoznak VLAN 11-re</a:t>
                      </a:r>
                    </a:p>
                    <a:p>
                      <a:pPr algn="ctr"/>
                      <a:r>
                        <a:rPr lang="hu-HU" b="0" dirty="0"/>
                        <a:t>DHCP vagy statikus IP-cím használata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89703"/>
                  </a:ext>
                </a:extLst>
              </a:tr>
              <a:tr h="1060749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Funkciók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Rendelések felvétele, továbbítása a szerverre</a:t>
                      </a:r>
                    </a:p>
                    <a:p>
                      <a:pPr algn="ctr"/>
                      <a:r>
                        <a:rPr lang="hu-HU" b="0" dirty="0"/>
                        <a:t>Kijelző a konyhában a rendelések valós idejű megjelenítésére</a:t>
                      </a:r>
                    </a:p>
                    <a:p>
                      <a:pPr algn="ctr"/>
                      <a:r>
                        <a:rPr lang="hu-HU" b="0" dirty="0"/>
                        <a:t>Webes kapcsolat a HTTP szerverhez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0486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F3F67CD-BCB5-F21A-0415-80328B75F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25" y="2834343"/>
            <a:ext cx="4656306" cy="228275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7323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8F28-92DE-68C1-DF28-62E904609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hu-HU" dirty="0"/>
              <a:t>Vendégtér és digitális menütáblák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5342D2A-33C1-12C7-A203-04A4F50338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3327264"/>
              </p:ext>
            </p:extLst>
          </p:nvPr>
        </p:nvGraphicFramePr>
        <p:xfrm>
          <a:off x="5317435" y="2378696"/>
          <a:ext cx="6515101" cy="366861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19847">
                  <a:extLst>
                    <a:ext uri="{9D8B030D-6E8A-4147-A177-3AD203B41FA5}">
                      <a16:colId xmlns:a16="http://schemas.microsoft.com/office/drawing/2014/main" val="374051320"/>
                    </a:ext>
                  </a:extLst>
                </a:gridCol>
                <a:gridCol w="5295254">
                  <a:extLst>
                    <a:ext uri="{9D8B030D-6E8A-4147-A177-3AD203B41FA5}">
                      <a16:colId xmlns:a16="http://schemas.microsoft.com/office/drawing/2014/main" val="3716890703"/>
                    </a:ext>
                  </a:extLst>
                </a:gridCol>
              </a:tblGrid>
              <a:tr h="1040048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Eszközök</a:t>
                      </a:r>
                    </a:p>
                  </a:txBody>
                  <a:tcPr anchor="ctr">
                    <a:solidFill>
                      <a:srgbClr val="E7DF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2 digitális menütábla (felhőn keresztüli kapcsolattal)</a:t>
                      </a:r>
                    </a:p>
                    <a:p>
                      <a:pPr algn="ctr"/>
                      <a:r>
                        <a:rPr lang="hu-HU" b="0" dirty="0"/>
                        <a:t>Vezeték nélküli router</a:t>
                      </a:r>
                    </a:p>
                    <a:p>
                      <a:pPr algn="ctr"/>
                      <a:r>
                        <a:rPr lang="hu-HU" b="0" dirty="0"/>
                        <a:t>Vendég eszközök (pl. tabletek, mobilok)</a:t>
                      </a:r>
                    </a:p>
                  </a:txBody>
                  <a:tcPr anchor="ctr">
                    <a:solidFill>
                      <a:srgbClr val="E7D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228009"/>
                  </a:ext>
                </a:extLst>
              </a:tr>
              <a:tr h="1165522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Kapcsolat</a:t>
                      </a:r>
                    </a:p>
                  </a:txBody>
                  <a:tcPr anchor="ctr">
                    <a:solidFill>
                      <a:srgbClr val="E7DF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Digitális menütáblák közvetlenül a felhőhöz csatlakoznak</a:t>
                      </a:r>
                    </a:p>
                    <a:p>
                      <a:pPr algn="ctr"/>
                      <a:r>
                        <a:rPr lang="hu-HU" b="0" dirty="0"/>
                        <a:t>Vendég router VLAN 11-re kapcsolódik</a:t>
                      </a:r>
                    </a:p>
                  </a:txBody>
                  <a:tcPr anchor="ctr">
                    <a:solidFill>
                      <a:srgbClr val="E7D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89703"/>
                  </a:ext>
                </a:extLst>
              </a:tr>
              <a:tr h="1165522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Funkciók</a:t>
                      </a:r>
                    </a:p>
                  </a:txBody>
                  <a:tcPr anchor="ctr">
                    <a:solidFill>
                      <a:srgbClr val="E7DF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Információk megjelenítése a digitális menütáblákon</a:t>
                      </a:r>
                    </a:p>
                    <a:p>
                      <a:pPr algn="ctr"/>
                      <a:r>
                        <a:rPr lang="hu-HU" b="0" dirty="0"/>
                        <a:t>Vendégek hozzáférése a helyi hálózathoz, ha szükséges</a:t>
                      </a:r>
                    </a:p>
                    <a:p>
                      <a:pPr algn="ctr"/>
                      <a:r>
                        <a:rPr lang="hu-HU" b="0" dirty="0"/>
                        <a:t>Korlátozott internetelérés biztosítása a vendégeknek</a:t>
                      </a:r>
                    </a:p>
                    <a:p>
                      <a:pPr algn="ctr"/>
                      <a:r>
                        <a:rPr lang="hu-HU" b="0" dirty="0"/>
                        <a:t>A vendég.py program segítségével a terminálon keresztül rendeléseket lehet leadni</a:t>
                      </a:r>
                    </a:p>
                  </a:txBody>
                  <a:tcPr anchor="ctr">
                    <a:solidFill>
                      <a:srgbClr val="E7D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0486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1C5EBEE-0CB2-4824-DDCC-1DD9BD65D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705" y="2097088"/>
            <a:ext cx="3132413" cy="424473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7051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8F28-92DE-68C1-DF28-62E904609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544" y="506896"/>
            <a:ext cx="9905998" cy="842533"/>
          </a:xfrm>
        </p:spPr>
        <p:txBody>
          <a:bodyPr>
            <a:normAutofit fontScale="90000"/>
          </a:bodyPr>
          <a:lstStyle/>
          <a:p>
            <a:r>
              <a:rPr lang="hu-HU" dirty="0"/>
              <a:t>Kapcsolódási logika és forgalomszeparáció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5D7779A-825D-5017-12E3-D8F19643CF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9358614"/>
              </p:ext>
            </p:extLst>
          </p:nvPr>
        </p:nvGraphicFramePr>
        <p:xfrm>
          <a:off x="1887883" y="110729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6800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Override1.xml><?xml version="1.0" encoding="utf-8"?>
<a:themeOverride xmlns:a="http://schemas.openxmlformats.org/drawingml/2006/main">
  <a:clrScheme name="Office 2013 - 202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531</Words>
  <Application>Microsoft Office PowerPoint</Application>
  <PresentationFormat>Widescreen</PresentationFormat>
  <Paragraphs>113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Courier New</vt:lpstr>
      <vt:lpstr>Tw Cen MT</vt:lpstr>
      <vt:lpstr>Circuit</vt:lpstr>
      <vt:lpstr>Hamburgerező hálózatterve</vt:lpstr>
      <vt:lpstr>TARTALOM</vt:lpstr>
      <vt:lpstr>A hálózattervezés célja</vt:lpstr>
      <vt:lpstr>Hálózati topológia</vt:lpstr>
      <vt:lpstr>A szerverszoba szerepe és működése</vt:lpstr>
      <vt:lpstr>Adminisztratív eszközök és hálózati kapcsolatuk</vt:lpstr>
      <vt:lpstr>RENDELÉSKEZELÉS ÉS KONYHAI MEGJELENÍTÉS</vt:lpstr>
      <vt:lpstr>Vendégtér és digitális menütáblák</vt:lpstr>
      <vt:lpstr>Kapcsolódási logika és forgalomszeparáció</vt:lpstr>
      <vt:lpstr>A hálózat tervezésének eredményei és tapasztalatai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Hamar Norbert</dc:creator>
  <cp:lastModifiedBy>Hamar Norbert</cp:lastModifiedBy>
  <cp:revision>4</cp:revision>
  <dcterms:created xsi:type="dcterms:W3CDTF">2025-04-25T16:35:33Z</dcterms:created>
  <dcterms:modified xsi:type="dcterms:W3CDTF">2025-04-26T04:06:06Z</dcterms:modified>
</cp:coreProperties>
</file>