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0E6CD2E4-F558-4D5B-96EF-C56F98A9C9AA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12/2/18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5B92E69-AD5A-4249-925C-083154AD516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6C47B979-8C4C-4A3D-99FF-D84B98B33BE1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12/2/18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76069CB1-E576-4923-9C7B-BE3A34C437D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792800" y="1613520"/>
            <a:ext cx="61405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discrete, deterministic game with perfection information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Line 2"/>
          <p:cNvSpPr/>
          <p:nvPr/>
        </p:nvSpPr>
        <p:spPr>
          <a:xfrm>
            <a:off x="1792800" y="1982880"/>
            <a:ext cx="881640" cy="360"/>
          </a:xfrm>
          <a:prstGeom prst="line">
            <a:avLst/>
          </a:prstGeom>
          <a:ln>
            <a:solidFill>
              <a:srgbClr val="3366ff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4" name="Line 3"/>
          <p:cNvSpPr/>
          <p:nvPr/>
        </p:nvSpPr>
        <p:spPr>
          <a:xfrm>
            <a:off x="2826720" y="1981440"/>
            <a:ext cx="1057680" cy="360"/>
          </a:xfrm>
          <a:prstGeom prst="line">
            <a:avLst/>
          </a:prstGeom>
          <a:ln>
            <a:solidFill>
              <a:srgbClr val="ff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5" name="Line 4"/>
          <p:cNvSpPr/>
          <p:nvPr/>
        </p:nvSpPr>
        <p:spPr>
          <a:xfrm>
            <a:off x="4051800" y="1982880"/>
            <a:ext cx="550080" cy="360"/>
          </a:xfrm>
          <a:prstGeom prst="line">
            <a:avLst/>
          </a:prstGeom>
          <a:ln>
            <a:solidFill>
              <a:srgbClr val="008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6" name="Line 5"/>
          <p:cNvSpPr/>
          <p:nvPr/>
        </p:nvSpPr>
        <p:spPr>
          <a:xfrm>
            <a:off x="5082840" y="1981440"/>
            <a:ext cx="2028960" cy="1440"/>
          </a:xfrm>
          <a:prstGeom prst="line">
            <a:avLst/>
          </a:prstGeom>
          <a:ln>
            <a:solidFill>
              <a:srgbClr val="660066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7" name="CustomShape 6"/>
          <p:cNvSpPr/>
          <p:nvPr/>
        </p:nvSpPr>
        <p:spPr>
          <a:xfrm>
            <a:off x="301680" y="2800080"/>
            <a:ext cx="27309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3366ff"/>
                </a:solidFill>
                <a:latin typeface="Calibri"/>
              </a:rPr>
              <a:t>Individually separate and distinct moves and positions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CustomShape 7"/>
          <p:cNvSpPr/>
          <p:nvPr/>
        </p:nvSpPr>
        <p:spPr>
          <a:xfrm>
            <a:off x="3033000" y="2800080"/>
            <a:ext cx="20613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Every move has a set outcome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CustomShape 8"/>
          <p:cNvSpPr/>
          <p:nvPr/>
        </p:nvSpPr>
        <p:spPr>
          <a:xfrm>
            <a:off x="5082840" y="2800080"/>
            <a:ext cx="19270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8000"/>
                </a:solidFill>
                <a:latin typeface="Calibri"/>
              </a:rPr>
              <a:t>Players compete against each other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" name="CustomShape 9"/>
          <p:cNvSpPr/>
          <p:nvPr/>
        </p:nvSpPr>
        <p:spPr>
          <a:xfrm>
            <a:off x="6756480" y="2800080"/>
            <a:ext cx="20584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660066"/>
                </a:solidFill>
                <a:latin typeface="Calibri"/>
              </a:rPr>
              <a:t>Players see everything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CustomShape 10"/>
          <p:cNvSpPr/>
          <p:nvPr/>
        </p:nvSpPr>
        <p:spPr>
          <a:xfrm flipH="1">
            <a:off x="1667520" y="1981800"/>
            <a:ext cx="528480" cy="81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366ff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2" name="CustomShape 11"/>
          <p:cNvSpPr/>
          <p:nvPr/>
        </p:nvSpPr>
        <p:spPr>
          <a:xfrm>
            <a:off x="3317040" y="1981800"/>
            <a:ext cx="746640" cy="81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3" name="CustomShape 12"/>
          <p:cNvSpPr/>
          <p:nvPr/>
        </p:nvSpPr>
        <p:spPr>
          <a:xfrm>
            <a:off x="4335840" y="1981800"/>
            <a:ext cx="1710360" cy="81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8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4" name="CustomShape 13"/>
          <p:cNvSpPr/>
          <p:nvPr/>
        </p:nvSpPr>
        <p:spPr>
          <a:xfrm>
            <a:off x="6064560" y="1982880"/>
            <a:ext cx="1720800" cy="816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660066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1"/>
          <p:cNvGrpSpPr/>
          <p:nvPr/>
        </p:nvGrpSpPr>
        <p:grpSpPr>
          <a:xfrm>
            <a:off x="3226320" y="894600"/>
            <a:ext cx="2408400" cy="2414880"/>
            <a:chOff x="3226320" y="894600"/>
            <a:chExt cx="2408400" cy="2414880"/>
          </a:xfrm>
        </p:grpSpPr>
        <p:sp>
          <p:nvSpPr>
            <p:cNvPr id="96" name="CustomShape 2"/>
            <p:cNvSpPr/>
            <p:nvPr/>
          </p:nvSpPr>
          <p:spPr>
            <a:xfrm>
              <a:off x="3226320" y="89460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7" name="CustomShape 3"/>
            <p:cNvSpPr/>
            <p:nvPr/>
          </p:nvSpPr>
          <p:spPr>
            <a:xfrm>
              <a:off x="4029120" y="89460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8" name="CustomShape 4"/>
            <p:cNvSpPr/>
            <p:nvPr/>
          </p:nvSpPr>
          <p:spPr>
            <a:xfrm>
              <a:off x="4832280" y="89460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9" name="CustomShape 5"/>
            <p:cNvSpPr/>
            <p:nvPr/>
          </p:nvSpPr>
          <p:spPr>
            <a:xfrm>
              <a:off x="3226320" y="169776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0" name="CustomShape 6"/>
            <p:cNvSpPr/>
            <p:nvPr/>
          </p:nvSpPr>
          <p:spPr>
            <a:xfrm>
              <a:off x="4029120" y="169776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1" name="CustomShape 7"/>
            <p:cNvSpPr/>
            <p:nvPr/>
          </p:nvSpPr>
          <p:spPr>
            <a:xfrm>
              <a:off x="4832280" y="169776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2" name="CustomShape 8"/>
            <p:cNvSpPr/>
            <p:nvPr/>
          </p:nvSpPr>
          <p:spPr>
            <a:xfrm>
              <a:off x="3226320" y="250704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3" name="CustomShape 9"/>
            <p:cNvSpPr/>
            <p:nvPr/>
          </p:nvSpPr>
          <p:spPr>
            <a:xfrm>
              <a:off x="4029120" y="250704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4" name="CustomShape 10"/>
            <p:cNvSpPr/>
            <p:nvPr/>
          </p:nvSpPr>
          <p:spPr>
            <a:xfrm>
              <a:off x="4832280" y="250704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05" name="CustomShape 11"/>
          <p:cNvSpPr/>
          <p:nvPr/>
        </p:nvSpPr>
        <p:spPr>
          <a:xfrm>
            <a:off x="5635080" y="525240"/>
            <a:ext cx="59796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</a:rPr>
              <a:t>init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"/>
          <p:cNvGrpSpPr/>
          <p:nvPr/>
        </p:nvGrpSpPr>
        <p:grpSpPr>
          <a:xfrm>
            <a:off x="3226320" y="894600"/>
            <a:ext cx="2408400" cy="2414880"/>
            <a:chOff x="3226320" y="894600"/>
            <a:chExt cx="2408400" cy="2414880"/>
          </a:xfrm>
        </p:grpSpPr>
        <p:sp>
          <p:nvSpPr>
            <p:cNvPr id="107" name="CustomShape 2"/>
            <p:cNvSpPr/>
            <p:nvPr/>
          </p:nvSpPr>
          <p:spPr>
            <a:xfrm>
              <a:off x="3226320" y="89460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8" name="CustomShape 3"/>
            <p:cNvSpPr/>
            <p:nvPr/>
          </p:nvSpPr>
          <p:spPr>
            <a:xfrm>
              <a:off x="4029120" y="89460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9" name="CustomShape 4"/>
            <p:cNvSpPr/>
            <p:nvPr/>
          </p:nvSpPr>
          <p:spPr>
            <a:xfrm>
              <a:off x="4832280" y="89460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0" name="CustomShape 5"/>
            <p:cNvSpPr/>
            <p:nvPr/>
          </p:nvSpPr>
          <p:spPr>
            <a:xfrm>
              <a:off x="3226320" y="169776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1" name="CustomShape 6"/>
            <p:cNvSpPr/>
            <p:nvPr/>
          </p:nvSpPr>
          <p:spPr>
            <a:xfrm>
              <a:off x="4029120" y="169776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2" name="CustomShape 7"/>
            <p:cNvSpPr/>
            <p:nvPr/>
          </p:nvSpPr>
          <p:spPr>
            <a:xfrm>
              <a:off x="4832280" y="169776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3" name="CustomShape 8"/>
            <p:cNvSpPr/>
            <p:nvPr/>
          </p:nvSpPr>
          <p:spPr>
            <a:xfrm>
              <a:off x="3226320" y="250704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4" name="CustomShape 9"/>
            <p:cNvSpPr/>
            <p:nvPr/>
          </p:nvSpPr>
          <p:spPr>
            <a:xfrm>
              <a:off x="4029120" y="250704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5" name="CustomShape 10"/>
            <p:cNvSpPr/>
            <p:nvPr/>
          </p:nvSpPr>
          <p:spPr>
            <a:xfrm>
              <a:off x="4832280" y="250704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16" name="CustomShape 11"/>
          <p:cNvSpPr/>
          <p:nvPr/>
        </p:nvSpPr>
        <p:spPr>
          <a:xfrm>
            <a:off x="5635080" y="525240"/>
            <a:ext cx="59796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</a:rPr>
              <a:t>init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7" name="CustomShape 12"/>
          <p:cNvSpPr/>
          <p:nvPr/>
        </p:nvSpPr>
        <p:spPr>
          <a:xfrm flipH="1">
            <a:off x="1240920" y="3309840"/>
            <a:ext cx="3189600" cy="114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8" name="CustomShape 13"/>
          <p:cNvSpPr/>
          <p:nvPr/>
        </p:nvSpPr>
        <p:spPr>
          <a:xfrm flipH="1">
            <a:off x="2248200" y="3309840"/>
            <a:ext cx="2182320" cy="114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9" name="CustomShape 14"/>
          <p:cNvSpPr/>
          <p:nvPr/>
        </p:nvSpPr>
        <p:spPr>
          <a:xfrm flipH="1">
            <a:off x="2977920" y="3309840"/>
            <a:ext cx="1452240" cy="114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0" name="CustomShape 15"/>
          <p:cNvSpPr/>
          <p:nvPr/>
        </p:nvSpPr>
        <p:spPr>
          <a:xfrm flipH="1">
            <a:off x="3751200" y="3309840"/>
            <a:ext cx="678600" cy="114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grpSp>
        <p:nvGrpSpPr>
          <p:cNvPr id="121" name="Group 16"/>
          <p:cNvGrpSpPr/>
          <p:nvPr/>
        </p:nvGrpSpPr>
        <p:grpSpPr>
          <a:xfrm>
            <a:off x="4430520" y="3309840"/>
            <a:ext cx="3343320" cy="1142640"/>
            <a:chOff x="4430520" y="3309840"/>
            <a:chExt cx="3343320" cy="1142640"/>
          </a:xfrm>
        </p:grpSpPr>
        <p:sp>
          <p:nvSpPr>
            <p:cNvPr id="122" name="CustomShape 17"/>
            <p:cNvSpPr/>
            <p:nvPr/>
          </p:nvSpPr>
          <p:spPr>
            <a:xfrm>
              <a:off x="4430520" y="3309840"/>
              <a:ext cx="3343320" cy="1142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0000"/>
              </a:solidFill>
              <a:round/>
              <a:tailEnd len="med" type="triangle" w="med"/>
            </a:ln>
            <a:effectLst>
              <a:outerShdw blurRad="4000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23" name="CustomShape 18"/>
            <p:cNvSpPr/>
            <p:nvPr/>
          </p:nvSpPr>
          <p:spPr>
            <a:xfrm>
              <a:off x="4430520" y="3309840"/>
              <a:ext cx="2287440" cy="1142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0000"/>
              </a:solidFill>
              <a:round/>
              <a:tailEnd len="med" type="triangle" w="med"/>
            </a:ln>
            <a:effectLst>
              <a:outerShdw blurRad="4000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24" name="CustomShape 19"/>
            <p:cNvSpPr/>
            <p:nvPr/>
          </p:nvSpPr>
          <p:spPr>
            <a:xfrm>
              <a:off x="4430520" y="3309840"/>
              <a:ext cx="1522440" cy="1142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0000"/>
              </a:solidFill>
              <a:round/>
              <a:tailEnd len="med" type="triangle" w="med"/>
            </a:ln>
            <a:effectLst>
              <a:outerShdw blurRad="4000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25" name="CustomShape 20"/>
            <p:cNvSpPr/>
            <p:nvPr/>
          </p:nvSpPr>
          <p:spPr>
            <a:xfrm>
              <a:off x="4430520" y="3309840"/>
              <a:ext cx="711360" cy="114264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0000"/>
              </a:solidFill>
              <a:round/>
              <a:tailEnd len="med" type="triangle" w="med"/>
            </a:ln>
            <a:effectLst>
              <a:outerShdw blurRad="40000" dir="5400000" dist="20160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</p:grpSp>
      <p:sp>
        <p:nvSpPr>
          <p:cNvPr id="126" name="CustomShape 21"/>
          <p:cNvSpPr/>
          <p:nvPr/>
        </p:nvSpPr>
        <p:spPr>
          <a:xfrm>
            <a:off x="4430520" y="3309840"/>
            <a:ext cx="360" cy="1142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grpSp>
        <p:nvGrpSpPr>
          <p:cNvPr id="127" name="Group 22"/>
          <p:cNvGrpSpPr/>
          <p:nvPr/>
        </p:nvGrpSpPr>
        <p:grpSpPr>
          <a:xfrm>
            <a:off x="2254680" y="4751640"/>
            <a:ext cx="693720" cy="695880"/>
            <a:chOff x="2254680" y="4751640"/>
            <a:chExt cx="693720" cy="695880"/>
          </a:xfrm>
        </p:grpSpPr>
        <p:sp>
          <p:nvSpPr>
            <p:cNvPr id="128" name="CustomShape 23"/>
            <p:cNvSpPr/>
            <p:nvPr/>
          </p:nvSpPr>
          <p:spPr>
            <a:xfrm>
              <a:off x="225468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29" name="CustomShape 24"/>
            <p:cNvSpPr/>
            <p:nvPr/>
          </p:nvSpPr>
          <p:spPr>
            <a:xfrm>
              <a:off x="248616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0" name="CustomShape 25"/>
            <p:cNvSpPr/>
            <p:nvPr/>
          </p:nvSpPr>
          <p:spPr>
            <a:xfrm>
              <a:off x="271728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1" name="CustomShape 26"/>
            <p:cNvSpPr/>
            <p:nvPr/>
          </p:nvSpPr>
          <p:spPr>
            <a:xfrm>
              <a:off x="225468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2" name="CustomShape 27"/>
            <p:cNvSpPr/>
            <p:nvPr/>
          </p:nvSpPr>
          <p:spPr>
            <a:xfrm>
              <a:off x="248616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3" name="CustomShape 28"/>
            <p:cNvSpPr/>
            <p:nvPr/>
          </p:nvSpPr>
          <p:spPr>
            <a:xfrm>
              <a:off x="271728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4" name="CustomShape 29"/>
            <p:cNvSpPr/>
            <p:nvPr/>
          </p:nvSpPr>
          <p:spPr>
            <a:xfrm>
              <a:off x="225468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5" name="CustomShape 30"/>
            <p:cNvSpPr/>
            <p:nvPr/>
          </p:nvSpPr>
          <p:spPr>
            <a:xfrm>
              <a:off x="248616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6" name="CustomShape 31"/>
            <p:cNvSpPr/>
            <p:nvPr/>
          </p:nvSpPr>
          <p:spPr>
            <a:xfrm>
              <a:off x="271728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37" name="Group 32"/>
          <p:cNvGrpSpPr/>
          <p:nvPr/>
        </p:nvGrpSpPr>
        <p:grpSpPr>
          <a:xfrm>
            <a:off x="1356840" y="4751640"/>
            <a:ext cx="694080" cy="695880"/>
            <a:chOff x="1356840" y="4751640"/>
            <a:chExt cx="694080" cy="695880"/>
          </a:xfrm>
        </p:grpSpPr>
        <p:sp>
          <p:nvSpPr>
            <p:cNvPr id="138" name="CustomShape 33"/>
            <p:cNvSpPr/>
            <p:nvPr/>
          </p:nvSpPr>
          <p:spPr>
            <a:xfrm>
              <a:off x="135684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39" name="CustomShape 34"/>
            <p:cNvSpPr/>
            <p:nvPr/>
          </p:nvSpPr>
          <p:spPr>
            <a:xfrm>
              <a:off x="158832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40" name="CustomShape 35"/>
            <p:cNvSpPr/>
            <p:nvPr/>
          </p:nvSpPr>
          <p:spPr>
            <a:xfrm>
              <a:off x="181980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41" name="CustomShape 36"/>
            <p:cNvSpPr/>
            <p:nvPr/>
          </p:nvSpPr>
          <p:spPr>
            <a:xfrm>
              <a:off x="135684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42" name="CustomShape 37"/>
            <p:cNvSpPr/>
            <p:nvPr/>
          </p:nvSpPr>
          <p:spPr>
            <a:xfrm>
              <a:off x="158832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43" name="CustomShape 38"/>
            <p:cNvSpPr/>
            <p:nvPr/>
          </p:nvSpPr>
          <p:spPr>
            <a:xfrm>
              <a:off x="181980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44" name="CustomShape 39"/>
            <p:cNvSpPr/>
            <p:nvPr/>
          </p:nvSpPr>
          <p:spPr>
            <a:xfrm>
              <a:off x="135684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45" name="CustomShape 40"/>
            <p:cNvSpPr/>
            <p:nvPr/>
          </p:nvSpPr>
          <p:spPr>
            <a:xfrm>
              <a:off x="158832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46" name="CustomShape 41"/>
            <p:cNvSpPr/>
            <p:nvPr/>
          </p:nvSpPr>
          <p:spPr>
            <a:xfrm>
              <a:off x="181980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47" name="Group 42"/>
          <p:cNvGrpSpPr/>
          <p:nvPr/>
        </p:nvGrpSpPr>
        <p:grpSpPr>
          <a:xfrm>
            <a:off x="4083480" y="4749840"/>
            <a:ext cx="694080" cy="695520"/>
            <a:chOff x="4083480" y="4749840"/>
            <a:chExt cx="694080" cy="695520"/>
          </a:xfrm>
        </p:grpSpPr>
        <p:sp>
          <p:nvSpPr>
            <p:cNvPr id="148" name="CustomShape 43"/>
            <p:cNvSpPr/>
            <p:nvPr/>
          </p:nvSpPr>
          <p:spPr>
            <a:xfrm>
              <a:off x="408348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49" name="CustomShape 44"/>
            <p:cNvSpPr/>
            <p:nvPr/>
          </p:nvSpPr>
          <p:spPr>
            <a:xfrm>
              <a:off x="431496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0" name="CustomShape 45"/>
            <p:cNvSpPr/>
            <p:nvPr/>
          </p:nvSpPr>
          <p:spPr>
            <a:xfrm>
              <a:off x="454644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1" name="CustomShape 46"/>
            <p:cNvSpPr/>
            <p:nvPr/>
          </p:nvSpPr>
          <p:spPr>
            <a:xfrm>
              <a:off x="408348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2" name="CustomShape 47"/>
            <p:cNvSpPr/>
            <p:nvPr/>
          </p:nvSpPr>
          <p:spPr>
            <a:xfrm>
              <a:off x="431496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3" name="CustomShape 48"/>
            <p:cNvSpPr/>
            <p:nvPr/>
          </p:nvSpPr>
          <p:spPr>
            <a:xfrm>
              <a:off x="454644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4" name="CustomShape 49"/>
            <p:cNvSpPr/>
            <p:nvPr/>
          </p:nvSpPr>
          <p:spPr>
            <a:xfrm>
              <a:off x="408348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5" name="CustomShape 50"/>
            <p:cNvSpPr/>
            <p:nvPr/>
          </p:nvSpPr>
          <p:spPr>
            <a:xfrm>
              <a:off x="431496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6" name="CustomShape 51"/>
            <p:cNvSpPr/>
            <p:nvPr/>
          </p:nvSpPr>
          <p:spPr>
            <a:xfrm>
              <a:off x="454644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57" name="Group 52"/>
          <p:cNvGrpSpPr/>
          <p:nvPr/>
        </p:nvGrpSpPr>
        <p:grpSpPr>
          <a:xfrm>
            <a:off x="3142800" y="4749840"/>
            <a:ext cx="694080" cy="695520"/>
            <a:chOff x="3142800" y="4749840"/>
            <a:chExt cx="694080" cy="695520"/>
          </a:xfrm>
        </p:grpSpPr>
        <p:sp>
          <p:nvSpPr>
            <p:cNvPr id="158" name="CustomShape 53"/>
            <p:cNvSpPr/>
            <p:nvPr/>
          </p:nvSpPr>
          <p:spPr>
            <a:xfrm>
              <a:off x="314280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9" name="CustomShape 54"/>
            <p:cNvSpPr/>
            <p:nvPr/>
          </p:nvSpPr>
          <p:spPr>
            <a:xfrm>
              <a:off x="337428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0" name="CustomShape 55"/>
            <p:cNvSpPr/>
            <p:nvPr/>
          </p:nvSpPr>
          <p:spPr>
            <a:xfrm>
              <a:off x="360576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1" name="CustomShape 56"/>
            <p:cNvSpPr/>
            <p:nvPr/>
          </p:nvSpPr>
          <p:spPr>
            <a:xfrm>
              <a:off x="314280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2" name="CustomShape 57"/>
            <p:cNvSpPr/>
            <p:nvPr/>
          </p:nvSpPr>
          <p:spPr>
            <a:xfrm>
              <a:off x="337428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3" name="CustomShape 58"/>
            <p:cNvSpPr/>
            <p:nvPr/>
          </p:nvSpPr>
          <p:spPr>
            <a:xfrm>
              <a:off x="360576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4" name="CustomShape 59"/>
            <p:cNvSpPr/>
            <p:nvPr/>
          </p:nvSpPr>
          <p:spPr>
            <a:xfrm>
              <a:off x="314280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5" name="CustomShape 60"/>
            <p:cNvSpPr/>
            <p:nvPr/>
          </p:nvSpPr>
          <p:spPr>
            <a:xfrm>
              <a:off x="337428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6" name="CustomShape 61"/>
            <p:cNvSpPr/>
            <p:nvPr/>
          </p:nvSpPr>
          <p:spPr>
            <a:xfrm>
              <a:off x="360576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67" name="Group 62"/>
          <p:cNvGrpSpPr/>
          <p:nvPr/>
        </p:nvGrpSpPr>
        <p:grpSpPr>
          <a:xfrm>
            <a:off x="488160" y="4749840"/>
            <a:ext cx="694080" cy="695520"/>
            <a:chOff x="488160" y="4749840"/>
            <a:chExt cx="694080" cy="695520"/>
          </a:xfrm>
        </p:grpSpPr>
        <p:sp>
          <p:nvSpPr>
            <p:cNvPr id="168" name="CustomShape 63"/>
            <p:cNvSpPr/>
            <p:nvPr/>
          </p:nvSpPr>
          <p:spPr>
            <a:xfrm>
              <a:off x="48816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9" name="CustomShape 64"/>
            <p:cNvSpPr/>
            <p:nvPr/>
          </p:nvSpPr>
          <p:spPr>
            <a:xfrm>
              <a:off x="71964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0" name="CustomShape 65"/>
            <p:cNvSpPr/>
            <p:nvPr/>
          </p:nvSpPr>
          <p:spPr>
            <a:xfrm>
              <a:off x="95112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1" name="CustomShape 66"/>
            <p:cNvSpPr/>
            <p:nvPr/>
          </p:nvSpPr>
          <p:spPr>
            <a:xfrm>
              <a:off x="48816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2" name="CustomShape 67"/>
            <p:cNvSpPr/>
            <p:nvPr/>
          </p:nvSpPr>
          <p:spPr>
            <a:xfrm>
              <a:off x="71964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3" name="CustomShape 68"/>
            <p:cNvSpPr/>
            <p:nvPr/>
          </p:nvSpPr>
          <p:spPr>
            <a:xfrm>
              <a:off x="95112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4" name="CustomShape 69"/>
            <p:cNvSpPr/>
            <p:nvPr/>
          </p:nvSpPr>
          <p:spPr>
            <a:xfrm>
              <a:off x="48816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5" name="CustomShape 70"/>
            <p:cNvSpPr/>
            <p:nvPr/>
          </p:nvSpPr>
          <p:spPr>
            <a:xfrm>
              <a:off x="71964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6" name="CustomShape 71"/>
            <p:cNvSpPr/>
            <p:nvPr/>
          </p:nvSpPr>
          <p:spPr>
            <a:xfrm>
              <a:off x="95112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77" name="Group 72"/>
          <p:cNvGrpSpPr/>
          <p:nvPr/>
        </p:nvGrpSpPr>
        <p:grpSpPr>
          <a:xfrm>
            <a:off x="4940640" y="4751640"/>
            <a:ext cx="694080" cy="695880"/>
            <a:chOff x="4940640" y="4751640"/>
            <a:chExt cx="694080" cy="695880"/>
          </a:xfrm>
        </p:grpSpPr>
        <p:sp>
          <p:nvSpPr>
            <p:cNvPr id="178" name="CustomShape 73"/>
            <p:cNvSpPr/>
            <p:nvPr/>
          </p:nvSpPr>
          <p:spPr>
            <a:xfrm>
              <a:off x="494064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79" name="CustomShape 74"/>
            <p:cNvSpPr/>
            <p:nvPr/>
          </p:nvSpPr>
          <p:spPr>
            <a:xfrm>
              <a:off x="517212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0" name="CustomShape 75"/>
            <p:cNvSpPr/>
            <p:nvPr/>
          </p:nvSpPr>
          <p:spPr>
            <a:xfrm>
              <a:off x="540360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1" name="CustomShape 76"/>
            <p:cNvSpPr/>
            <p:nvPr/>
          </p:nvSpPr>
          <p:spPr>
            <a:xfrm>
              <a:off x="494064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2" name="CustomShape 77"/>
            <p:cNvSpPr/>
            <p:nvPr/>
          </p:nvSpPr>
          <p:spPr>
            <a:xfrm>
              <a:off x="517212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3" name="CustomShape 78"/>
            <p:cNvSpPr/>
            <p:nvPr/>
          </p:nvSpPr>
          <p:spPr>
            <a:xfrm>
              <a:off x="540360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4" name="CustomShape 79"/>
            <p:cNvSpPr/>
            <p:nvPr/>
          </p:nvSpPr>
          <p:spPr>
            <a:xfrm>
              <a:off x="494064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5" name="CustomShape 80"/>
            <p:cNvSpPr/>
            <p:nvPr/>
          </p:nvSpPr>
          <p:spPr>
            <a:xfrm>
              <a:off x="517212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6" name="CustomShape 81"/>
            <p:cNvSpPr/>
            <p:nvPr/>
          </p:nvSpPr>
          <p:spPr>
            <a:xfrm>
              <a:off x="540360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87" name="Group 82"/>
          <p:cNvGrpSpPr/>
          <p:nvPr/>
        </p:nvGrpSpPr>
        <p:grpSpPr>
          <a:xfrm>
            <a:off x="5770440" y="4749840"/>
            <a:ext cx="694080" cy="695520"/>
            <a:chOff x="5770440" y="4749840"/>
            <a:chExt cx="694080" cy="695520"/>
          </a:xfrm>
        </p:grpSpPr>
        <p:sp>
          <p:nvSpPr>
            <p:cNvPr id="188" name="CustomShape 83"/>
            <p:cNvSpPr/>
            <p:nvPr/>
          </p:nvSpPr>
          <p:spPr>
            <a:xfrm>
              <a:off x="577044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89" name="CustomShape 84"/>
            <p:cNvSpPr/>
            <p:nvPr/>
          </p:nvSpPr>
          <p:spPr>
            <a:xfrm>
              <a:off x="600192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0" name="CustomShape 85"/>
            <p:cNvSpPr/>
            <p:nvPr/>
          </p:nvSpPr>
          <p:spPr>
            <a:xfrm>
              <a:off x="623340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1" name="CustomShape 86"/>
            <p:cNvSpPr/>
            <p:nvPr/>
          </p:nvSpPr>
          <p:spPr>
            <a:xfrm>
              <a:off x="577044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2" name="CustomShape 87"/>
            <p:cNvSpPr/>
            <p:nvPr/>
          </p:nvSpPr>
          <p:spPr>
            <a:xfrm>
              <a:off x="600192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3" name="CustomShape 88"/>
            <p:cNvSpPr/>
            <p:nvPr/>
          </p:nvSpPr>
          <p:spPr>
            <a:xfrm>
              <a:off x="623340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4" name="CustomShape 89"/>
            <p:cNvSpPr/>
            <p:nvPr/>
          </p:nvSpPr>
          <p:spPr>
            <a:xfrm>
              <a:off x="577044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5" name="CustomShape 90"/>
            <p:cNvSpPr/>
            <p:nvPr/>
          </p:nvSpPr>
          <p:spPr>
            <a:xfrm>
              <a:off x="600192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6" name="CustomShape 91"/>
            <p:cNvSpPr/>
            <p:nvPr/>
          </p:nvSpPr>
          <p:spPr>
            <a:xfrm>
              <a:off x="623340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197" name="Group 92"/>
          <p:cNvGrpSpPr/>
          <p:nvPr/>
        </p:nvGrpSpPr>
        <p:grpSpPr>
          <a:xfrm>
            <a:off x="6659280" y="4749840"/>
            <a:ext cx="694080" cy="695520"/>
            <a:chOff x="6659280" y="4749840"/>
            <a:chExt cx="694080" cy="695520"/>
          </a:xfrm>
        </p:grpSpPr>
        <p:sp>
          <p:nvSpPr>
            <p:cNvPr id="198" name="CustomShape 93"/>
            <p:cNvSpPr/>
            <p:nvPr/>
          </p:nvSpPr>
          <p:spPr>
            <a:xfrm>
              <a:off x="665928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99" name="CustomShape 94"/>
            <p:cNvSpPr/>
            <p:nvPr/>
          </p:nvSpPr>
          <p:spPr>
            <a:xfrm>
              <a:off x="689076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0" name="CustomShape 95"/>
            <p:cNvSpPr/>
            <p:nvPr/>
          </p:nvSpPr>
          <p:spPr>
            <a:xfrm>
              <a:off x="712224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1" name="CustomShape 96"/>
            <p:cNvSpPr/>
            <p:nvPr/>
          </p:nvSpPr>
          <p:spPr>
            <a:xfrm>
              <a:off x="665928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2" name="CustomShape 97"/>
            <p:cNvSpPr/>
            <p:nvPr/>
          </p:nvSpPr>
          <p:spPr>
            <a:xfrm>
              <a:off x="689076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3" name="CustomShape 98"/>
            <p:cNvSpPr/>
            <p:nvPr/>
          </p:nvSpPr>
          <p:spPr>
            <a:xfrm>
              <a:off x="712224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4" name="CustomShape 99"/>
            <p:cNvSpPr/>
            <p:nvPr/>
          </p:nvSpPr>
          <p:spPr>
            <a:xfrm>
              <a:off x="665928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5" name="CustomShape 100"/>
            <p:cNvSpPr/>
            <p:nvPr/>
          </p:nvSpPr>
          <p:spPr>
            <a:xfrm>
              <a:off x="689076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6" name="CustomShape 101"/>
            <p:cNvSpPr/>
            <p:nvPr/>
          </p:nvSpPr>
          <p:spPr>
            <a:xfrm>
              <a:off x="712224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207" name="Group 102"/>
          <p:cNvGrpSpPr/>
          <p:nvPr/>
        </p:nvGrpSpPr>
        <p:grpSpPr>
          <a:xfrm>
            <a:off x="7551720" y="4751640"/>
            <a:ext cx="693720" cy="695880"/>
            <a:chOff x="7551720" y="4751640"/>
            <a:chExt cx="693720" cy="695880"/>
          </a:xfrm>
        </p:grpSpPr>
        <p:sp>
          <p:nvSpPr>
            <p:cNvPr id="208" name="CustomShape 103"/>
            <p:cNvSpPr/>
            <p:nvPr/>
          </p:nvSpPr>
          <p:spPr>
            <a:xfrm>
              <a:off x="755172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09" name="CustomShape 104"/>
            <p:cNvSpPr/>
            <p:nvPr/>
          </p:nvSpPr>
          <p:spPr>
            <a:xfrm>
              <a:off x="778320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0" name="CustomShape 105"/>
            <p:cNvSpPr/>
            <p:nvPr/>
          </p:nvSpPr>
          <p:spPr>
            <a:xfrm>
              <a:off x="801432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1" name="CustomShape 106"/>
            <p:cNvSpPr/>
            <p:nvPr/>
          </p:nvSpPr>
          <p:spPr>
            <a:xfrm>
              <a:off x="755172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2" name="CustomShape 107"/>
            <p:cNvSpPr/>
            <p:nvPr/>
          </p:nvSpPr>
          <p:spPr>
            <a:xfrm>
              <a:off x="778320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3" name="CustomShape 108"/>
            <p:cNvSpPr/>
            <p:nvPr/>
          </p:nvSpPr>
          <p:spPr>
            <a:xfrm>
              <a:off x="801432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4" name="CustomShape 109"/>
            <p:cNvSpPr/>
            <p:nvPr/>
          </p:nvSpPr>
          <p:spPr>
            <a:xfrm>
              <a:off x="755172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5" name="CustomShape 110"/>
            <p:cNvSpPr/>
            <p:nvPr/>
          </p:nvSpPr>
          <p:spPr>
            <a:xfrm>
              <a:off x="778320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16" name="CustomShape 111"/>
            <p:cNvSpPr/>
            <p:nvPr/>
          </p:nvSpPr>
          <p:spPr>
            <a:xfrm>
              <a:off x="801432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17" name="CustomShape 112"/>
          <p:cNvSpPr/>
          <p:nvPr/>
        </p:nvSpPr>
        <p:spPr>
          <a:xfrm>
            <a:off x="488160" y="477684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8" name="CustomShape 113"/>
          <p:cNvSpPr/>
          <p:nvPr/>
        </p:nvSpPr>
        <p:spPr>
          <a:xfrm>
            <a:off x="1588320" y="475164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19" name="CustomShape 114"/>
          <p:cNvSpPr/>
          <p:nvPr/>
        </p:nvSpPr>
        <p:spPr>
          <a:xfrm>
            <a:off x="2707200" y="477684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0" name="CustomShape 115"/>
          <p:cNvSpPr/>
          <p:nvPr/>
        </p:nvSpPr>
        <p:spPr>
          <a:xfrm>
            <a:off x="3143160" y="499680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1" name="CustomShape 116"/>
          <p:cNvSpPr/>
          <p:nvPr/>
        </p:nvSpPr>
        <p:spPr>
          <a:xfrm>
            <a:off x="4314960" y="501192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2" name="CustomShape 117"/>
          <p:cNvSpPr/>
          <p:nvPr/>
        </p:nvSpPr>
        <p:spPr>
          <a:xfrm>
            <a:off x="5403600" y="501192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3" name="CustomShape 118"/>
          <p:cNvSpPr/>
          <p:nvPr/>
        </p:nvSpPr>
        <p:spPr>
          <a:xfrm>
            <a:off x="5770800" y="524160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4" name="CustomShape 119"/>
          <p:cNvSpPr/>
          <p:nvPr/>
        </p:nvSpPr>
        <p:spPr>
          <a:xfrm>
            <a:off x="6890760" y="524160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5" name="CustomShape 120"/>
          <p:cNvSpPr/>
          <p:nvPr/>
        </p:nvSpPr>
        <p:spPr>
          <a:xfrm>
            <a:off x="8014320" y="523080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roup 1"/>
          <p:cNvGrpSpPr/>
          <p:nvPr/>
        </p:nvGrpSpPr>
        <p:grpSpPr>
          <a:xfrm>
            <a:off x="3226320" y="894600"/>
            <a:ext cx="2408400" cy="2414880"/>
            <a:chOff x="3226320" y="894600"/>
            <a:chExt cx="2408400" cy="2414880"/>
          </a:xfrm>
        </p:grpSpPr>
        <p:sp>
          <p:nvSpPr>
            <p:cNvPr id="227" name="CustomShape 2"/>
            <p:cNvSpPr/>
            <p:nvPr/>
          </p:nvSpPr>
          <p:spPr>
            <a:xfrm>
              <a:off x="3226320" y="89460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28" name="CustomShape 3"/>
            <p:cNvSpPr/>
            <p:nvPr/>
          </p:nvSpPr>
          <p:spPr>
            <a:xfrm>
              <a:off x="4029120" y="89460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29" name="CustomShape 4"/>
            <p:cNvSpPr/>
            <p:nvPr/>
          </p:nvSpPr>
          <p:spPr>
            <a:xfrm>
              <a:off x="4832280" y="89460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30" name="CustomShape 5"/>
            <p:cNvSpPr/>
            <p:nvPr/>
          </p:nvSpPr>
          <p:spPr>
            <a:xfrm>
              <a:off x="3226320" y="169776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31" name="CustomShape 6"/>
            <p:cNvSpPr/>
            <p:nvPr/>
          </p:nvSpPr>
          <p:spPr>
            <a:xfrm>
              <a:off x="4029120" y="169776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32" name="CustomShape 7"/>
            <p:cNvSpPr/>
            <p:nvPr/>
          </p:nvSpPr>
          <p:spPr>
            <a:xfrm>
              <a:off x="4832280" y="169776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33" name="CustomShape 8"/>
            <p:cNvSpPr/>
            <p:nvPr/>
          </p:nvSpPr>
          <p:spPr>
            <a:xfrm>
              <a:off x="3226320" y="250704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34" name="CustomShape 9"/>
            <p:cNvSpPr/>
            <p:nvPr/>
          </p:nvSpPr>
          <p:spPr>
            <a:xfrm>
              <a:off x="4029120" y="250704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35" name="CustomShape 10"/>
            <p:cNvSpPr/>
            <p:nvPr/>
          </p:nvSpPr>
          <p:spPr>
            <a:xfrm>
              <a:off x="4832280" y="250704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236" name="CustomShape 11"/>
          <p:cNvSpPr/>
          <p:nvPr/>
        </p:nvSpPr>
        <p:spPr>
          <a:xfrm>
            <a:off x="5635080" y="525240"/>
            <a:ext cx="59796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</a:rPr>
              <a:t>init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CustomShape 12"/>
          <p:cNvSpPr/>
          <p:nvPr/>
        </p:nvSpPr>
        <p:spPr>
          <a:xfrm flipH="1">
            <a:off x="1354320" y="376848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grpSp>
        <p:nvGrpSpPr>
          <p:cNvPr id="238" name="Group 13"/>
          <p:cNvGrpSpPr/>
          <p:nvPr/>
        </p:nvGrpSpPr>
        <p:grpSpPr>
          <a:xfrm>
            <a:off x="2254680" y="4751640"/>
            <a:ext cx="693720" cy="695880"/>
            <a:chOff x="2254680" y="4751640"/>
            <a:chExt cx="693720" cy="695880"/>
          </a:xfrm>
        </p:grpSpPr>
        <p:sp>
          <p:nvSpPr>
            <p:cNvPr id="239" name="CustomShape 14"/>
            <p:cNvSpPr/>
            <p:nvPr/>
          </p:nvSpPr>
          <p:spPr>
            <a:xfrm>
              <a:off x="225468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0" name="CustomShape 15"/>
            <p:cNvSpPr/>
            <p:nvPr/>
          </p:nvSpPr>
          <p:spPr>
            <a:xfrm>
              <a:off x="248616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1" name="CustomShape 16"/>
            <p:cNvSpPr/>
            <p:nvPr/>
          </p:nvSpPr>
          <p:spPr>
            <a:xfrm>
              <a:off x="271728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2" name="CustomShape 17"/>
            <p:cNvSpPr/>
            <p:nvPr/>
          </p:nvSpPr>
          <p:spPr>
            <a:xfrm>
              <a:off x="225468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3" name="CustomShape 18"/>
            <p:cNvSpPr/>
            <p:nvPr/>
          </p:nvSpPr>
          <p:spPr>
            <a:xfrm>
              <a:off x="248616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4" name="CustomShape 19"/>
            <p:cNvSpPr/>
            <p:nvPr/>
          </p:nvSpPr>
          <p:spPr>
            <a:xfrm>
              <a:off x="271728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5" name="CustomShape 20"/>
            <p:cNvSpPr/>
            <p:nvPr/>
          </p:nvSpPr>
          <p:spPr>
            <a:xfrm>
              <a:off x="225468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6" name="CustomShape 21"/>
            <p:cNvSpPr/>
            <p:nvPr/>
          </p:nvSpPr>
          <p:spPr>
            <a:xfrm>
              <a:off x="248616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47" name="CustomShape 22"/>
            <p:cNvSpPr/>
            <p:nvPr/>
          </p:nvSpPr>
          <p:spPr>
            <a:xfrm>
              <a:off x="271728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248" name="Group 23"/>
          <p:cNvGrpSpPr/>
          <p:nvPr/>
        </p:nvGrpSpPr>
        <p:grpSpPr>
          <a:xfrm>
            <a:off x="1356840" y="4751640"/>
            <a:ext cx="694080" cy="695880"/>
            <a:chOff x="1356840" y="4751640"/>
            <a:chExt cx="694080" cy="695880"/>
          </a:xfrm>
        </p:grpSpPr>
        <p:sp>
          <p:nvSpPr>
            <p:cNvPr id="249" name="CustomShape 24"/>
            <p:cNvSpPr/>
            <p:nvPr/>
          </p:nvSpPr>
          <p:spPr>
            <a:xfrm>
              <a:off x="135684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0" name="CustomShape 25"/>
            <p:cNvSpPr/>
            <p:nvPr/>
          </p:nvSpPr>
          <p:spPr>
            <a:xfrm>
              <a:off x="158832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1" name="CustomShape 26"/>
            <p:cNvSpPr/>
            <p:nvPr/>
          </p:nvSpPr>
          <p:spPr>
            <a:xfrm>
              <a:off x="181980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2" name="CustomShape 27"/>
            <p:cNvSpPr/>
            <p:nvPr/>
          </p:nvSpPr>
          <p:spPr>
            <a:xfrm>
              <a:off x="135684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3" name="CustomShape 28"/>
            <p:cNvSpPr/>
            <p:nvPr/>
          </p:nvSpPr>
          <p:spPr>
            <a:xfrm>
              <a:off x="158832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4" name="CustomShape 29"/>
            <p:cNvSpPr/>
            <p:nvPr/>
          </p:nvSpPr>
          <p:spPr>
            <a:xfrm>
              <a:off x="181980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5" name="CustomShape 30"/>
            <p:cNvSpPr/>
            <p:nvPr/>
          </p:nvSpPr>
          <p:spPr>
            <a:xfrm>
              <a:off x="135684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6" name="CustomShape 31"/>
            <p:cNvSpPr/>
            <p:nvPr/>
          </p:nvSpPr>
          <p:spPr>
            <a:xfrm>
              <a:off x="158832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57" name="CustomShape 32"/>
            <p:cNvSpPr/>
            <p:nvPr/>
          </p:nvSpPr>
          <p:spPr>
            <a:xfrm>
              <a:off x="181980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258" name="Group 33"/>
          <p:cNvGrpSpPr/>
          <p:nvPr/>
        </p:nvGrpSpPr>
        <p:grpSpPr>
          <a:xfrm>
            <a:off x="4083480" y="4749840"/>
            <a:ext cx="694080" cy="695520"/>
            <a:chOff x="4083480" y="4749840"/>
            <a:chExt cx="694080" cy="695520"/>
          </a:xfrm>
        </p:grpSpPr>
        <p:sp>
          <p:nvSpPr>
            <p:cNvPr id="259" name="CustomShape 34"/>
            <p:cNvSpPr/>
            <p:nvPr/>
          </p:nvSpPr>
          <p:spPr>
            <a:xfrm>
              <a:off x="408348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60" name="CustomShape 35"/>
            <p:cNvSpPr/>
            <p:nvPr/>
          </p:nvSpPr>
          <p:spPr>
            <a:xfrm>
              <a:off x="431496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61" name="CustomShape 36"/>
            <p:cNvSpPr/>
            <p:nvPr/>
          </p:nvSpPr>
          <p:spPr>
            <a:xfrm>
              <a:off x="454644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62" name="CustomShape 37"/>
            <p:cNvSpPr/>
            <p:nvPr/>
          </p:nvSpPr>
          <p:spPr>
            <a:xfrm>
              <a:off x="408348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63" name="CustomShape 38"/>
            <p:cNvSpPr/>
            <p:nvPr/>
          </p:nvSpPr>
          <p:spPr>
            <a:xfrm>
              <a:off x="431496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64" name="CustomShape 39"/>
            <p:cNvSpPr/>
            <p:nvPr/>
          </p:nvSpPr>
          <p:spPr>
            <a:xfrm>
              <a:off x="454644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65" name="CustomShape 40"/>
            <p:cNvSpPr/>
            <p:nvPr/>
          </p:nvSpPr>
          <p:spPr>
            <a:xfrm>
              <a:off x="408348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66" name="CustomShape 41"/>
            <p:cNvSpPr/>
            <p:nvPr/>
          </p:nvSpPr>
          <p:spPr>
            <a:xfrm>
              <a:off x="431496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67" name="CustomShape 42"/>
            <p:cNvSpPr/>
            <p:nvPr/>
          </p:nvSpPr>
          <p:spPr>
            <a:xfrm>
              <a:off x="454644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268" name="Group 43"/>
          <p:cNvGrpSpPr/>
          <p:nvPr/>
        </p:nvGrpSpPr>
        <p:grpSpPr>
          <a:xfrm>
            <a:off x="3142800" y="4749840"/>
            <a:ext cx="694080" cy="695520"/>
            <a:chOff x="3142800" y="4749840"/>
            <a:chExt cx="694080" cy="695520"/>
          </a:xfrm>
        </p:grpSpPr>
        <p:sp>
          <p:nvSpPr>
            <p:cNvPr id="269" name="CustomShape 44"/>
            <p:cNvSpPr/>
            <p:nvPr/>
          </p:nvSpPr>
          <p:spPr>
            <a:xfrm>
              <a:off x="314280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70" name="CustomShape 45"/>
            <p:cNvSpPr/>
            <p:nvPr/>
          </p:nvSpPr>
          <p:spPr>
            <a:xfrm>
              <a:off x="337428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71" name="CustomShape 46"/>
            <p:cNvSpPr/>
            <p:nvPr/>
          </p:nvSpPr>
          <p:spPr>
            <a:xfrm>
              <a:off x="360576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72" name="CustomShape 47"/>
            <p:cNvSpPr/>
            <p:nvPr/>
          </p:nvSpPr>
          <p:spPr>
            <a:xfrm>
              <a:off x="314280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73" name="CustomShape 48"/>
            <p:cNvSpPr/>
            <p:nvPr/>
          </p:nvSpPr>
          <p:spPr>
            <a:xfrm>
              <a:off x="337428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74" name="CustomShape 49"/>
            <p:cNvSpPr/>
            <p:nvPr/>
          </p:nvSpPr>
          <p:spPr>
            <a:xfrm>
              <a:off x="360576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75" name="CustomShape 50"/>
            <p:cNvSpPr/>
            <p:nvPr/>
          </p:nvSpPr>
          <p:spPr>
            <a:xfrm>
              <a:off x="314280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76" name="CustomShape 51"/>
            <p:cNvSpPr/>
            <p:nvPr/>
          </p:nvSpPr>
          <p:spPr>
            <a:xfrm>
              <a:off x="337428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77" name="CustomShape 52"/>
            <p:cNvSpPr/>
            <p:nvPr/>
          </p:nvSpPr>
          <p:spPr>
            <a:xfrm>
              <a:off x="360576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278" name="Group 53"/>
          <p:cNvGrpSpPr/>
          <p:nvPr/>
        </p:nvGrpSpPr>
        <p:grpSpPr>
          <a:xfrm>
            <a:off x="488160" y="4749840"/>
            <a:ext cx="694080" cy="695520"/>
            <a:chOff x="488160" y="4749840"/>
            <a:chExt cx="694080" cy="695520"/>
          </a:xfrm>
        </p:grpSpPr>
        <p:sp>
          <p:nvSpPr>
            <p:cNvPr id="279" name="CustomShape 54"/>
            <p:cNvSpPr/>
            <p:nvPr/>
          </p:nvSpPr>
          <p:spPr>
            <a:xfrm>
              <a:off x="48816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80" name="CustomShape 55"/>
            <p:cNvSpPr/>
            <p:nvPr/>
          </p:nvSpPr>
          <p:spPr>
            <a:xfrm>
              <a:off x="71964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81" name="CustomShape 56"/>
            <p:cNvSpPr/>
            <p:nvPr/>
          </p:nvSpPr>
          <p:spPr>
            <a:xfrm>
              <a:off x="95112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82" name="CustomShape 57"/>
            <p:cNvSpPr/>
            <p:nvPr/>
          </p:nvSpPr>
          <p:spPr>
            <a:xfrm>
              <a:off x="48816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83" name="CustomShape 58"/>
            <p:cNvSpPr/>
            <p:nvPr/>
          </p:nvSpPr>
          <p:spPr>
            <a:xfrm>
              <a:off x="71964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84" name="CustomShape 59"/>
            <p:cNvSpPr/>
            <p:nvPr/>
          </p:nvSpPr>
          <p:spPr>
            <a:xfrm>
              <a:off x="95112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85" name="CustomShape 60"/>
            <p:cNvSpPr/>
            <p:nvPr/>
          </p:nvSpPr>
          <p:spPr>
            <a:xfrm>
              <a:off x="48816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86" name="CustomShape 61"/>
            <p:cNvSpPr/>
            <p:nvPr/>
          </p:nvSpPr>
          <p:spPr>
            <a:xfrm>
              <a:off x="71964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87" name="CustomShape 62"/>
            <p:cNvSpPr/>
            <p:nvPr/>
          </p:nvSpPr>
          <p:spPr>
            <a:xfrm>
              <a:off x="95112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288" name="Group 63"/>
          <p:cNvGrpSpPr/>
          <p:nvPr/>
        </p:nvGrpSpPr>
        <p:grpSpPr>
          <a:xfrm>
            <a:off x="4940640" y="4751640"/>
            <a:ext cx="694080" cy="695880"/>
            <a:chOff x="4940640" y="4751640"/>
            <a:chExt cx="694080" cy="695880"/>
          </a:xfrm>
        </p:grpSpPr>
        <p:sp>
          <p:nvSpPr>
            <p:cNvPr id="289" name="CustomShape 64"/>
            <p:cNvSpPr/>
            <p:nvPr/>
          </p:nvSpPr>
          <p:spPr>
            <a:xfrm>
              <a:off x="494064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90" name="CustomShape 65"/>
            <p:cNvSpPr/>
            <p:nvPr/>
          </p:nvSpPr>
          <p:spPr>
            <a:xfrm>
              <a:off x="517212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91" name="CustomShape 66"/>
            <p:cNvSpPr/>
            <p:nvPr/>
          </p:nvSpPr>
          <p:spPr>
            <a:xfrm>
              <a:off x="540360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92" name="CustomShape 67"/>
            <p:cNvSpPr/>
            <p:nvPr/>
          </p:nvSpPr>
          <p:spPr>
            <a:xfrm>
              <a:off x="494064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93" name="CustomShape 68"/>
            <p:cNvSpPr/>
            <p:nvPr/>
          </p:nvSpPr>
          <p:spPr>
            <a:xfrm>
              <a:off x="517212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94" name="CustomShape 69"/>
            <p:cNvSpPr/>
            <p:nvPr/>
          </p:nvSpPr>
          <p:spPr>
            <a:xfrm>
              <a:off x="540360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95" name="CustomShape 70"/>
            <p:cNvSpPr/>
            <p:nvPr/>
          </p:nvSpPr>
          <p:spPr>
            <a:xfrm>
              <a:off x="494064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96" name="CustomShape 71"/>
            <p:cNvSpPr/>
            <p:nvPr/>
          </p:nvSpPr>
          <p:spPr>
            <a:xfrm>
              <a:off x="517212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97" name="CustomShape 72"/>
            <p:cNvSpPr/>
            <p:nvPr/>
          </p:nvSpPr>
          <p:spPr>
            <a:xfrm>
              <a:off x="540360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298" name="Group 73"/>
          <p:cNvGrpSpPr/>
          <p:nvPr/>
        </p:nvGrpSpPr>
        <p:grpSpPr>
          <a:xfrm>
            <a:off x="5770440" y="4749840"/>
            <a:ext cx="694080" cy="695520"/>
            <a:chOff x="5770440" y="4749840"/>
            <a:chExt cx="694080" cy="695520"/>
          </a:xfrm>
        </p:grpSpPr>
        <p:sp>
          <p:nvSpPr>
            <p:cNvPr id="299" name="CustomShape 74"/>
            <p:cNvSpPr/>
            <p:nvPr/>
          </p:nvSpPr>
          <p:spPr>
            <a:xfrm>
              <a:off x="577044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0" name="CustomShape 75"/>
            <p:cNvSpPr/>
            <p:nvPr/>
          </p:nvSpPr>
          <p:spPr>
            <a:xfrm>
              <a:off x="600192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1" name="CustomShape 76"/>
            <p:cNvSpPr/>
            <p:nvPr/>
          </p:nvSpPr>
          <p:spPr>
            <a:xfrm>
              <a:off x="623340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2" name="CustomShape 77"/>
            <p:cNvSpPr/>
            <p:nvPr/>
          </p:nvSpPr>
          <p:spPr>
            <a:xfrm>
              <a:off x="577044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3" name="CustomShape 78"/>
            <p:cNvSpPr/>
            <p:nvPr/>
          </p:nvSpPr>
          <p:spPr>
            <a:xfrm>
              <a:off x="600192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4" name="CustomShape 79"/>
            <p:cNvSpPr/>
            <p:nvPr/>
          </p:nvSpPr>
          <p:spPr>
            <a:xfrm>
              <a:off x="623340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5" name="CustomShape 80"/>
            <p:cNvSpPr/>
            <p:nvPr/>
          </p:nvSpPr>
          <p:spPr>
            <a:xfrm>
              <a:off x="577044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6" name="CustomShape 81"/>
            <p:cNvSpPr/>
            <p:nvPr/>
          </p:nvSpPr>
          <p:spPr>
            <a:xfrm>
              <a:off x="600192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07" name="CustomShape 82"/>
            <p:cNvSpPr/>
            <p:nvPr/>
          </p:nvSpPr>
          <p:spPr>
            <a:xfrm>
              <a:off x="623340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308" name="Group 83"/>
          <p:cNvGrpSpPr/>
          <p:nvPr/>
        </p:nvGrpSpPr>
        <p:grpSpPr>
          <a:xfrm>
            <a:off x="6659280" y="4749840"/>
            <a:ext cx="694080" cy="695520"/>
            <a:chOff x="6659280" y="4749840"/>
            <a:chExt cx="694080" cy="695520"/>
          </a:xfrm>
        </p:grpSpPr>
        <p:sp>
          <p:nvSpPr>
            <p:cNvPr id="309" name="CustomShape 84"/>
            <p:cNvSpPr/>
            <p:nvPr/>
          </p:nvSpPr>
          <p:spPr>
            <a:xfrm>
              <a:off x="665928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0" name="CustomShape 85"/>
            <p:cNvSpPr/>
            <p:nvPr/>
          </p:nvSpPr>
          <p:spPr>
            <a:xfrm>
              <a:off x="689076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1" name="CustomShape 86"/>
            <p:cNvSpPr/>
            <p:nvPr/>
          </p:nvSpPr>
          <p:spPr>
            <a:xfrm>
              <a:off x="712224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2" name="CustomShape 87"/>
            <p:cNvSpPr/>
            <p:nvPr/>
          </p:nvSpPr>
          <p:spPr>
            <a:xfrm>
              <a:off x="665928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3" name="CustomShape 88"/>
            <p:cNvSpPr/>
            <p:nvPr/>
          </p:nvSpPr>
          <p:spPr>
            <a:xfrm>
              <a:off x="689076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4" name="CustomShape 89"/>
            <p:cNvSpPr/>
            <p:nvPr/>
          </p:nvSpPr>
          <p:spPr>
            <a:xfrm>
              <a:off x="712224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5" name="CustomShape 90"/>
            <p:cNvSpPr/>
            <p:nvPr/>
          </p:nvSpPr>
          <p:spPr>
            <a:xfrm>
              <a:off x="665928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6" name="CustomShape 91"/>
            <p:cNvSpPr/>
            <p:nvPr/>
          </p:nvSpPr>
          <p:spPr>
            <a:xfrm>
              <a:off x="689076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17" name="CustomShape 92"/>
            <p:cNvSpPr/>
            <p:nvPr/>
          </p:nvSpPr>
          <p:spPr>
            <a:xfrm>
              <a:off x="712224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318" name="Group 93"/>
          <p:cNvGrpSpPr/>
          <p:nvPr/>
        </p:nvGrpSpPr>
        <p:grpSpPr>
          <a:xfrm>
            <a:off x="7551720" y="4751640"/>
            <a:ext cx="693720" cy="695880"/>
            <a:chOff x="7551720" y="4751640"/>
            <a:chExt cx="693720" cy="695880"/>
          </a:xfrm>
        </p:grpSpPr>
        <p:sp>
          <p:nvSpPr>
            <p:cNvPr id="319" name="CustomShape 94"/>
            <p:cNvSpPr/>
            <p:nvPr/>
          </p:nvSpPr>
          <p:spPr>
            <a:xfrm>
              <a:off x="755172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20" name="CustomShape 95"/>
            <p:cNvSpPr/>
            <p:nvPr/>
          </p:nvSpPr>
          <p:spPr>
            <a:xfrm>
              <a:off x="778320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21" name="CustomShape 96"/>
            <p:cNvSpPr/>
            <p:nvPr/>
          </p:nvSpPr>
          <p:spPr>
            <a:xfrm>
              <a:off x="801432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22" name="CustomShape 97"/>
            <p:cNvSpPr/>
            <p:nvPr/>
          </p:nvSpPr>
          <p:spPr>
            <a:xfrm>
              <a:off x="755172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23" name="CustomShape 98"/>
            <p:cNvSpPr/>
            <p:nvPr/>
          </p:nvSpPr>
          <p:spPr>
            <a:xfrm>
              <a:off x="778320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24" name="CustomShape 99"/>
            <p:cNvSpPr/>
            <p:nvPr/>
          </p:nvSpPr>
          <p:spPr>
            <a:xfrm>
              <a:off x="801432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25" name="CustomShape 100"/>
            <p:cNvSpPr/>
            <p:nvPr/>
          </p:nvSpPr>
          <p:spPr>
            <a:xfrm>
              <a:off x="755172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26" name="CustomShape 101"/>
            <p:cNvSpPr/>
            <p:nvPr/>
          </p:nvSpPr>
          <p:spPr>
            <a:xfrm>
              <a:off x="778320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27" name="CustomShape 102"/>
            <p:cNvSpPr/>
            <p:nvPr/>
          </p:nvSpPr>
          <p:spPr>
            <a:xfrm>
              <a:off x="801432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328" name="CustomShape 103"/>
          <p:cNvSpPr/>
          <p:nvPr/>
        </p:nvSpPr>
        <p:spPr>
          <a:xfrm>
            <a:off x="488160" y="477684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29" name="CustomShape 104"/>
          <p:cNvSpPr/>
          <p:nvPr/>
        </p:nvSpPr>
        <p:spPr>
          <a:xfrm>
            <a:off x="1588320" y="475164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30" name="CustomShape 105"/>
          <p:cNvSpPr/>
          <p:nvPr/>
        </p:nvSpPr>
        <p:spPr>
          <a:xfrm>
            <a:off x="2707200" y="477684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31" name="CustomShape 106"/>
          <p:cNvSpPr/>
          <p:nvPr/>
        </p:nvSpPr>
        <p:spPr>
          <a:xfrm>
            <a:off x="3143160" y="499680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32" name="CustomShape 107"/>
          <p:cNvSpPr/>
          <p:nvPr/>
        </p:nvSpPr>
        <p:spPr>
          <a:xfrm>
            <a:off x="4314960" y="501192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33" name="CustomShape 108"/>
          <p:cNvSpPr/>
          <p:nvPr/>
        </p:nvSpPr>
        <p:spPr>
          <a:xfrm>
            <a:off x="5403600" y="501192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34" name="CustomShape 109"/>
          <p:cNvSpPr/>
          <p:nvPr/>
        </p:nvSpPr>
        <p:spPr>
          <a:xfrm>
            <a:off x="5770800" y="524160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35" name="CustomShape 110"/>
          <p:cNvSpPr/>
          <p:nvPr/>
        </p:nvSpPr>
        <p:spPr>
          <a:xfrm>
            <a:off x="6890760" y="524160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36" name="CustomShape 111"/>
          <p:cNvSpPr/>
          <p:nvPr/>
        </p:nvSpPr>
        <p:spPr>
          <a:xfrm>
            <a:off x="8014320" y="523080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37" name="CustomShape 112"/>
          <p:cNvSpPr/>
          <p:nvPr/>
        </p:nvSpPr>
        <p:spPr>
          <a:xfrm flipH="1">
            <a:off x="512280" y="374904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38" name="CustomShape 113"/>
          <p:cNvSpPr/>
          <p:nvPr/>
        </p:nvSpPr>
        <p:spPr>
          <a:xfrm flipH="1">
            <a:off x="2268720" y="374904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39" name="CustomShape 114"/>
          <p:cNvSpPr/>
          <p:nvPr/>
        </p:nvSpPr>
        <p:spPr>
          <a:xfrm flipH="1">
            <a:off x="3147120" y="374904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40" name="CustomShape 115"/>
          <p:cNvSpPr/>
          <p:nvPr/>
        </p:nvSpPr>
        <p:spPr>
          <a:xfrm flipH="1">
            <a:off x="4097520" y="374904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41" name="CustomShape 116"/>
          <p:cNvSpPr/>
          <p:nvPr/>
        </p:nvSpPr>
        <p:spPr>
          <a:xfrm flipH="1">
            <a:off x="4956480" y="375084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42" name="CustomShape 117"/>
          <p:cNvSpPr/>
          <p:nvPr/>
        </p:nvSpPr>
        <p:spPr>
          <a:xfrm flipH="1">
            <a:off x="5779800" y="374904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43" name="CustomShape 118"/>
          <p:cNvSpPr/>
          <p:nvPr/>
        </p:nvSpPr>
        <p:spPr>
          <a:xfrm flipH="1">
            <a:off x="6693840" y="374904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44" name="CustomShape 119"/>
          <p:cNvSpPr/>
          <p:nvPr/>
        </p:nvSpPr>
        <p:spPr>
          <a:xfrm flipH="1">
            <a:off x="7589160" y="374904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45" name="TextShape 120"/>
          <p:cNvSpPr txBox="1"/>
          <p:nvPr/>
        </p:nvSpPr>
        <p:spPr>
          <a:xfrm>
            <a:off x="476640" y="4023360"/>
            <a:ext cx="676080" cy="372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N=0</a:t>
            </a:r>
            <a:endParaRPr b="0" lang="en-US" sz="1800" spc="-1" strike="noStrike">
              <a:latin typeface="TlwgMono"/>
            </a:endParaRPr>
          </a:p>
        </p:txBody>
      </p:sp>
      <p:sp>
        <p:nvSpPr>
          <p:cNvPr id="346" name="TextShape 121"/>
          <p:cNvSpPr txBox="1"/>
          <p:nvPr/>
        </p:nvSpPr>
        <p:spPr>
          <a:xfrm>
            <a:off x="1319040" y="4016880"/>
            <a:ext cx="676080" cy="372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N=0</a:t>
            </a:r>
            <a:endParaRPr b="0" lang="en-US" sz="1800" spc="-1" strike="noStrike">
              <a:latin typeface="TlwgMono"/>
            </a:endParaRPr>
          </a:p>
        </p:txBody>
      </p:sp>
      <p:sp>
        <p:nvSpPr>
          <p:cNvPr id="347" name="TextShape 122"/>
          <p:cNvSpPr txBox="1"/>
          <p:nvPr/>
        </p:nvSpPr>
        <p:spPr>
          <a:xfrm>
            <a:off x="2233440" y="4016880"/>
            <a:ext cx="676080" cy="372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N=0</a:t>
            </a:r>
            <a:endParaRPr b="0" lang="en-US" sz="1800" spc="-1" strike="noStrike">
              <a:latin typeface="TlwgMono"/>
            </a:endParaRPr>
          </a:p>
        </p:txBody>
      </p:sp>
      <p:sp>
        <p:nvSpPr>
          <p:cNvPr id="348" name="TextShape 123"/>
          <p:cNvSpPr txBox="1"/>
          <p:nvPr/>
        </p:nvSpPr>
        <p:spPr>
          <a:xfrm>
            <a:off x="3108960" y="4016880"/>
            <a:ext cx="676080" cy="372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N=0</a:t>
            </a:r>
            <a:endParaRPr b="0" lang="en-US" sz="1800" spc="-1" strike="noStrike">
              <a:latin typeface="TlwgMono"/>
            </a:endParaRPr>
          </a:p>
        </p:txBody>
      </p:sp>
      <p:sp>
        <p:nvSpPr>
          <p:cNvPr id="349" name="TextShape 124"/>
          <p:cNvSpPr txBox="1"/>
          <p:nvPr/>
        </p:nvSpPr>
        <p:spPr>
          <a:xfrm>
            <a:off x="4059360" y="4016880"/>
            <a:ext cx="676080" cy="372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N=0</a:t>
            </a:r>
            <a:endParaRPr b="0" lang="en-US" sz="1800" spc="-1" strike="noStrike">
              <a:latin typeface="TlwgMono"/>
            </a:endParaRPr>
          </a:p>
        </p:txBody>
      </p:sp>
      <p:sp>
        <p:nvSpPr>
          <p:cNvPr id="350" name="TextShape 125"/>
          <p:cNvSpPr txBox="1"/>
          <p:nvPr/>
        </p:nvSpPr>
        <p:spPr>
          <a:xfrm>
            <a:off x="4937760" y="4016880"/>
            <a:ext cx="676080" cy="372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N=0</a:t>
            </a:r>
            <a:endParaRPr b="0" lang="en-US" sz="1800" spc="-1" strike="noStrike">
              <a:latin typeface="TlwgMono"/>
            </a:endParaRPr>
          </a:p>
        </p:txBody>
      </p:sp>
      <p:sp>
        <p:nvSpPr>
          <p:cNvPr id="351" name="TextShape 126"/>
          <p:cNvSpPr txBox="1"/>
          <p:nvPr/>
        </p:nvSpPr>
        <p:spPr>
          <a:xfrm>
            <a:off x="5760720" y="4016880"/>
            <a:ext cx="676080" cy="372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N=0</a:t>
            </a:r>
            <a:endParaRPr b="0" lang="en-US" sz="1800" spc="-1" strike="noStrike">
              <a:latin typeface="TlwgMono"/>
            </a:endParaRPr>
          </a:p>
        </p:txBody>
      </p:sp>
      <p:sp>
        <p:nvSpPr>
          <p:cNvPr id="352" name="TextShape 127"/>
          <p:cNvSpPr txBox="1"/>
          <p:nvPr/>
        </p:nvSpPr>
        <p:spPr>
          <a:xfrm>
            <a:off x="6675120" y="4023360"/>
            <a:ext cx="676080" cy="372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N=0</a:t>
            </a:r>
            <a:endParaRPr b="0" lang="en-US" sz="1800" spc="-1" strike="noStrike">
              <a:latin typeface="TlwgMono"/>
            </a:endParaRPr>
          </a:p>
        </p:txBody>
      </p:sp>
      <p:sp>
        <p:nvSpPr>
          <p:cNvPr id="353" name="TextShape 128"/>
          <p:cNvSpPr txBox="1"/>
          <p:nvPr/>
        </p:nvSpPr>
        <p:spPr>
          <a:xfrm>
            <a:off x="7553520" y="4023360"/>
            <a:ext cx="676080" cy="372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N=0</a:t>
            </a:r>
            <a:endParaRPr b="0" lang="en-US" sz="1800" spc="-1" strike="noStrike">
              <a:latin typeface="TlwgMono"/>
            </a:endParaRPr>
          </a:p>
        </p:txBody>
      </p:sp>
      <p:sp>
        <p:nvSpPr>
          <p:cNvPr id="354" name="Line 129"/>
          <p:cNvSpPr/>
          <p:nvPr/>
        </p:nvSpPr>
        <p:spPr>
          <a:xfrm>
            <a:off x="512640" y="3749040"/>
            <a:ext cx="707724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Line 130"/>
          <p:cNvSpPr/>
          <p:nvPr/>
        </p:nvSpPr>
        <p:spPr>
          <a:xfrm>
            <a:off x="4389120" y="3309480"/>
            <a:ext cx="0" cy="43956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" name="Group 1"/>
          <p:cNvGrpSpPr/>
          <p:nvPr/>
        </p:nvGrpSpPr>
        <p:grpSpPr>
          <a:xfrm>
            <a:off x="3226320" y="894600"/>
            <a:ext cx="2408400" cy="2414880"/>
            <a:chOff x="3226320" y="894600"/>
            <a:chExt cx="2408400" cy="2414880"/>
          </a:xfrm>
        </p:grpSpPr>
        <p:sp>
          <p:nvSpPr>
            <p:cNvPr id="357" name="CustomShape 2"/>
            <p:cNvSpPr/>
            <p:nvPr/>
          </p:nvSpPr>
          <p:spPr>
            <a:xfrm>
              <a:off x="3226320" y="89460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58" name="CustomShape 3"/>
            <p:cNvSpPr/>
            <p:nvPr/>
          </p:nvSpPr>
          <p:spPr>
            <a:xfrm>
              <a:off x="4029120" y="89460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59" name="CustomShape 4"/>
            <p:cNvSpPr/>
            <p:nvPr/>
          </p:nvSpPr>
          <p:spPr>
            <a:xfrm>
              <a:off x="4832280" y="89460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0" name="CustomShape 5"/>
            <p:cNvSpPr/>
            <p:nvPr/>
          </p:nvSpPr>
          <p:spPr>
            <a:xfrm>
              <a:off x="3226320" y="169776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1" name="CustomShape 6"/>
            <p:cNvSpPr/>
            <p:nvPr/>
          </p:nvSpPr>
          <p:spPr>
            <a:xfrm>
              <a:off x="4029120" y="169776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2" name="CustomShape 7"/>
            <p:cNvSpPr/>
            <p:nvPr/>
          </p:nvSpPr>
          <p:spPr>
            <a:xfrm>
              <a:off x="4832280" y="169776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3" name="CustomShape 8"/>
            <p:cNvSpPr/>
            <p:nvPr/>
          </p:nvSpPr>
          <p:spPr>
            <a:xfrm>
              <a:off x="3226320" y="250704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4" name="CustomShape 9"/>
            <p:cNvSpPr/>
            <p:nvPr/>
          </p:nvSpPr>
          <p:spPr>
            <a:xfrm>
              <a:off x="4029120" y="250704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65" name="CustomShape 10"/>
            <p:cNvSpPr/>
            <p:nvPr/>
          </p:nvSpPr>
          <p:spPr>
            <a:xfrm>
              <a:off x="4832280" y="2507040"/>
              <a:ext cx="802440" cy="80244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366" name="CustomShape 11"/>
          <p:cNvSpPr/>
          <p:nvPr/>
        </p:nvSpPr>
        <p:spPr>
          <a:xfrm>
            <a:off x="5635080" y="525240"/>
            <a:ext cx="59796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</a:rPr>
              <a:t>init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7" name="CustomShape 12"/>
          <p:cNvSpPr/>
          <p:nvPr/>
        </p:nvSpPr>
        <p:spPr>
          <a:xfrm flipH="1">
            <a:off x="1354320" y="376848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grpSp>
        <p:nvGrpSpPr>
          <p:cNvPr id="368" name="Group 13"/>
          <p:cNvGrpSpPr/>
          <p:nvPr/>
        </p:nvGrpSpPr>
        <p:grpSpPr>
          <a:xfrm>
            <a:off x="2254680" y="4751640"/>
            <a:ext cx="693720" cy="695880"/>
            <a:chOff x="2254680" y="4751640"/>
            <a:chExt cx="693720" cy="695880"/>
          </a:xfrm>
        </p:grpSpPr>
        <p:sp>
          <p:nvSpPr>
            <p:cNvPr id="369" name="CustomShape 14"/>
            <p:cNvSpPr/>
            <p:nvPr/>
          </p:nvSpPr>
          <p:spPr>
            <a:xfrm>
              <a:off x="225468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0" name="CustomShape 15"/>
            <p:cNvSpPr/>
            <p:nvPr/>
          </p:nvSpPr>
          <p:spPr>
            <a:xfrm>
              <a:off x="248616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1" name="CustomShape 16"/>
            <p:cNvSpPr/>
            <p:nvPr/>
          </p:nvSpPr>
          <p:spPr>
            <a:xfrm>
              <a:off x="271728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2" name="CustomShape 17"/>
            <p:cNvSpPr/>
            <p:nvPr/>
          </p:nvSpPr>
          <p:spPr>
            <a:xfrm>
              <a:off x="225468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3" name="CustomShape 18"/>
            <p:cNvSpPr/>
            <p:nvPr/>
          </p:nvSpPr>
          <p:spPr>
            <a:xfrm>
              <a:off x="248616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4" name="CustomShape 19"/>
            <p:cNvSpPr/>
            <p:nvPr/>
          </p:nvSpPr>
          <p:spPr>
            <a:xfrm>
              <a:off x="271728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5" name="CustomShape 20"/>
            <p:cNvSpPr/>
            <p:nvPr/>
          </p:nvSpPr>
          <p:spPr>
            <a:xfrm>
              <a:off x="225468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6" name="CustomShape 21"/>
            <p:cNvSpPr/>
            <p:nvPr/>
          </p:nvSpPr>
          <p:spPr>
            <a:xfrm>
              <a:off x="248616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77" name="CustomShape 22"/>
            <p:cNvSpPr/>
            <p:nvPr/>
          </p:nvSpPr>
          <p:spPr>
            <a:xfrm>
              <a:off x="271728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378" name="Group 23"/>
          <p:cNvGrpSpPr/>
          <p:nvPr/>
        </p:nvGrpSpPr>
        <p:grpSpPr>
          <a:xfrm>
            <a:off x="1356840" y="4751640"/>
            <a:ext cx="694080" cy="695880"/>
            <a:chOff x="1356840" y="4751640"/>
            <a:chExt cx="694080" cy="695880"/>
          </a:xfrm>
        </p:grpSpPr>
        <p:sp>
          <p:nvSpPr>
            <p:cNvPr id="379" name="CustomShape 24"/>
            <p:cNvSpPr/>
            <p:nvPr/>
          </p:nvSpPr>
          <p:spPr>
            <a:xfrm>
              <a:off x="135684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80" name="CustomShape 25"/>
            <p:cNvSpPr/>
            <p:nvPr/>
          </p:nvSpPr>
          <p:spPr>
            <a:xfrm>
              <a:off x="158832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81" name="CustomShape 26"/>
            <p:cNvSpPr/>
            <p:nvPr/>
          </p:nvSpPr>
          <p:spPr>
            <a:xfrm>
              <a:off x="181980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82" name="CustomShape 27"/>
            <p:cNvSpPr/>
            <p:nvPr/>
          </p:nvSpPr>
          <p:spPr>
            <a:xfrm>
              <a:off x="135684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83" name="CustomShape 28"/>
            <p:cNvSpPr/>
            <p:nvPr/>
          </p:nvSpPr>
          <p:spPr>
            <a:xfrm>
              <a:off x="158832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84" name="CustomShape 29"/>
            <p:cNvSpPr/>
            <p:nvPr/>
          </p:nvSpPr>
          <p:spPr>
            <a:xfrm>
              <a:off x="181980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85" name="CustomShape 30"/>
            <p:cNvSpPr/>
            <p:nvPr/>
          </p:nvSpPr>
          <p:spPr>
            <a:xfrm>
              <a:off x="135684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86" name="CustomShape 31"/>
            <p:cNvSpPr/>
            <p:nvPr/>
          </p:nvSpPr>
          <p:spPr>
            <a:xfrm>
              <a:off x="158832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87" name="CustomShape 32"/>
            <p:cNvSpPr/>
            <p:nvPr/>
          </p:nvSpPr>
          <p:spPr>
            <a:xfrm>
              <a:off x="181980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388" name="Group 33"/>
          <p:cNvGrpSpPr/>
          <p:nvPr/>
        </p:nvGrpSpPr>
        <p:grpSpPr>
          <a:xfrm>
            <a:off x="4083480" y="4749840"/>
            <a:ext cx="694080" cy="695520"/>
            <a:chOff x="4083480" y="4749840"/>
            <a:chExt cx="694080" cy="695520"/>
          </a:xfrm>
        </p:grpSpPr>
        <p:sp>
          <p:nvSpPr>
            <p:cNvPr id="389" name="CustomShape 34"/>
            <p:cNvSpPr/>
            <p:nvPr/>
          </p:nvSpPr>
          <p:spPr>
            <a:xfrm>
              <a:off x="408348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90" name="CustomShape 35"/>
            <p:cNvSpPr/>
            <p:nvPr/>
          </p:nvSpPr>
          <p:spPr>
            <a:xfrm>
              <a:off x="431496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91" name="CustomShape 36"/>
            <p:cNvSpPr/>
            <p:nvPr/>
          </p:nvSpPr>
          <p:spPr>
            <a:xfrm>
              <a:off x="454644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92" name="CustomShape 37"/>
            <p:cNvSpPr/>
            <p:nvPr/>
          </p:nvSpPr>
          <p:spPr>
            <a:xfrm>
              <a:off x="408348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93" name="CustomShape 38"/>
            <p:cNvSpPr/>
            <p:nvPr/>
          </p:nvSpPr>
          <p:spPr>
            <a:xfrm>
              <a:off x="431496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94" name="CustomShape 39"/>
            <p:cNvSpPr/>
            <p:nvPr/>
          </p:nvSpPr>
          <p:spPr>
            <a:xfrm>
              <a:off x="454644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95" name="CustomShape 40"/>
            <p:cNvSpPr/>
            <p:nvPr/>
          </p:nvSpPr>
          <p:spPr>
            <a:xfrm>
              <a:off x="408348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96" name="CustomShape 41"/>
            <p:cNvSpPr/>
            <p:nvPr/>
          </p:nvSpPr>
          <p:spPr>
            <a:xfrm>
              <a:off x="431496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97" name="CustomShape 42"/>
            <p:cNvSpPr/>
            <p:nvPr/>
          </p:nvSpPr>
          <p:spPr>
            <a:xfrm>
              <a:off x="454644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398" name="Group 43"/>
          <p:cNvGrpSpPr/>
          <p:nvPr/>
        </p:nvGrpSpPr>
        <p:grpSpPr>
          <a:xfrm>
            <a:off x="3142800" y="4749840"/>
            <a:ext cx="694080" cy="695520"/>
            <a:chOff x="3142800" y="4749840"/>
            <a:chExt cx="694080" cy="695520"/>
          </a:xfrm>
        </p:grpSpPr>
        <p:sp>
          <p:nvSpPr>
            <p:cNvPr id="399" name="CustomShape 44"/>
            <p:cNvSpPr/>
            <p:nvPr/>
          </p:nvSpPr>
          <p:spPr>
            <a:xfrm>
              <a:off x="314280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00" name="CustomShape 45"/>
            <p:cNvSpPr/>
            <p:nvPr/>
          </p:nvSpPr>
          <p:spPr>
            <a:xfrm>
              <a:off x="337428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01" name="CustomShape 46"/>
            <p:cNvSpPr/>
            <p:nvPr/>
          </p:nvSpPr>
          <p:spPr>
            <a:xfrm>
              <a:off x="360576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02" name="CustomShape 47"/>
            <p:cNvSpPr/>
            <p:nvPr/>
          </p:nvSpPr>
          <p:spPr>
            <a:xfrm>
              <a:off x="314280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03" name="CustomShape 48"/>
            <p:cNvSpPr/>
            <p:nvPr/>
          </p:nvSpPr>
          <p:spPr>
            <a:xfrm>
              <a:off x="337428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04" name="CustomShape 49"/>
            <p:cNvSpPr/>
            <p:nvPr/>
          </p:nvSpPr>
          <p:spPr>
            <a:xfrm>
              <a:off x="360576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05" name="CustomShape 50"/>
            <p:cNvSpPr/>
            <p:nvPr/>
          </p:nvSpPr>
          <p:spPr>
            <a:xfrm>
              <a:off x="314280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06" name="CustomShape 51"/>
            <p:cNvSpPr/>
            <p:nvPr/>
          </p:nvSpPr>
          <p:spPr>
            <a:xfrm>
              <a:off x="337428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07" name="CustomShape 52"/>
            <p:cNvSpPr/>
            <p:nvPr/>
          </p:nvSpPr>
          <p:spPr>
            <a:xfrm>
              <a:off x="360576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408" name="Group 53"/>
          <p:cNvGrpSpPr/>
          <p:nvPr/>
        </p:nvGrpSpPr>
        <p:grpSpPr>
          <a:xfrm>
            <a:off x="488160" y="4749840"/>
            <a:ext cx="694080" cy="695520"/>
            <a:chOff x="488160" y="4749840"/>
            <a:chExt cx="694080" cy="695520"/>
          </a:xfrm>
        </p:grpSpPr>
        <p:sp>
          <p:nvSpPr>
            <p:cNvPr id="409" name="CustomShape 54"/>
            <p:cNvSpPr/>
            <p:nvPr/>
          </p:nvSpPr>
          <p:spPr>
            <a:xfrm>
              <a:off x="48816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10" name="CustomShape 55"/>
            <p:cNvSpPr/>
            <p:nvPr/>
          </p:nvSpPr>
          <p:spPr>
            <a:xfrm>
              <a:off x="71964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11" name="CustomShape 56"/>
            <p:cNvSpPr/>
            <p:nvPr/>
          </p:nvSpPr>
          <p:spPr>
            <a:xfrm>
              <a:off x="95112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12" name="CustomShape 57"/>
            <p:cNvSpPr/>
            <p:nvPr/>
          </p:nvSpPr>
          <p:spPr>
            <a:xfrm>
              <a:off x="48816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13" name="CustomShape 58"/>
            <p:cNvSpPr/>
            <p:nvPr/>
          </p:nvSpPr>
          <p:spPr>
            <a:xfrm>
              <a:off x="71964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14" name="CustomShape 59"/>
            <p:cNvSpPr/>
            <p:nvPr/>
          </p:nvSpPr>
          <p:spPr>
            <a:xfrm>
              <a:off x="95112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15" name="CustomShape 60"/>
            <p:cNvSpPr/>
            <p:nvPr/>
          </p:nvSpPr>
          <p:spPr>
            <a:xfrm>
              <a:off x="48816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16" name="CustomShape 61"/>
            <p:cNvSpPr/>
            <p:nvPr/>
          </p:nvSpPr>
          <p:spPr>
            <a:xfrm>
              <a:off x="71964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17" name="CustomShape 62"/>
            <p:cNvSpPr/>
            <p:nvPr/>
          </p:nvSpPr>
          <p:spPr>
            <a:xfrm>
              <a:off x="95112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418" name="Group 63"/>
          <p:cNvGrpSpPr/>
          <p:nvPr/>
        </p:nvGrpSpPr>
        <p:grpSpPr>
          <a:xfrm>
            <a:off x="4940640" y="4751640"/>
            <a:ext cx="694080" cy="695880"/>
            <a:chOff x="4940640" y="4751640"/>
            <a:chExt cx="694080" cy="695880"/>
          </a:xfrm>
        </p:grpSpPr>
        <p:sp>
          <p:nvSpPr>
            <p:cNvPr id="419" name="CustomShape 64"/>
            <p:cNvSpPr/>
            <p:nvPr/>
          </p:nvSpPr>
          <p:spPr>
            <a:xfrm>
              <a:off x="494064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0" name="CustomShape 65"/>
            <p:cNvSpPr/>
            <p:nvPr/>
          </p:nvSpPr>
          <p:spPr>
            <a:xfrm>
              <a:off x="517212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1" name="CustomShape 66"/>
            <p:cNvSpPr/>
            <p:nvPr/>
          </p:nvSpPr>
          <p:spPr>
            <a:xfrm>
              <a:off x="540360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2" name="CustomShape 67"/>
            <p:cNvSpPr/>
            <p:nvPr/>
          </p:nvSpPr>
          <p:spPr>
            <a:xfrm>
              <a:off x="494064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3" name="CustomShape 68"/>
            <p:cNvSpPr/>
            <p:nvPr/>
          </p:nvSpPr>
          <p:spPr>
            <a:xfrm>
              <a:off x="517212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4" name="CustomShape 69"/>
            <p:cNvSpPr/>
            <p:nvPr/>
          </p:nvSpPr>
          <p:spPr>
            <a:xfrm>
              <a:off x="540360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5" name="CustomShape 70"/>
            <p:cNvSpPr/>
            <p:nvPr/>
          </p:nvSpPr>
          <p:spPr>
            <a:xfrm>
              <a:off x="494064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6" name="CustomShape 71"/>
            <p:cNvSpPr/>
            <p:nvPr/>
          </p:nvSpPr>
          <p:spPr>
            <a:xfrm>
              <a:off x="517212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27" name="CustomShape 72"/>
            <p:cNvSpPr/>
            <p:nvPr/>
          </p:nvSpPr>
          <p:spPr>
            <a:xfrm>
              <a:off x="540360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428" name="Group 73"/>
          <p:cNvGrpSpPr/>
          <p:nvPr/>
        </p:nvGrpSpPr>
        <p:grpSpPr>
          <a:xfrm>
            <a:off x="5770440" y="4749840"/>
            <a:ext cx="694080" cy="695520"/>
            <a:chOff x="5770440" y="4749840"/>
            <a:chExt cx="694080" cy="695520"/>
          </a:xfrm>
        </p:grpSpPr>
        <p:sp>
          <p:nvSpPr>
            <p:cNvPr id="429" name="CustomShape 74"/>
            <p:cNvSpPr/>
            <p:nvPr/>
          </p:nvSpPr>
          <p:spPr>
            <a:xfrm>
              <a:off x="577044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0" name="CustomShape 75"/>
            <p:cNvSpPr/>
            <p:nvPr/>
          </p:nvSpPr>
          <p:spPr>
            <a:xfrm>
              <a:off x="600192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1" name="CustomShape 76"/>
            <p:cNvSpPr/>
            <p:nvPr/>
          </p:nvSpPr>
          <p:spPr>
            <a:xfrm>
              <a:off x="623340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2" name="CustomShape 77"/>
            <p:cNvSpPr/>
            <p:nvPr/>
          </p:nvSpPr>
          <p:spPr>
            <a:xfrm>
              <a:off x="577044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3" name="CustomShape 78"/>
            <p:cNvSpPr/>
            <p:nvPr/>
          </p:nvSpPr>
          <p:spPr>
            <a:xfrm>
              <a:off x="600192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4" name="CustomShape 79"/>
            <p:cNvSpPr/>
            <p:nvPr/>
          </p:nvSpPr>
          <p:spPr>
            <a:xfrm>
              <a:off x="623340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5" name="CustomShape 80"/>
            <p:cNvSpPr/>
            <p:nvPr/>
          </p:nvSpPr>
          <p:spPr>
            <a:xfrm>
              <a:off x="577044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6" name="CustomShape 81"/>
            <p:cNvSpPr/>
            <p:nvPr/>
          </p:nvSpPr>
          <p:spPr>
            <a:xfrm>
              <a:off x="600192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37" name="CustomShape 82"/>
            <p:cNvSpPr/>
            <p:nvPr/>
          </p:nvSpPr>
          <p:spPr>
            <a:xfrm>
              <a:off x="623340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438" name="Group 83"/>
          <p:cNvGrpSpPr/>
          <p:nvPr/>
        </p:nvGrpSpPr>
        <p:grpSpPr>
          <a:xfrm>
            <a:off x="6659280" y="4749840"/>
            <a:ext cx="694080" cy="695520"/>
            <a:chOff x="6659280" y="4749840"/>
            <a:chExt cx="694080" cy="695520"/>
          </a:xfrm>
        </p:grpSpPr>
        <p:sp>
          <p:nvSpPr>
            <p:cNvPr id="439" name="CustomShape 84"/>
            <p:cNvSpPr/>
            <p:nvPr/>
          </p:nvSpPr>
          <p:spPr>
            <a:xfrm>
              <a:off x="665928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40" name="CustomShape 85"/>
            <p:cNvSpPr/>
            <p:nvPr/>
          </p:nvSpPr>
          <p:spPr>
            <a:xfrm>
              <a:off x="689076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41" name="CustomShape 86"/>
            <p:cNvSpPr/>
            <p:nvPr/>
          </p:nvSpPr>
          <p:spPr>
            <a:xfrm>
              <a:off x="7122240" y="47498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42" name="CustomShape 87"/>
            <p:cNvSpPr/>
            <p:nvPr/>
          </p:nvSpPr>
          <p:spPr>
            <a:xfrm>
              <a:off x="665928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43" name="CustomShape 88"/>
            <p:cNvSpPr/>
            <p:nvPr/>
          </p:nvSpPr>
          <p:spPr>
            <a:xfrm>
              <a:off x="689076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44" name="CustomShape 89"/>
            <p:cNvSpPr/>
            <p:nvPr/>
          </p:nvSpPr>
          <p:spPr>
            <a:xfrm>
              <a:off x="7122240" y="498096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45" name="CustomShape 90"/>
            <p:cNvSpPr/>
            <p:nvPr/>
          </p:nvSpPr>
          <p:spPr>
            <a:xfrm>
              <a:off x="665928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46" name="CustomShape 91"/>
            <p:cNvSpPr/>
            <p:nvPr/>
          </p:nvSpPr>
          <p:spPr>
            <a:xfrm>
              <a:off x="689076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47" name="CustomShape 92"/>
            <p:cNvSpPr/>
            <p:nvPr/>
          </p:nvSpPr>
          <p:spPr>
            <a:xfrm>
              <a:off x="7122240" y="52142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grpSp>
        <p:nvGrpSpPr>
          <p:cNvPr id="448" name="Group 93"/>
          <p:cNvGrpSpPr/>
          <p:nvPr/>
        </p:nvGrpSpPr>
        <p:grpSpPr>
          <a:xfrm>
            <a:off x="7551720" y="4751640"/>
            <a:ext cx="693720" cy="695880"/>
            <a:chOff x="7551720" y="4751640"/>
            <a:chExt cx="693720" cy="695880"/>
          </a:xfrm>
        </p:grpSpPr>
        <p:sp>
          <p:nvSpPr>
            <p:cNvPr id="449" name="CustomShape 94"/>
            <p:cNvSpPr/>
            <p:nvPr/>
          </p:nvSpPr>
          <p:spPr>
            <a:xfrm>
              <a:off x="755172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50" name="CustomShape 95"/>
            <p:cNvSpPr/>
            <p:nvPr/>
          </p:nvSpPr>
          <p:spPr>
            <a:xfrm>
              <a:off x="778320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51" name="CustomShape 96"/>
            <p:cNvSpPr/>
            <p:nvPr/>
          </p:nvSpPr>
          <p:spPr>
            <a:xfrm>
              <a:off x="8014320" y="475164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52" name="CustomShape 97"/>
            <p:cNvSpPr/>
            <p:nvPr/>
          </p:nvSpPr>
          <p:spPr>
            <a:xfrm>
              <a:off x="755172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53" name="CustomShape 98"/>
            <p:cNvSpPr/>
            <p:nvPr/>
          </p:nvSpPr>
          <p:spPr>
            <a:xfrm>
              <a:off x="778320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54" name="CustomShape 99"/>
            <p:cNvSpPr/>
            <p:nvPr/>
          </p:nvSpPr>
          <p:spPr>
            <a:xfrm>
              <a:off x="8014320" y="498312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55" name="CustomShape 100"/>
            <p:cNvSpPr/>
            <p:nvPr/>
          </p:nvSpPr>
          <p:spPr>
            <a:xfrm>
              <a:off x="755172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56" name="CustomShape 101"/>
            <p:cNvSpPr/>
            <p:nvPr/>
          </p:nvSpPr>
          <p:spPr>
            <a:xfrm>
              <a:off x="778320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57" name="CustomShape 102"/>
            <p:cNvSpPr/>
            <p:nvPr/>
          </p:nvSpPr>
          <p:spPr>
            <a:xfrm>
              <a:off x="8014320" y="5216400"/>
              <a:ext cx="231120" cy="231120"/>
            </a:xfrm>
            <a:prstGeom prst="rect">
              <a:avLst/>
            </a:prstGeom>
            <a:noFill/>
            <a:ln>
              <a:solidFill>
                <a:schemeClr val="tx1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458" name="CustomShape 103"/>
          <p:cNvSpPr/>
          <p:nvPr/>
        </p:nvSpPr>
        <p:spPr>
          <a:xfrm>
            <a:off x="488160" y="477684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59" name="CustomShape 104"/>
          <p:cNvSpPr/>
          <p:nvPr/>
        </p:nvSpPr>
        <p:spPr>
          <a:xfrm>
            <a:off x="1588320" y="475164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0" name="CustomShape 105"/>
          <p:cNvSpPr/>
          <p:nvPr/>
        </p:nvSpPr>
        <p:spPr>
          <a:xfrm>
            <a:off x="2707200" y="477684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1" name="CustomShape 106"/>
          <p:cNvSpPr/>
          <p:nvPr/>
        </p:nvSpPr>
        <p:spPr>
          <a:xfrm>
            <a:off x="3143160" y="499680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2" name="CustomShape 107"/>
          <p:cNvSpPr/>
          <p:nvPr/>
        </p:nvSpPr>
        <p:spPr>
          <a:xfrm>
            <a:off x="4314960" y="501192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3" name="CustomShape 108"/>
          <p:cNvSpPr/>
          <p:nvPr/>
        </p:nvSpPr>
        <p:spPr>
          <a:xfrm>
            <a:off x="5403600" y="501192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4" name="CustomShape 109"/>
          <p:cNvSpPr/>
          <p:nvPr/>
        </p:nvSpPr>
        <p:spPr>
          <a:xfrm>
            <a:off x="5770800" y="524160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5" name="CustomShape 110"/>
          <p:cNvSpPr/>
          <p:nvPr/>
        </p:nvSpPr>
        <p:spPr>
          <a:xfrm>
            <a:off x="6890760" y="524160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6" name="CustomShape 111"/>
          <p:cNvSpPr/>
          <p:nvPr/>
        </p:nvSpPr>
        <p:spPr>
          <a:xfrm>
            <a:off x="8014320" y="5230800"/>
            <a:ext cx="231120" cy="20412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67" name="CustomShape 112"/>
          <p:cNvSpPr/>
          <p:nvPr/>
        </p:nvSpPr>
        <p:spPr>
          <a:xfrm flipH="1">
            <a:off x="512280" y="374904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68" name="CustomShape 113"/>
          <p:cNvSpPr/>
          <p:nvPr/>
        </p:nvSpPr>
        <p:spPr>
          <a:xfrm flipH="1">
            <a:off x="2268720" y="374904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69" name="CustomShape 114"/>
          <p:cNvSpPr/>
          <p:nvPr/>
        </p:nvSpPr>
        <p:spPr>
          <a:xfrm flipH="1">
            <a:off x="3147120" y="374904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70" name="CustomShape 115"/>
          <p:cNvSpPr/>
          <p:nvPr/>
        </p:nvSpPr>
        <p:spPr>
          <a:xfrm flipH="1">
            <a:off x="4097520" y="374904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71" name="CustomShape 116"/>
          <p:cNvSpPr/>
          <p:nvPr/>
        </p:nvSpPr>
        <p:spPr>
          <a:xfrm flipH="1">
            <a:off x="4956480" y="375084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72" name="CustomShape 117"/>
          <p:cNvSpPr/>
          <p:nvPr/>
        </p:nvSpPr>
        <p:spPr>
          <a:xfrm flipH="1">
            <a:off x="5779800" y="374904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73" name="CustomShape 118"/>
          <p:cNvSpPr/>
          <p:nvPr/>
        </p:nvSpPr>
        <p:spPr>
          <a:xfrm flipH="1">
            <a:off x="6693840" y="374904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74" name="CustomShape 119"/>
          <p:cNvSpPr/>
          <p:nvPr/>
        </p:nvSpPr>
        <p:spPr>
          <a:xfrm flipH="1">
            <a:off x="7589160" y="3749040"/>
            <a:ext cx="360" cy="1000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75" name="TextShape 120"/>
          <p:cNvSpPr txBox="1"/>
          <p:nvPr/>
        </p:nvSpPr>
        <p:spPr>
          <a:xfrm>
            <a:off x="476640" y="4023360"/>
            <a:ext cx="986400" cy="654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N=200</a:t>
            </a:r>
            <a:endParaRPr b="0" lang="en-US" sz="1800" spc="-1" strike="noStrike">
              <a:latin typeface="TlwgMono"/>
            </a:endParaRPr>
          </a:p>
        </p:txBody>
      </p:sp>
      <p:sp>
        <p:nvSpPr>
          <p:cNvPr id="476" name="TextShape 121"/>
          <p:cNvSpPr txBox="1"/>
          <p:nvPr/>
        </p:nvSpPr>
        <p:spPr>
          <a:xfrm>
            <a:off x="1319040" y="4016880"/>
            <a:ext cx="875520" cy="372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N=30</a:t>
            </a:r>
            <a:endParaRPr b="0" lang="en-US" sz="1800" spc="-1" strike="noStrike">
              <a:latin typeface="TlwgMono"/>
            </a:endParaRPr>
          </a:p>
        </p:txBody>
      </p:sp>
      <p:sp>
        <p:nvSpPr>
          <p:cNvPr id="477" name="TextShape 122"/>
          <p:cNvSpPr txBox="1"/>
          <p:nvPr/>
        </p:nvSpPr>
        <p:spPr>
          <a:xfrm>
            <a:off x="2233440" y="4016880"/>
            <a:ext cx="885600" cy="654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N=160</a:t>
            </a:r>
            <a:endParaRPr b="0" lang="en-US" sz="1800" spc="-1" strike="noStrike">
              <a:latin typeface="TlwgMono"/>
            </a:endParaRPr>
          </a:p>
        </p:txBody>
      </p:sp>
      <p:sp>
        <p:nvSpPr>
          <p:cNvPr id="478" name="TextShape 123"/>
          <p:cNvSpPr txBox="1"/>
          <p:nvPr/>
        </p:nvSpPr>
        <p:spPr>
          <a:xfrm>
            <a:off x="3119040" y="4026960"/>
            <a:ext cx="812880" cy="654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N=20</a:t>
            </a:r>
            <a:endParaRPr b="0" lang="en-US" sz="1800" spc="-1" strike="noStrike">
              <a:latin typeface="TlwgMono"/>
            </a:endParaRPr>
          </a:p>
        </p:txBody>
      </p:sp>
      <p:sp>
        <p:nvSpPr>
          <p:cNvPr id="479" name="TextShape 124"/>
          <p:cNvSpPr txBox="1"/>
          <p:nvPr/>
        </p:nvSpPr>
        <p:spPr>
          <a:xfrm>
            <a:off x="4059360" y="4016880"/>
            <a:ext cx="786960" cy="654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N=80</a:t>
            </a:r>
            <a:endParaRPr b="0" lang="en-US" sz="1800" spc="-1" strike="noStrike">
              <a:latin typeface="TlwgMono"/>
            </a:endParaRPr>
          </a:p>
        </p:txBody>
      </p:sp>
      <p:sp>
        <p:nvSpPr>
          <p:cNvPr id="480" name="TextShape 125"/>
          <p:cNvSpPr txBox="1"/>
          <p:nvPr/>
        </p:nvSpPr>
        <p:spPr>
          <a:xfrm>
            <a:off x="4937760" y="4016880"/>
            <a:ext cx="731520" cy="654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N=20</a:t>
            </a:r>
            <a:endParaRPr b="0" lang="en-US" sz="1800" spc="-1" strike="noStrike">
              <a:latin typeface="TlwgMono"/>
            </a:endParaRPr>
          </a:p>
        </p:txBody>
      </p:sp>
      <p:sp>
        <p:nvSpPr>
          <p:cNvPr id="481" name="TextShape 126"/>
          <p:cNvSpPr txBox="1"/>
          <p:nvPr/>
        </p:nvSpPr>
        <p:spPr>
          <a:xfrm>
            <a:off x="5760720" y="4016880"/>
            <a:ext cx="914400" cy="654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N=150</a:t>
            </a:r>
            <a:endParaRPr b="0" lang="en-US" sz="1800" spc="-1" strike="noStrike">
              <a:latin typeface="TlwgMono"/>
            </a:endParaRPr>
          </a:p>
        </p:txBody>
      </p:sp>
      <p:sp>
        <p:nvSpPr>
          <p:cNvPr id="482" name="TextShape 127"/>
          <p:cNvSpPr txBox="1"/>
          <p:nvPr/>
        </p:nvSpPr>
        <p:spPr>
          <a:xfrm>
            <a:off x="6675120" y="4023360"/>
            <a:ext cx="731520" cy="654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N=20</a:t>
            </a:r>
            <a:endParaRPr b="0" lang="en-US" sz="1800" spc="-1" strike="noStrike">
              <a:latin typeface="TlwgMono"/>
            </a:endParaRPr>
          </a:p>
        </p:txBody>
      </p:sp>
      <p:sp>
        <p:nvSpPr>
          <p:cNvPr id="483" name="TextShape 128"/>
          <p:cNvSpPr txBox="1"/>
          <p:nvPr/>
        </p:nvSpPr>
        <p:spPr>
          <a:xfrm>
            <a:off x="7553520" y="4023360"/>
            <a:ext cx="950400" cy="654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TlwgMono"/>
              </a:rPr>
              <a:t>N=140</a:t>
            </a:r>
            <a:endParaRPr b="0" lang="en-US" sz="1800" spc="-1" strike="noStrike">
              <a:latin typeface="TlwgMono"/>
            </a:endParaRPr>
          </a:p>
        </p:txBody>
      </p:sp>
      <p:sp>
        <p:nvSpPr>
          <p:cNvPr id="484" name="Line 129"/>
          <p:cNvSpPr/>
          <p:nvPr/>
        </p:nvSpPr>
        <p:spPr>
          <a:xfrm>
            <a:off x="512640" y="3749040"/>
            <a:ext cx="7077240" cy="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5" name="Line 130"/>
          <p:cNvSpPr/>
          <p:nvPr/>
        </p:nvSpPr>
        <p:spPr>
          <a:xfrm>
            <a:off x="4389120" y="3309480"/>
            <a:ext cx="0" cy="439560"/>
          </a:xfrm>
          <a:prstGeom prst="line">
            <a:avLst/>
          </a:prstGeom>
          <a:ln w="29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6" name="TextShape 131"/>
          <p:cNvSpPr txBox="1"/>
          <p:nvPr/>
        </p:nvSpPr>
        <p:spPr>
          <a:xfrm>
            <a:off x="457200" y="5577840"/>
            <a:ext cx="8229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p≈.24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7" name="TextShape 132"/>
          <p:cNvSpPr txBox="1"/>
          <p:nvPr/>
        </p:nvSpPr>
        <p:spPr>
          <a:xfrm>
            <a:off x="1371600" y="5577840"/>
            <a:ext cx="8229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p≈.04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8" name="TextShape 133"/>
          <p:cNvSpPr txBox="1"/>
          <p:nvPr/>
        </p:nvSpPr>
        <p:spPr>
          <a:xfrm>
            <a:off x="2194560" y="5577840"/>
            <a:ext cx="8229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p≈.20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9" name="TextShape 134"/>
          <p:cNvSpPr txBox="1"/>
          <p:nvPr/>
        </p:nvSpPr>
        <p:spPr>
          <a:xfrm>
            <a:off x="3108960" y="5577840"/>
            <a:ext cx="8229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p≈.02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0" name="TextShape 135"/>
          <p:cNvSpPr txBox="1"/>
          <p:nvPr/>
        </p:nvSpPr>
        <p:spPr>
          <a:xfrm>
            <a:off x="4023360" y="5577840"/>
            <a:ext cx="8229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p≈.10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1" name="TextShape 136"/>
          <p:cNvSpPr txBox="1"/>
          <p:nvPr/>
        </p:nvSpPr>
        <p:spPr>
          <a:xfrm>
            <a:off x="4882320" y="5577840"/>
            <a:ext cx="8229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p≈.02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2" name="TextShape 137"/>
          <p:cNvSpPr txBox="1"/>
          <p:nvPr/>
        </p:nvSpPr>
        <p:spPr>
          <a:xfrm>
            <a:off x="5760720" y="5577840"/>
            <a:ext cx="8229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p≈.18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3" name="TextShape 138"/>
          <p:cNvSpPr txBox="1"/>
          <p:nvPr/>
        </p:nvSpPr>
        <p:spPr>
          <a:xfrm>
            <a:off x="6583680" y="5577840"/>
            <a:ext cx="8229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p≈.02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4" name="TextShape 139"/>
          <p:cNvSpPr txBox="1"/>
          <p:nvPr/>
        </p:nvSpPr>
        <p:spPr>
          <a:xfrm>
            <a:off x="7498080" y="5577840"/>
            <a:ext cx="82296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0" lang="en-US" sz="1800" spc="-1" strike="noStrike">
                <a:latin typeface="Arial"/>
              </a:rPr>
              <a:t>p≈.17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CustomShape 1"/>
          <p:cNvSpPr/>
          <p:nvPr/>
        </p:nvSpPr>
        <p:spPr>
          <a:xfrm flipH="1">
            <a:off x="1012320" y="3226320"/>
            <a:ext cx="18360" cy="1688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grpSp>
        <p:nvGrpSpPr>
          <p:cNvPr id="496" name="Group 2"/>
          <p:cNvGrpSpPr/>
          <p:nvPr/>
        </p:nvGrpSpPr>
        <p:grpSpPr>
          <a:xfrm>
            <a:off x="2066760" y="4920120"/>
            <a:ext cx="1465200" cy="1445400"/>
            <a:chOff x="2066760" y="4920120"/>
            <a:chExt cx="1465200" cy="1445400"/>
          </a:xfrm>
        </p:grpSpPr>
        <p:grpSp>
          <p:nvGrpSpPr>
            <p:cNvPr id="497" name="Group 3"/>
            <p:cNvGrpSpPr/>
            <p:nvPr/>
          </p:nvGrpSpPr>
          <p:grpSpPr>
            <a:xfrm>
              <a:off x="2066760" y="4920120"/>
              <a:ext cx="1441800" cy="1445400"/>
              <a:chOff x="2066760" y="4920120"/>
              <a:chExt cx="1441800" cy="1445400"/>
            </a:xfrm>
          </p:grpSpPr>
          <p:sp>
            <p:nvSpPr>
              <p:cNvPr id="498" name="CustomShape 4"/>
              <p:cNvSpPr/>
              <p:nvPr/>
            </p:nvSpPr>
            <p:spPr>
              <a:xfrm>
                <a:off x="2066760" y="49201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499" name="CustomShape 5"/>
              <p:cNvSpPr/>
              <p:nvPr/>
            </p:nvSpPr>
            <p:spPr>
              <a:xfrm>
                <a:off x="2547720" y="49201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00" name="CustomShape 6"/>
              <p:cNvSpPr/>
              <p:nvPr/>
            </p:nvSpPr>
            <p:spPr>
              <a:xfrm>
                <a:off x="3028320" y="49201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01" name="CustomShape 7"/>
              <p:cNvSpPr/>
              <p:nvPr/>
            </p:nvSpPr>
            <p:spPr>
              <a:xfrm>
                <a:off x="2066760" y="54007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02" name="CustomShape 8"/>
              <p:cNvSpPr/>
              <p:nvPr/>
            </p:nvSpPr>
            <p:spPr>
              <a:xfrm>
                <a:off x="2547720" y="54007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03" name="CustomShape 9"/>
              <p:cNvSpPr/>
              <p:nvPr/>
            </p:nvSpPr>
            <p:spPr>
              <a:xfrm>
                <a:off x="3028320" y="54007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04" name="CustomShape 10"/>
              <p:cNvSpPr/>
              <p:nvPr/>
            </p:nvSpPr>
            <p:spPr>
              <a:xfrm>
                <a:off x="2066760" y="588528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05" name="CustomShape 11"/>
              <p:cNvSpPr/>
              <p:nvPr/>
            </p:nvSpPr>
            <p:spPr>
              <a:xfrm>
                <a:off x="2547720" y="588528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06" name="CustomShape 12"/>
              <p:cNvSpPr/>
              <p:nvPr/>
            </p:nvSpPr>
            <p:spPr>
              <a:xfrm>
                <a:off x="3028320" y="588528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</p:grpSp>
        <p:sp>
          <p:nvSpPr>
            <p:cNvPr id="507" name="CustomShape 13"/>
            <p:cNvSpPr/>
            <p:nvPr/>
          </p:nvSpPr>
          <p:spPr>
            <a:xfrm>
              <a:off x="2512800" y="5400720"/>
              <a:ext cx="548280" cy="48420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08" name="CustomShape 14"/>
            <p:cNvSpPr/>
            <p:nvPr/>
          </p:nvSpPr>
          <p:spPr>
            <a:xfrm>
              <a:off x="2983680" y="5881320"/>
              <a:ext cx="548280" cy="48420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09" name="CustomShape 15"/>
            <p:cNvSpPr/>
            <p:nvPr/>
          </p:nvSpPr>
          <p:spPr>
            <a:xfrm>
              <a:off x="2142000" y="5001120"/>
              <a:ext cx="329760" cy="329760"/>
            </a:xfrm>
            <a:prstGeom prst="donut">
              <a:avLst>
                <a:gd name="adj" fmla="val 25000"/>
              </a:avLst>
            </a:prstGeom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  <p:sp>
          <p:nvSpPr>
            <p:cNvPr id="510" name="CustomShape 16"/>
            <p:cNvSpPr/>
            <p:nvPr/>
          </p:nvSpPr>
          <p:spPr>
            <a:xfrm>
              <a:off x="2142000" y="5959440"/>
              <a:ext cx="329760" cy="329760"/>
            </a:xfrm>
            <a:prstGeom prst="donut">
              <a:avLst>
                <a:gd name="adj" fmla="val 25000"/>
              </a:avLst>
            </a:prstGeom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</p:grpSp>
      <p:grpSp>
        <p:nvGrpSpPr>
          <p:cNvPr id="511" name="Group 17"/>
          <p:cNvGrpSpPr/>
          <p:nvPr/>
        </p:nvGrpSpPr>
        <p:grpSpPr>
          <a:xfrm>
            <a:off x="291960" y="4915080"/>
            <a:ext cx="1465200" cy="1445760"/>
            <a:chOff x="291960" y="4915080"/>
            <a:chExt cx="1465200" cy="1445760"/>
          </a:xfrm>
        </p:grpSpPr>
        <p:grpSp>
          <p:nvGrpSpPr>
            <p:cNvPr id="512" name="Group 18"/>
            <p:cNvGrpSpPr/>
            <p:nvPr/>
          </p:nvGrpSpPr>
          <p:grpSpPr>
            <a:xfrm>
              <a:off x="291960" y="4915080"/>
              <a:ext cx="1441800" cy="1445760"/>
              <a:chOff x="291960" y="4915080"/>
              <a:chExt cx="1441800" cy="1445760"/>
            </a:xfrm>
          </p:grpSpPr>
          <p:sp>
            <p:nvSpPr>
              <p:cNvPr id="513" name="CustomShape 19"/>
              <p:cNvSpPr/>
              <p:nvPr/>
            </p:nvSpPr>
            <p:spPr>
              <a:xfrm>
                <a:off x="291960" y="491508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14" name="CustomShape 20"/>
              <p:cNvSpPr/>
              <p:nvPr/>
            </p:nvSpPr>
            <p:spPr>
              <a:xfrm>
                <a:off x="772920" y="491508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15" name="CustomShape 21"/>
              <p:cNvSpPr/>
              <p:nvPr/>
            </p:nvSpPr>
            <p:spPr>
              <a:xfrm>
                <a:off x="1253520" y="491508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16" name="CustomShape 22"/>
              <p:cNvSpPr/>
              <p:nvPr/>
            </p:nvSpPr>
            <p:spPr>
              <a:xfrm>
                <a:off x="291960" y="539604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17" name="CustomShape 23"/>
              <p:cNvSpPr/>
              <p:nvPr/>
            </p:nvSpPr>
            <p:spPr>
              <a:xfrm>
                <a:off x="772920" y="539604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18" name="CustomShape 24"/>
              <p:cNvSpPr/>
              <p:nvPr/>
            </p:nvSpPr>
            <p:spPr>
              <a:xfrm>
                <a:off x="1253520" y="539604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19" name="CustomShape 25"/>
              <p:cNvSpPr/>
              <p:nvPr/>
            </p:nvSpPr>
            <p:spPr>
              <a:xfrm>
                <a:off x="291960" y="588060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20" name="CustomShape 26"/>
              <p:cNvSpPr/>
              <p:nvPr/>
            </p:nvSpPr>
            <p:spPr>
              <a:xfrm>
                <a:off x="772920" y="588060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21" name="CustomShape 27"/>
              <p:cNvSpPr/>
              <p:nvPr/>
            </p:nvSpPr>
            <p:spPr>
              <a:xfrm>
                <a:off x="1253520" y="588060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</p:grpSp>
        <p:sp>
          <p:nvSpPr>
            <p:cNvPr id="522" name="CustomShape 28"/>
            <p:cNvSpPr/>
            <p:nvPr/>
          </p:nvSpPr>
          <p:spPr>
            <a:xfrm>
              <a:off x="738000" y="5396040"/>
              <a:ext cx="548280" cy="48420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23" name="CustomShape 29"/>
            <p:cNvSpPr/>
            <p:nvPr/>
          </p:nvSpPr>
          <p:spPr>
            <a:xfrm>
              <a:off x="1208880" y="5876640"/>
              <a:ext cx="548280" cy="48420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24" name="CustomShape 30"/>
            <p:cNvSpPr/>
            <p:nvPr/>
          </p:nvSpPr>
          <p:spPr>
            <a:xfrm>
              <a:off x="367200" y="4996080"/>
              <a:ext cx="329760" cy="329760"/>
            </a:xfrm>
            <a:prstGeom prst="donut">
              <a:avLst>
                <a:gd name="adj" fmla="val 25000"/>
              </a:avLst>
            </a:prstGeom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  <p:sp>
          <p:nvSpPr>
            <p:cNvPr id="525" name="CustomShape 31"/>
            <p:cNvSpPr/>
            <p:nvPr/>
          </p:nvSpPr>
          <p:spPr>
            <a:xfrm>
              <a:off x="367200" y="5954400"/>
              <a:ext cx="329760" cy="329760"/>
            </a:xfrm>
            <a:prstGeom prst="donut">
              <a:avLst>
                <a:gd name="adj" fmla="val 25000"/>
              </a:avLst>
            </a:prstGeom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</p:grpSp>
      <p:grpSp>
        <p:nvGrpSpPr>
          <p:cNvPr id="526" name="Group 32"/>
          <p:cNvGrpSpPr/>
          <p:nvPr/>
        </p:nvGrpSpPr>
        <p:grpSpPr>
          <a:xfrm>
            <a:off x="3634920" y="903600"/>
            <a:ext cx="1846440" cy="1821960"/>
            <a:chOff x="3634920" y="903600"/>
            <a:chExt cx="1846440" cy="1821960"/>
          </a:xfrm>
        </p:grpSpPr>
        <p:grpSp>
          <p:nvGrpSpPr>
            <p:cNvPr id="527" name="Group 33"/>
            <p:cNvGrpSpPr/>
            <p:nvPr/>
          </p:nvGrpSpPr>
          <p:grpSpPr>
            <a:xfrm>
              <a:off x="3634920" y="903600"/>
              <a:ext cx="1817280" cy="1821960"/>
              <a:chOff x="3634920" y="903600"/>
              <a:chExt cx="1817280" cy="1821960"/>
            </a:xfrm>
          </p:grpSpPr>
          <p:sp>
            <p:nvSpPr>
              <p:cNvPr id="528" name="CustomShape 34"/>
              <p:cNvSpPr/>
              <p:nvPr/>
            </p:nvSpPr>
            <p:spPr>
              <a:xfrm>
                <a:off x="3634920" y="903600"/>
                <a:ext cx="605520" cy="6055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29" name="CustomShape 35"/>
              <p:cNvSpPr/>
              <p:nvPr/>
            </p:nvSpPr>
            <p:spPr>
              <a:xfrm>
                <a:off x="4240800" y="903600"/>
                <a:ext cx="605520" cy="6055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30" name="CustomShape 36"/>
              <p:cNvSpPr/>
              <p:nvPr/>
            </p:nvSpPr>
            <p:spPr>
              <a:xfrm>
                <a:off x="4846680" y="903600"/>
                <a:ext cx="605520" cy="6055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31" name="CustomShape 37"/>
              <p:cNvSpPr/>
              <p:nvPr/>
            </p:nvSpPr>
            <p:spPr>
              <a:xfrm>
                <a:off x="3634920" y="1509480"/>
                <a:ext cx="605520" cy="6055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32" name="CustomShape 38"/>
              <p:cNvSpPr/>
              <p:nvPr/>
            </p:nvSpPr>
            <p:spPr>
              <a:xfrm>
                <a:off x="4240800" y="1509480"/>
                <a:ext cx="605520" cy="6055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33" name="CustomShape 39"/>
              <p:cNvSpPr/>
              <p:nvPr/>
            </p:nvSpPr>
            <p:spPr>
              <a:xfrm>
                <a:off x="4846680" y="1509480"/>
                <a:ext cx="605520" cy="6055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34" name="CustomShape 40"/>
              <p:cNvSpPr/>
              <p:nvPr/>
            </p:nvSpPr>
            <p:spPr>
              <a:xfrm>
                <a:off x="3634920" y="2120040"/>
                <a:ext cx="605520" cy="6055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35" name="CustomShape 41"/>
              <p:cNvSpPr/>
              <p:nvPr/>
            </p:nvSpPr>
            <p:spPr>
              <a:xfrm>
                <a:off x="4240800" y="2120040"/>
                <a:ext cx="605520" cy="6055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36" name="CustomShape 42"/>
              <p:cNvSpPr/>
              <p:nvPr/>
            </p:nvSpPr>
            <p:spPr>
              <a:xfrm>
                <a:off x="4846680" y="2120040"/>
                <a:ext cx="605520" cy="6055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</p:grpSp>
        <p:sp>
          <p:nvSpPr>
            <p:cNvPr id="537" name="CustomShape 43"/>
            <p:cNvSpPr/>
            <p:nvPr/>
          </p:nvSpPr>
          <p:spPr>
            <a:xfrm>
              <a:off x="4196880" y="1509480"/>
              <a:ext cx="690840" cy="61020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38" name="CustomShape 44"/>
            <p:cNvSpPr/>
            <p:nvPr/>
          </p:nvSpPr>
          <p:spPr>
            <a:xfrm>
              <a:off x="4790520" y="2115360"/>
              <a:ext cx="690840" cy="61020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39" name="CustomShape 45"/>
            <p:cNvSpPr/>
            <p:nvPr/>
          </p:nvSpPr>
          <p:spPr>
            <a:xfrm>
              <a:off x="3729960" y="1005840"/>
              <a:ext cx="415800" cy="415800"/>
            </a:xfrm>
            <a:prstGeom prst="donut">
              <a:avLst>
                <a:gd name="adj" fmla="val 25000"/>
              </a:avLst>
            </a:prstGeom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  <p:sp>
          <p:nvSpPr>
            <p:cNvPr id="540" name="CustomShape 46"/>
            <p:cNvSpPr/>
            <p:nvPr/>
          </p:nvSpPr>
          <p:spPr>
            <a:xfrm>
              <a:off x="3729960" y="2213640"/>
              <a:ext cx="415800" cy="415800"/>
            </a:xfrm>
            <a:prstGeom prst="donut">
              <a:avLst>
                <a:gd name="adj" fmla="val 25000"/>
              </a:avLst>
            </a:prstGeom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</p:grpSp>
      <p:grpSp>
        <p:nvGrpSpPr>
          <p:cNvPr id="541" name="Group 47"/>
          <p:cNvGrpSpPr/>
          <p:nvPr/>
        </p:nvGrpSpPr>
        <p:grpSpPr>
          <a:xfrm>
            <a:off x="3842640" y="4920120"/>
            <a:ext cx="1465200" cy="1445400"/>
            <a:chOff x="3842640" y="4920120"/>
            <a:chExt cx="1465200" cy="1445400"/>
          </a:xfrm>
        </p:grpSpPr>
        <p:grpSp>
          <p:nvGrpSpPr>
            <p:cNvPr id="542" name="Group 48"/>
            <p:cNvGrpSpPr/>
            <p:nvPr/>
          </p:nvGrpSpPr>
          <p:grpSpPr>
            <a:xfrm>
              <a:off x="3842640" y="4920120"/>
              <a:ext cx="1441440" cy="1445400"/>
              <a:chOff x="3842640" y="4920120"/>
              <a:chExt cx="1441440" cy="1445400"/>
            </a:xfrm>
          </p:grpSpPr>
          <p:sp>
            <p:nvSpPr>
              <p:cNvPr id="543" name="CustomShape 49"/>
              <p:cNvSpPr/>
              <p:nvPr/>
            </p:nvSpPr>
            <p:spPr>
              <a:xfrm>
                <a:off x="3842640" y="49201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44" name="CustomShape 50"/>
              <p:cNvSpPr/>
              <p:nvPr/>
            </p:nvSpPr>
            <p:spPr>
              <a:xfrm>
                <a:off x="4323240" y="49201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45" name="CustomShape 51"/>
              <p:cNvSpPr/>
              <p:nvPr/>
            </p:nvSpPr>
            <p:spPr>
              <a:xfrm>
                <a:off x="4803840" y="49201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46" name="CustomShape 52"/>
              <p:cNvSpPr/>
              <p:nvPr/>
            </p:nvSpPr>
            <p:spPr>
              <a:xfrm>
                <a:off x="3842640" y="54007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47" name="CustomShape 53"/>
              <p:cNvSpPr/>
              <p:nvPr/>
            </p:nvSpPr>
            <p:spPr>
              <a:xfrm>
                <a:off x="4323240" y="54007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48" name="CustomShape 54"/>
              <p:cNvSpPr/>
              <p:nvPr/>
            </p:nvSpPr>
            <p:spPr>
              <a:xfrm>
                <a:off x="4803840" y="54007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49" name="CustomShape 55"/>
              <p:cNvSpPr/>
              <p:nvPr/>
            </p:nvSpPr>
            <p:spPr>
              <a:xfrm>
                <a:off x="3842640" y="588528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50" name="CustomShape 56"/>
              <p:cNvSpPr/>
              <p:nvPr/>
            </p:nvSpPr>
            <p:spPr>
              <a:xfrm>
                <a:off x="4323240" y="588528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51" name="CustomShape 57"/>
              <p:cNvSpPr/>
              <p:nvPr/>
            </p:nvSpPr>
            <p:spPr>
              <a:xfrm>
                <a:off x="4803840" y="588528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</p:grpSp>
        <p:sp>
          <p:nvSpPr>
            <p:cNvPr id="552" name="CustomShape 58"/>
            <p:cNvSpPr/>
            <p:nvPr/>
          </p:nvSpPr>
          <p:spPr>
            <a:xfrm>
              <a:off x="4288680" y="5400720"/>
              <a:ext cx="548280" cy="48420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3" name="CustomShape 59"/>
            <p:cNvSpPr/>
            <p:nvPr/>
          </p:nvSpPr>
          <p:spPr>
            <a:xfrm>
              <a:off x="4759560" y="5881320"/>
              <a:ext cx="548280" cy="48420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54" name="CustomShape 60"/>
            <p:cNvSpPr/>
            <p:nvPr/>
          </p:nvSpPr>
          <p:spPr>
            <a:xfrm>
              <a:off x="3917880" y="5001120"/>
              <a:ext cx="329760" cy="329760"/>
            </a:xfrm>
            <a:prstGeom prst="donut">
              <a:avLst>
                <a:gd name="adj" fmla="val 25000"/>
              </a:avLst>
            </a:prstGeom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  <p:sp>
          <p:nvSpPr>
            <p:cNvPr id="555" name="CustomShape 61"/>
            <p:cNvSpPr/>
            <p:nvPr/>
          </p:nvSpPr>
          <p:spPr>
            <a:xfrm>
              <a:off x="3917880" y="5959440"/>
              <a:ext cx="329760" cy="329760"/>
            </a:xfrm>
            <a:prstGeom prst="donut">
              <a:avLst>
                <a:gd name="adj" fmla="val 25000"/>
              </a:avLst>
            </a:prstGeom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</p:grpSp>
      <p:grpSp>
        <p:nvGrpSpPr>
          <p:cNvPr id="556" name="Group 62"/>
          <p:cNvGrpSpPr/>
          <p:nvPr/>
        </p:nvGrpSpPr>
        <p:grpSpPr>
          <a:xfrm>
            <a:off x="5620320" y="4920120"/>
            <a:ext cx="1465200" cy="1445400"/>
            <a:chOff x="5620320" y="4920120"/>
            <a:chExt cx="1465200" cy="1445400"/>
          </a:xfrm>
        </p:grpSpPr>
        <p:grpSp>
          <p:nvGrpSpPr>
            <p:cNvPr id="557" name="Group 63"/>
            <p:cNvGrpSpPr/>
            <p:nvPr/>
          </p:nvGrpSpPr>
          <p:grpSpPr>
            <a:xfrm>
              <a:off x="5620320" y="4920120"/>
              <a:ext cx="1441800" cy="1445400"/>
              <a:chOff x="5620320" y="4920120"/>
              <a:chExt cx="1441800" cy="1445400"/>
            </a:xfrm>
          </p:grpSpPr>
          <p:sp>
            <p:nvSpPr>
              <p:cNvPr id="558" name="CustomShape 64"/>
              <p:cNvSpPr/>
              <p:nvPr/>
            </p:nvSpPr>
            <p:spPr>
              <a:xfrm>
                <a:off x="5620320" y="49201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59" name="CustomShape 65"/>
              <p:cNvSpPr/>
              <p:nvPr/>
            </p:nvSpPr>
            <p:spPr>
              <a:xfrm>
                <a:off x="6100920" y="49201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60" name="CustomShape 66"/>
              <p:cNvSpPr/>
              <p:nvPr/>
            </p:nvSpPr>
            <p:spPr>
              <a:xfrm>
                <a:off x="6581880" y="49201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61" name="CustomShape 67"/>
              <p:cNvSpPr/>
              <p:nvPr/>
            </p:nvSpPr>
            <p:spPr>
              <a:xfrm>
                <a:off x="5620320" y="54007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62" name="CustomShape 68"/>
              <p:cNvSpPr/>
              <p:nvPr/>
            </p:nvSpPr>
            <p:spPr>
              <a:xfrm>
                <a:off x="6100920" y="54007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63" name="CustomShape 69"/>
              <p:cNvSpPr/>
              <p:nvPr/>
            </p:nvSpPr>
            <p:spPr>
              <a:xfrm>
                <a:off x="6581880" y="54007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64" name="CustomShape 70"/>
              <p:cNvSpPr/>
              <p:nvPr/>
            </p:nvSpPr>
            <p:spPr>
              <a:xfrm>
                <a:off x="5620320" y="588528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65" name="CustomShape 71"/>
              <p:cNvSpPr/>
              <p:nvPr/>
            </p:nvSpPr>
            <p:spPr>
              <a:xfrm>
                <a:off x="6100920" y="588528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66" name="CustomShape 72"/>
              <p:cNvSpPr/>
              <p:nvPr/>
            </p:nvSpPr>
            <p:spPr>
              <a:xfrm>
                <a:off x="6581880" y="588528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</p:grpSp>
        <p:sp>
          <p:nvSpPr>
            <p:cNvPr id="567" name="CustomShape 73"/>
            <p:cNvSpPr/>
            <p:nvPr/>
          </p:nvSpPr>
          <p:spPr>
            <a:xfrm>
              <a:off x="6066360" y="5400720"/>
              <a:ext cx="548280" cy="48420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68" name="CustomShape 74"/>
            <p:cNvSpPr/>
            <p:nvPr/>
          </p:nvSpPr>
          <p:spPr>
            <a:xfrm>
              <a:off x="6537240" y="5881320"/>
              <a:ext cx="548280" cy="48420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69" name="CustomShape 75"/>
            <p:cNvSpPr/>
            <p:nvPr/>
          </p:nvSpPr>
          <p:spPr>
            <a:xfrm>
              <a:off x="5695560" y="5001120"/>
              <a:ext cx="329760" cy="329760"/>
            </a:xfrm>
            <a:prstGeom prst="donut">
              <a:avLst>
                <a:gd name="adj" fmla="val 25000"/>
              </a:avLst>
            </a:prstGeom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  <p:sp>
          <p:nvSpPr>
            <p:cNvPr id="570" name="CustomShape 76"/>
            <p:cNvSpPr/>
            <p:nvPr/>
          </p:nvSpPr>
          <p:spPr>
            <a:xfrm>
              <a:off x="5695560" y="5959440"/>
              <a:ext cx="329760" cy="329760"/>
            </a:xfrm>
            <a:prstGeom prst="donut">
              <a:avLst>
                <a:gd name="adj" fmla="val 25000"/>
              </a:avLst>
            </a:prstGeom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</p:grpSp>
      <p:grpSp>
        <p:nvGrpSpPr>
          <p:cNvPr id="571" name="Group 77"/>
          <p:cNvGrpSpPr/>
          <p:nvPr/>
        </p:nvGrpSpPr>
        <p:grpSpPr>
          <a:xfrm>
            <a:off x="7438680" y="4915080"/>
            <a:ext cx="1464840" cy="1445760"/>
            <a:chOff x="7438680" y="4915080"/>
            <a:chExt cx="1464840" cy="1445760"/>
          </a:xfrm>
        </p:grpSpPr>
        <p:grpSp>
          <p:nvGrpSpPr>
            <p:cNvPr id="572" name="Group 78"/>
            <p:cNvGrpSpPr/>
            <p:nvPr/>
          </p:nvGrpSpPr>
          <p:grpSpPr>
            <a:xfrm>
              <a:off x="7438680" y="4915080"/>
              <a:ext cx="1441440" cy="1445760"/>
              <a:chOff x="7438680" y="4915080"/>
              <a:chExt cx="1441440" cy="1445760"/>
            </a:xfrm>
          </p:grpSpPr>
          <p:sp>
            <p:nvSpPr>
              <p:cNvPr id="573" name="CustomShape 79"/>
              <p:cNvSpPr/>
              <p:nvPr/>
            </p:nvSpPr>
            <p:spPr>
              <a:xfrm>
                <a:off x="7438680" y="491508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74" name="CustomShape 80"/>
              <p:cNvSpPr/>
              <p:nvPr/>
            </p:nvSpPr>
            <p:spPr>
              <a:xfrm>
                <a:off x="7919280" y="491508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75" name="CustomShape 81"/>
              <p:cNvSpPr/>
              <p:nvPr/>
            </p:nvSpPr>
            <p:spPr>
              <a:xfrm>
                <a:off x="8399880" y="491508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76" name="CustomShape 82"/>
              <p:cNvSpPr/>
              <p:nvPr/>
            </p:nvSpPr>
            <p:spPr>
              <a:xfrm>
                <a:off x="7438680" y="539604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77" name="CustomShape 83"/>
              <p:cNvSpPr/>
              <p:nvPr/>
            </p:nvSpPr>
            <p:spPr>
              <a:xfrm>
                <a:off x="7919280" y="539604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78" name="CustomShape 84"/>
              <p:cNvSpPr/>
              <p:nvPr/>
            </p:nvSpPr>
            <p:spPr>
              <a:xfrm>
                <a:off x="8399880" y="539604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79" name="CustomShape 85"/>
              <p:cNvSpPr/>
              <p:nvPr/>
            </p:nvSpPr>
            <p:spPr>
              <a:xfrm>
                <a:off x="7438680" y="588060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80" name="CustomShape 86"/>
              <p:cNvSpPr/>
              <p:nvPr/>
            </p:nvSpPr>
            <p:spPr>
              <a:xfrm>
                <a:off x="7919280" y="588060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581" name="CustomShape 87"/>
              <p:cNvSpPr/>
              <p:nvPr/>
            </p:nvSpPr>
            <p:spPr>
              <a:xfrm>
                <a:off x="8399880" y="588060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</p:grpSp>
        <p:sp>
          <p:nvSpPr>
            <p:cNvPr id="582" name="CustomShape 88"/>
            <p:cNvSpPr/>
            <p:nvPr/>
          </p:nvSpPr>
          <p:spPr>
            <a:xfrm>
              <a:off x="7884360" y="5396040"/>
              <a:ext cx="548280" cy="48420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83" name="CustomShape 89"/>
            <p:cNvSpPr/>
            <p:nvPr/>
          </p:nvSpPr>
          <p:spPr>
            <a:xfrm>
              <a:off x="8355240" y="5876640"/>
              <a:ext cx="548280" cy="48420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84" name="CustomShape 90"/>
            <p:cNvSpPr/>
            <p:nvPr/>
          </p:nvSpPr>
          <p:spPr>
            <a:xfrm>
              <a:off x="7513920" y="4996080"/>
              <a:ext cx="329760" cy="329760"/>
            </a:xfrm>
            <a:prstGeom prst="donut">
              <a:avLst>
                <a:gd name="adj" fmla="val 25000"/>
              </a:avLst>
            </a:prstGeom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  <p:sp>
          <p:nvSpPr>
            <p:cNvPr id="585" name="CustomShape 91"/>
            <p:cNvSpPr/>
            <p:nvPr/>
          </p:nvSpPr>
          <p:spPr>
            <a:xfrm>
              <a:off x="7513920" y="5954400"/>
              <a:ext cx="329760" cy="329760"/>
            </a:xfrm>
            <a:prstGeom prst="donut">
              <a:avLst>
                <a:gd name="adj" fmla="val 25000"/>
              </a:avLst>
            </a:prstGeom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</p:grpSp>
      <p:sp>
        <p:nvSpPr>
          <p:cNvPr id="586" name="CustomShape 92"/>
          <p:cNvSpPr/>
          <p:nvPr/>
        </p:nvSpPr>
        <p:spPr>
          <a:xfrm>
            <a:off x="279720" y="5400720"/>
            <a:ext cx="548280" cy="48420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87" name="CustomShape 93"/>
          <p:cNvSpPr/>
          <p:nvPr/>
        </p:nvSpPr>
        <p:spPr>
          <a:xfrm>
            <a:off x="2508120" y="4920120"/>
            <a:ext cx="548280" cy="48420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88" name="CustomShape 94"/>
          <p:cNvSpPr/>
          <p:nvPr/>
        </p:nvSpPr>
        <p:spPr>
          <a:xfrm>
            <a:off x="4289400" y="5866200"/>
            <a:ext cx="548280" cy="48420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89" name="CustomShape 95"/>
          <p:cNvSpPr/>
          <p:nvPr/>
        </p:nvSpPr>
        <p:spPr>
          <a:xfrm>
            <a:off x="6563520" y="4911120"/>
            <a:ext cx="548280" cy="48420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90" name="CustomShape 96"/>
          <p:cNvSpPr/>
          <p:nvPr/>
        </p:nvSpPr>
        <p:spPr>
          <a:xfrm>
            <a:off x="8355240" y="5400720"/>
            <a:ext cx="548280" cy="48420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91" name="Line 97"/>
          <p:cNvSpPr/>
          <p:nvPr/>
        </p:nvSpPr>
        <p:spPr>
          <a:xfrm>
            <a:off x="4543560" y="2725920"/>
            <a:ext cx="360" cy="48564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92" name="Line 98"/>
          <p:cNvSpPr/>
          <p:nvPr/>
        </p:nvSpPr>
        <p:spPr>
          <a:xfrm>
            <a:off x="1021680" y="3226320"/>
            <a:ext cx="7171920" cy="36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93" name="CustomShape 99"/>
          <p:cNvSpPr/>
          <p:nvPr/>
        </p:nvSpPr>
        <p:spPr>
          <a:xfrm>
            <a:off x="4543920" y="189720"/>
            <a:ext cx="360" cy="601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94" name="CustomShape 100"/>
          <p:cNvSpPr/>
          <p:nvPr/>
        </p:nvSpPr>
        <p:spPr>
          <a:xfrm flipH="1">
            <a:off x="2785320" y="3231360"/>
            <a:ext cx="18360" cy="1688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95" name="CustomShape 101"/>
          <p:cNvSpPr/>
          <p:nvPr/>
        </p:nvSpPr>
        <p:spPr>
          <a:xfrm flipH="1">
            <a:off x="4528440" y="3211920"/>
            <a:ext cx="18360" cy="1688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96" name="CustomShape 102"/>
          <p:cNvSpPr/>
          <p:nvPr/>
        </p:nvSpPr>
        <p:spPr>
          <a:xfrm flipH="1">
            <a:off x="6347160" y="3211920"/>
            <a:ext cx="18360" cy="1688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97" name="CustomShape 103"/>
          <p:cNvSpPr/>
          <p:nvPr/>
        </p:nvSpPr>
        <p:spPr>
          <a:xfrm flipH="1">
            <a:off x="8174160" y="3211920"/>
            <a:ext cx="11160" cy="1707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98" name="CustomShape 104"/>
          <p:cNvSpPr/>
          <p:nvPr/>
        </p:nvSpPr>
        <p:spPr>
          <a:xfrm>
            <a:off x="3224880" y="821160"/>
            <a:ext cx="59796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9" name="CustomShape 105"/>
          <p:cNvSpPr/>
          <p:nvPr/>
        </p:nvSpPr>
        <p:spPr>
          <a:xfrm>
            <a:off x="845640" y="6350760"/>
            <a:ext cx="59796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</a:rPr>
              <a:t>A,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0" name="CustomShape 106"/>
          <p:cNvSpPr/>
          <p:nvPr/>
        </p:nvSpPr>
        <p:spPr>
          <a:xfrm>
            <a:off x="2508120" y="6350760"/>
            <a:ext cx="59796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</a:rPr>
              <a:t>A,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1" name="CustomShape 107"/>
          <p:cNvSpPr/>
          <p:nvPr/>
        </p:nvSpPr>
        <p:spPr>
          <a:xfrm>
            <a:off x="4323240" y="6350760"/>
            <a:ext cx="59796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</a:rPr>
              <a:t>A,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2" name="CustomShape 108"/>
          <p:cNvSpPr/>
          <p:nvPr/>
        </p:nvSpPr>
        <p:spPr>
          <a:xfrm>
            <a:off x="6103800" y="6346800"/>
            <a:ext cx="59796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</a:rPr>
              <a:t>A, 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3" name="CustomShape 109"/>
          <p:cNvSpPr/>
          <p:nvPr/>
        </p:nvSpPr>
        <p:spPr>
          <a:xfrm>
            <a:off x="7989120" y="6350760"/>
            <a:ext cx="59796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</a:rPr>
              <a:t>A, 5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roup 1"/>
          <p:cNvGrpSpPr/>
          <p:nvPr/>
        </p:nvGrpSpPr>
        <p:grpSpPr>
          <a:xfrm>
            <a:off x="256680" y="2614320"/>
            <a:ext cx="1477440" cy="1445400"/>
            <a:chOff x="256680" y="2614320"/>
            <a:chExt cx="1477440" cy="1445400"/>
          </a:xfrm>
        </p:grpSpPr>
        <p:grpSp>
          <p:nvGrpSpPr>
            <p:cNvPr id="605" name="Group 2"/>
            <p:cNvGrpSpPr/>
            <p:nvPr/>
          </p:nvGrpSpPr>
          <p:grpSpPr>
            <a:xfrm>
              <a:off x="268920" y="2614320"/>
              <a:ext cx="1465200" cy="1445400"/>
              <a:chOff x="268920" y="2614320"/>
              <a:chExt cx="1465200" cy="1445400"/>
            </a:xfrm>
          </p:grpSpPr>
          <p:grpSp>
            <p:nvGrpSpPr>
              <p:cNvPr id="606" name="Group 3"/>
              <p:cNvGrpSpPr/>
              <p:nvPr/>
            </p:nvGrpSpPr>
            <p:grpSpPr>
              <a:xfrm>
                <a:off x="268920" y="2614320"/>
                <a:ext cx="1441800" cy="1445400"/>
                <a:chOff x="268920" y="2614320"/>
                <a:chExt cx="1441800" cy="1445400"/>
              </a:xfrm>
            </p:grpSpPr>
            <p:sp>
              <p:nvSpPr>
                <p:cNvPr id="607" name="CustomShape 4"/>
                <p:cNvSpPr/>
                <p:nvPr/>
              </p:nvSpPr>
              <p:spPr>
                <a:xfrm>
                  <a:off x="268920" y="2614320"/>
                  <a:ext cx="480240" cy="4802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  <a:effectLst>
                  <a:outerShdw blurRad="4000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08" name="CustomShape 5"/>
                <p:cNvSpPr/>
                <p:nvPr/>
              </p:nvSpPr>
              <p:spPr>
                <a:xfrm>
                  <a:off x="749520" y="2614320"/>
                  <a:ext cx="480240" cy="4802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  <a:effectLst>
                  <a:outerShdw blurRad="4000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09" name="CustomShape 6"/>
                <p:cNvSpPr/>
                <p:nvPr/>
              </p:nvSpPr>
              <p:spPr>
                <a:xfrm>
                  <a:off x="1230480" y="2614320"/>
                  <a:ext cx="480240" cy="4802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  <a:effectLst>
                  <a:outerShdw blurRad="4000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10" name="CustomShape 7"/>
                <p:cNvSpPr/>
                <p:nvPr/>
              </p:nvSpPr>
              <p:spPr>
                <a:xfrm>
                  <a:off x="268920" y="3094920"/>
                  <a:ext cx="480240" cy="4802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  <a:effectLst>
                  <a:outerShdw blurRad="4000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11" name="CustomShape 8"/>
                <p:cNvSpPr/>
                <p:nvPr/>
              </p:nvSpPr>
              <p:spPr>
                <a:xfrm>
                  <a:off x="749520" y="3094920"/>
                  <a:ext cx="480240" cy="4802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  <a:effectLst>
                  <a:outerShdw blurRad="4000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12" name="CustomShape 9"/>
                <p:cNvSpPr/>
                <p:nvPr/>
              </p:nvSpPr>
              <p:spPr>
                <a:xfrm>
                  <a:off x="1230480" y="3094920"/>
                  <a:ext cx="480240" cy="4802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  <a:effectLst>
                  <a:outerShdw blurRad="4000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13" name="CustomShape 10"/>
                <p:cNvSpPr/>
                <p:nvPr/>
              </p:nvSpPr>
              <p:spPr>
                <a:xfrm>
                  <a:off x="268920" y="3579480"/>
                  <a:ext cx="480240" cy="4802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  <a:effectLst>
                  <a:outerShdw blurRad="4000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14" name="CustomShape 11"/>
                <p:cNvSpPr/>
                <p:nvPr/>
              </p:nvSpPr>
              <p:spPr>
                <a:xfrm>
                  <a:off x="749520" y="3579480"/>
                  <a:ext cx="480240" cy="4802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  <a:effectLst>
                  <a:outerShdw blurRad="4000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  <p:sp>
              <p:nvSpPr>
                <p:cNvPr id="615" name="CustomShape 12"/>
                <p:cNvSpPr/>
                <p:nvPr/>
              </p:nvSpPr>
              <p:spPr>
                <a:xfrm>
                  <a:off x="1230480" y="3579480"/>
                  <a:ext cx="480240" cy="4802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round/>
                </a:ln>
                <a:effectLst>
                  <a:outerShdw blurRad="4000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</p:sp>
          </p:grpSp>
          <p:sp>
            <p:nvSpPr>
              <p:cNvPr id="616" name="CustomShape 13"/>
              <p:cNvSpPr/>
              <p:nvPr/>
            </p:nvSpPr>
            <p:spPr>
              <a:xfrm>
                <a:off x="714960" y="3094920"/>
                <a:ext cx="548280" cy="484200"/>
              </a:xfrm>
              <a:prstGeom prst="mathMultiply">
                <a:avLst>
                  <a:gd name="adj1" fmla="val 23520"/>
                </a:avLst>
              </a:prstGeom>
              <a:solidFill>
                <a:schemeClr val="accent1"/>
              </a:solidFill>
              <a:ln>
                <a:solidFill>
                  <a:srgbClr val="000000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17" name="CustomShape 14"/>
              <p:cNvSpPr/>
              <p:nvPr/>
            </p:nvSpPr>
            <p:spPr>
              <a:xfrm>
                <a:off x="1185840" y="3575520"/>
                <a:ext cx="548280" cy="484200"/>
              </a:xfrm>
              <a:prstGeom prst="mathMultiply">
                <a:avLst>
                  <a:gd name="adj1" fmla="val 23520"/>
                </a:avLst>
              </a:prstGeom>
              <a:solidFill>
                <a:schemeClr val="accent1"/>
              </a:solidFill>
              <a:ln>
                <a:solidFill>
                  <a:srgbClr val="000000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18" name="CustomShape 15"/>
              <p:cNvSpPr/>
              <p:nvPr/>
            </p:nvSpPr>
            <p:spPr>
              <a:xfrm>
                <a:off x="344160" y="2695320"/>
                <a:ext cx="329760" cy="329760"/>
              </a:xfrm>
              <a:prstGeom prst="donut">
                <a:avLst>
                  <a:gd name="adj" fmla="val 25000"/>
                </a:avLst>
              </a:prstGeom>
              <a:ln>
                <a:solidFill>
                  <a:srgbClr val="000000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/>
            </p:style>
          </p:sp>
          <p:sp>
            <p:nvSpPr>
              <p:cNvPr id="619" name="CustomShape 16"/>
              <p:cNvSpPr/>
              <p:nvPr/>
            </p:nvSpPr>
            <p:spPr>
              <a:xfrm>
                <a:off x="344160" y="3653640"/>
                <a:ext cx="329760" cy="329760"/>
              </a:xfrm>
              <a:prstGeom prst="donut">
                <a:avLst>
                  <a:gd name="adj" fmla="val 25000"/>
                </a:avLst>
              </a:prstGeom>
              <a:ln>
                <a:solidFill>
                  <a:srgbClr val="000000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/>
            </p:style>
          </p:sp>
        </p:grpSp>
        <p:sp>
          <p:nvSpPr>
            <p:cNvPr id="620" name="CustomShape 17"/>
            <p:cNvSpPr/>
            <p:nvPr/>
          </p:nvSpPr>
          <p:spPr>
            <a:xfrm>
              <a:off x="256680" y="3099600"/>
              <a:ext cx="548280" cy="48420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621" name="CustomShape 18"/>
          <p:cNvSpPr/>
          <p:nvPr/>
        </p:nvSpPr>
        <p:spPr>
          <a:xfrm>
            <a:off x="822240" y="4050000"/>
            <a:ext cx="59796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</a:rPr>
              <a:t>A, 1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622" name="Group 19"/>
          <p:cNvGrpSpPr/>
          <p:nvPr/>
        </p:nvGrpSpPr>
        <p:grpSpPr>
          <a:xfrm>
            <a:off x="2011680" y="2606760"/>
            <a:ext cx="1465200" cy="1445760"/>
            <a:chOff x="2011680" y="2606760"/>
            <a:chExt cx="1465200" cy="1445760"/>
          </a:xfrm>
        </p:grpSpPr>
        <p:grpSp>
          <p:nvGrpSpPr>
            <p:cNvPr id="623" name="Group 20"/>
            <p:cNvGrpSpPr/>
            <p:nvPr/>
          </p:nvGrpSpPr>
          <p:grpSpPr>
            <a:xfrm>
              <a:off x="2011680" y="2606760"/>
              <a:ext cx="1441800" cy="1445400"/>
              <a:chOff x="2011680" y="2606760"/>
              <a:chExt cx="1441800" cy="1445400"/>
            </a:xfrm>
          </p:grpSpPr>
          <p:sp>
            <p:nvSpPr>
              <p:cNvPr id="624" name="CustomShape 21"/>
              <p:cNvSpPr/>
              <p:nvPr/>
            </p:nvSpPr>
            <p:spPr>
              <a:xfrm>
                <a:off x="2011680" y="260676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25" name="CustomShape 22"/>
              <p:cNvSpPr/>
              <p:nvPr/>
            </p:nvSpPr>
            <p:spPr>
              <a:xfrm>
                <a:off x="2492280" y="260676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26" name="CustomShape 23"/>
              <p:cNvSpPr/>
              <p:nvPr/>
            </p:nvSpPr>
            <p:spPr>
              <a:xfrm>
                <a:off x="2973240" y="260676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27" name="CustomShape 24"/>
              <p:cNvSpPr/>
              <p:nvPr/>
            </p:nvSpPr>
            <p:spPr>
              <a:xfrm>
                <a:off x="2011680" y="308736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28" name="CustomShape 25"/>
              <p:cNvSpPr/>
              <p:nvPr/>
            </p:nvSpPr>
            <p:spPr>
              <a:xfrm>
                <a:off x="2492280" y="308736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29" name="CustomShape 26"/>
              <p:cNvSpPr/>
              <p:nvPr/>
            </p:nvSpPr>
            <p:spPr>
              <a:xfrm>
                <a:off x="2973240" y="308736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30" name="CustomShape 27"/>
              <p:cNvSpPr/>
              <p:nvPr/>
            </p:nvSpPr>
            <p:spPr>
              <a:xfrm>
                <a:off x="2011680" y="35719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31" name="CustomShape 28"/>
              <p:cNvSpPr/>
              <p:nvPr/>
            </p:nvSpPr>
            <p:spPr>
              <a:xfrm>
                <a:off x="2492280" y="35719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32" name="CustomShape 29"/>
              <p:cNvSpPr/>
              <p:nvPr/>
            </p:nvSpPr>
            <p:spPr>
              <a:xfrm>
                <a:off x="2973240" y="35719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</p:grpSp>
        <p:sp>
          <p:nvSpPr>
            <p:cNvPr id="633" name="CustomShape 30"/>
            <p:cNvSpPr/>
            <p:nvPr/>
          </p:nvSpPr>
          <p:spPr>
            <a:xfrm>
              <a:off x="2457720" y="3087360"/>
              <a:ext cx="548280" cy="48420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34" name="CustomShape 31"/>
            <p:cNvSpPr/>
            <p:nvPr/>
          </p:nvSpPr>
          <p:spPr>
            <a:xfrm>
              <a:off x="2928600" y="3568320"/>
              <a:ext cx="548280" cy="48420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35" name="CustomShape 32"/>
            <p:cNvSpPr/>
            <p:nvPr/>
          </p:nvSpPr>
          <p:spPr>
            <a:xfrm>
              <a:off x="2086920" y="2687760"/>
              <a:ext cx="329760" cy="329760"/>
            </a:xfrm>
            <a:prstGeom prst="donut">
              <a:avLst>
                <a:gd name="adj" fmla="val 25000"/>
              </a:avLst>
            </a:prstGeom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  <p:sp>
          <p:nvSpPr>
            <p:cNvPr id="636" name="CustomShape 33"/>
            <p:cNvSpPr/>
            <p:nvPr/>
          </p:nvSpPr>
          <p:spPr>
            <a:xfrm>
              <a:off x="2086920" y="3646080"/>
              <a:ext cx="329760" cy="329760"/>
            </a:xfrm>
            <a:prstGeom prst="donut">
              <a:avLst>
                <a:gd name="adj" fmla="val 25000"/>
              </a:avLst>
            </a:prstGeom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</p:grpSp>
      <p:sp>
        <p:nvSpPr>
          <p:cNvPr id="637" name="CustomShape 34"/>
          <p:cNvSpPr/>
          <p:nvPr/>
        </p:nvSpPr>
        <p:spPr>
          <a:xfrm>
            <a:off x="1999440" y="3092400"/>
            <a:ext cx="548280" cy="48420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38" name="CustomShape 35"/>
          <p:cNvSpPr/>
          <p:nvPr/>
        </p:nvSpPr>
        <p:spPr>
          <a:xfrm>
            <a:off x="3054600" y="2702520"/>
            <a:ext cx="329760" cy="329760"/>
          </a:xfrm>
          <a:prstGeom prst="donut">
            <a:avLst>
              <a:gd name="adj" fmla="val 25000"/>
            </a:avLst>
          </a:prstGeom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grpSp>
        <p:nvGrpSpPr>
          <p:cNvPr id="639" name="Group 36"/>
          <p:cNvGrpSpPr/>
          <p:nvPr/>
        </p:nvGrpSpPr>
        <p:grpSpPr>
          <a:xfrm>
            <a:off x="3761640" y="2618640"/>
            <a:ext cx="1465200" cy="1445760"/>
            <a:chOff x="3761640" y="2618640"/>
            <a:chExt cx="1465200" cy="1445760"/>
          </a:xfrm>
        </p:grpSpPr>
        <p:grpSp>
          <p:nvGrpSpPr>
            <p:cNvPr id="640" name="Group 37"/>
            <p:cNvGrpSpPr/>
            <p:nvPr/>
          </p:nvGrpSpPr>
          <p:grpSpPr>
            <a:xfrm>
              <a:off x="3761640" y="2618640"/>
              <a:ext cx="1441800" cy="1445760"/>
              <a:chOff x="3761640" y="2618640"/>
              <a:chExt cx="1441800" cy="1445760"/>
            </a:xfrm>
          </p:grpSpPr>
          <p:sp>
            <p:nvSpPr>
              <p:cNvPr id="641" name="CustomShape 38"/>
              <p:cNvSpPr/>
              <p:nvPr/>
            </p:nvSpPr>
            <p:spPr>
              <a:xfrm>
                <a:off x="3761640" y="261864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42" name="CustomShape 39"/>
              <p:cNvSpPr/>
              <p:nvPr/>
            </p:nvSpPr>
            <p:spPr>
              <a:xfrm>
                <a:off x="4242240" y="261864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43" name="CustomShape 40"/>
              <p:cNvSpPr/>
              <p:nvPr/>
            </p:nvSpPr>
            <p:spPr>
              <a:xfrm>
                <a:off x="4723200" y="261864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44" name="CustomShape 41"/>
              <p:cNvSpPr/>
              <p:nvPr/>
            </p:nvSpPr>
            <p:spPr>
              <a:xfrm>
                <a:off x="3761640" y="309960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45" name="CustomShape 42"/>
              <p:cNvSpPr/>
              <p:nvPr/>
            </p:nvSpPr>
            <p:spPr>
              <a:xfrm>
                <a:off x="4242240" y="309960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46" name="CustomShape 43"/>
              <p:cNvSpPr/>
              <p:nvPr/>
            </p:nvSpPr>
            <p:spPr>
              <a:xfrm>
                <a:off x="4723200" y="309960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47" name="CustomShape 44"/>
              <p:cNvSpPr/>
              <p:nvPr/>
            </p:nvSpPr>
            <p:spPr>
              <a:xfrm>
                <a:off x="3761640" y="358416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48" name="CustomShape 45"/>
              <p:cNvSpPr/>
              <p:nvPr/>
            </p:nvSpPr>
            <p:spPr>
              <a:xfrm>
                <a:off x="4242240" y="358416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49" name="CustomShape 46"/>
              <p:cNvSpPr/>
              <p:nvPr/>
            </p:nvSpPr>
            <p:spPr>
              <a:xfrm>
                <a:off x="4723200" y="358416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</p:grpSp>
        <p:sp>
          <p:nvSpPr>
            <p:cNvPr id="650" name="CustomShape 47"/>
            <p:cNvSpPr/>
            <p:nvPr/>
          </p:nvSpPr>
          <p:spPr>
            <a:xfrm>
              <a:off x="4207680" y="3099600"/>
              <a:ext cx="548280" cy="48420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51" name="CustomShape 48"/>
            <p:cNvSpPr/>
            <p:nvPr/>
          </p:nvSpPr>
          <p:spPr>
            <a:xfrm>
              <a:off x="4678560" y="3580200"/>
              <a:ext cx="548280" cy="48420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52" name="CustomShape 49"/>
            <p:cNvSpPr/>
            <p:nvPr/>
          </p:nvSpPr>
          <p:spPr>
            <a:xfrm>
              <a:off x="3836880" y="2699640"/>
              <a:ext cx="329760" cy="329760"/>
            </a:xfrm>
            <a:prstGeom prst="donut">
              <a:avLst>
                <a:gd name="adj" fmla="val 25000"/>
              </a:avLst>
            </a:prstGeom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  <p:sp>
          <p:nvSpPr>
            <p:cNvPr id="653" name="CustomShape 50"/>
            <p:cNvSpPr/>
            <p:nvPr/>
          </p:nvSpPr>
          <p:spPr>
            <a:xfrm>
              <a:off x="3836880" y="3657960"/>
              <a:ext cx="329760" cy="329760"/>
            </a:xfrm>
            <a:prstGeom prst="donut">
              <a:avLst>
                <a:gd name="adj" fmla="val 25000"/>
              </a:avLst>
            </a:prstGeom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</p:grpSp>
      <p:sp>
        <p:nvSpPr>
          <p:cNvPr id="654" name="CustomShape 51"/>
          <p:cNvSpPr/>
          <p:nvPr/>
        </p:nvSpPr>
        <p:spPr>
          <a:xfrm>
            <a:off x="4777560" y="2707200"/>
            <a:ext cx="329760" cy="329760"/>
          </a:xfrm>
          <a:prstGeom prst="donut">
            <a:avLst>
              <a:gd name="adj" fmla="val 25000"/>
            </a:avLst>
          </a:prstGeom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655" name="CustomShape 52"/>
          <p:cNvSpPr/>
          <p:nvPr/>
        </p:nvSpPr>
        <p:spPr>
          <a:xfrm>
            <a:off x="3728520" y="3094920"/>
            <a:ext cx="548280" cy="48420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56" name="CustomShape 53"/>
          <p:cNvSpPr/>
          <p:nvPr/>
        </p:nvSpPr>
        <p:spPr>
          <a:xfrm>
            <a:off x="4207680" y="2620440"/>
            <a:ext cx="548280" cy="48420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grpSp>
        <p:nvGrpSpPr>
          <p:cNvPr id="657" name="Group 54"/>
          <p:cNvGrpSpPr/>
          <p:nvPr/>
        </p:nvGrpSpPr>
        <p:grpSpPr>
          <a:xfrm>
            <a:off x="5498280" y="2621520"/>
            <a:ext cx="1465200" cy="1445760"/>
            <a:chOff x="5498280" y="2621520"/>
            <a:chExt cx="1465200" cy="1445760"/>
          </a:xfrm>
        </p:grpSpPr>
        <p:grpSp>
          <p:nvGrpSpPr>
            <p:cNvPr id="658" name="Group 55"/>
            <p:cNvGrpSpPr/>
            <p:nvPr/>
          </p:nvGrpSpPr>
          <p:grpSpPr>
            <a:xfrm>
              <a:off x="5498280" y="2621520"/>
              <a:ext cx="1441800" cy="1445760"/>
              <a:chOff x="5498280" y="2621520"/>
              <a:chExt cx="1441800" cy="1445760"/>
            </a:xfrm>
          </p:grpSpPr>
          <p:sp>
            <p:nvSpPr>
              <p:cNvPr id="659" name="CustomShape 56"/>
              <p:cNvSpPr/>
              <p:nvPr/>
            </p:nvSpPr>
            <p:spPr>
              <a:xfrm>
                <a:off x="5498280" y="26215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60" name="CustomShape 57"/>
              <p:cNvSpPr/>
              <p:nvPr/>
            </p:nvSpPr>
            <p:spPr>
              <a:xfrm>
                <a:off x="5979240" y="26215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61" name="CustomShape 58"/>
              <p:cNvSpPr/>
              <p:nvPr/>
            </p:nvSpPr>
            <p:spPr>
              <a:xfrm>
                <a:off x="6459840" y="26215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62" name="CustomShape 59"/>
              <p:cNvSpPr/>
              <p:nvPr/>
            </p:nvSpPr>
            <p:spPr>
              <a:xfrm>
                <a:off x="5498280" y="310248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63" name="CustomShape 60"/>
              <p:cNvSpPr/>
              <p:nvPr/>
            </p:nvSpPr>
            <p:spPr>
              <a:xfrm>
                <a:off x="5979240" y="310248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64" name="CustomShape 61"/>
              <p:cNvSpPr/>
              <p:nvPr/>
            </p:nvSpPr>
            <p:spPr>
              <a:xfrm>
                <a:off x="6459840" y="310248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65" name="CustomShape 62"/>
              <p:cNvSpPr/>
              <p:nvPr/>
            </p:nvSpPr>
            <p:spPr>
              <a:xfrm>
                <a:off x="5498280" y="358704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66" name="CustomShape 63"/>
              <p:cNvSpPr/>
              <p:nvPr/>
            </p:nvSpPr>
            <p:spPr>
              <a:xfrm>
                <a:off x="5979240" y="358704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67" name="CustomShape 64"/>
              <p:cNvSpPr/>
              <p:nvPr/>
            </p:nvSpPr>
            <p:spPr>
              <a:xfrm>
                <a:off x="6459840" y="358704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</p:grpSp>
        <p:sp>
          <p:nvSpPr>
            <p:cNvPr id="668" name="CustomShape 65"/>
            <p:cNvSpPr/>
            <p:nvPr/>
          </p:nvSpPr>
          <p:spPr>
            <a:xfrm>
              <a:off x="5944320" y="3102480"/>
              <a:ext cx="548280" cy="48420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69" name="CustomShape 66"/>
            <p:cNvSpPr/>
            <p:nvPr/>
          </p:nvSpPr>
          <p:spPr>
            <a:xfrm>
              <a:off x="6415200" y="3583080"/>
              <a:ext cx="548280" cy="48420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70" name="CustomShape 67"/>
            <p:cNvSpPr/>
            <p:nvPr/>
          </p:nvSpPr>
          <p:spPr>
            <a:xfrm>
              <a:off x="5573520" y="2702520"/>
              <a:ext cx="329760" cy="329760"/>
            </a:xfrm>
            <a:prstGeom prst="donut">
              <a:avLst>
                <a:gd name="adj" fmla="val 25000"/>
              </a:avLst>
            </a:prstGeom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  <p:sp>
          <p:nvSpPr>
            <p:cNvPr id="671" name="CustomShape 68"/>
            <p:cNvSpPr/>
            <p:nvPr/>
          </p:nvSpPr>
          <p:spPr>
            <a:xfrm>
              <a:off x="5573520" y="3660840"/>
              <a:ext cx="329760" cy="329760"/>
            </a:xfrm>
            <a:prstGeom prst="donut">
              <a:avLst>
                <a:gd name="adj" fmla="val 25000"/>
              </a:avLst>
            </a:prstGeom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</p:grpSp>
      <p:sp>
        <p:nvSpPr>
          <p:cNvPr id="672" name="CustomShape 69"/>
          <p:cNvSpPr/>
          <p:nvPr/>
        </p:nvSpPr>
        <p:spPr>
          <a:xfrm>
            <a:off x="6514560" y="2710080"/>
            <a:ext cx="329760" cy="329760"/>
          </a:xfrm>
          <a:prstGeom prst="donut">
            <a:avLst>
              <a:gd name="adj" fmla="val 25000"/>
            </a:avLst>
          </a:prstGeom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673" name="CustomShape 70"/>
          <p:cNvSpPr/>
          <p:nvPr/>
        </p:nvSpPr>
        <p:spPr>
          <a:xfrm>
            <a:off x="5465160" y="3097800"/>
            <a:ext cx="548280" cy="48420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74" name="CustomShape 71"/>
          <p:cNvSpPr/>
          <p:nvPr/>
        </p:nvSpPr>
        <p:spPr>
          <a:xfrm>
            <a:off x="5944320" y="2623320"/>
            <a:ext cx="548280" cy="48420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75" name="CustomShape 72"/>
          <p:cNvSpPr/>
          <p:nvPr/>
        </p:nvSpPr>
        <p:spPr>
          <a:xfrm>
            <a:off x="6530760" y="3177720"/>
            <a:ext cx="329760" cy="329760"/>
          </a:xfrm>
          <a:prstGeom prst="donut">
            <a:avLst>
              <a:gd name="adj" fmla="val 25000"/>
            </a:avLst>
          </a:prstGeom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grpSp>
        <p:nvGrpSpPr>
          <p:cNvPr id="676" name="Group 73"/>
          <p:cNvGrpSpPr/>
          <p:nvPr/>
        </p:nvGrpSpPr>
        <p:grpSpPr>
          <a:xfrm>
            <a:off x="7250760" y="2623320"/>
            <a:ext cx="1464840" cy="1445400"/>
            <a:chOff x="7250760" y="2623320"/>
            <a:chExt cx="1464840" cy="1445400"/>
          </a:xfrm>
        </p:grpSpPr>
        <p:grpSp>
          <p:nvGrpSpPr>
            <p:cNvPr id="677" name="Group 74"/>
            <p:cNvGrpSpPr/>
            <p:nvPr/>
          </p:nvGrpSpPr>
          <p:grpSpPr>
            <a:xfrm>
              <a:off x="7250760" y="2623320"/>
              <a:ext cx="1441440" cy="1445400"/>
              <a:chOff x="7250760" y="2623320"/>
              <a:chExt cx="1441440" cy="1445400"/>
            </a:xfrm>
          </p:grpSpPr>
          <p:sp>
            <p:nvSpPr>
              <p:cNvPr id="678" name="CustomShape 75"/>
              <p:cNvSpPr/>
              <p:nvPr/>
            </p:nvSpPr>
            <p:spPr>
              <a:xfrm>
                <a:off x="7250760" y="26233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79" name="CustomShape 76"/>
              <p:cNvSpPr/>
              <p:nvPr/>
            </p:nvSpPr>
            <p:spPr>
              <a:xfrm>
                <a:off x="7731360" y="26233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80" name="CustomShape 77"/>
              <p:cNvSpPr/>
              <p:nvPr/>
            </p:nvSpPr>
            <p:spPr>
              <a:xfrm>
                <a:off x="8211960" y="26233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81" name="CustomShape 78"/>
              <p:cNvSpPr/>
              <p:nvPr/>
            </p:nvSpPr>
            <p:spPr>
              <a:xfrm>
                <a:off x="7250760" y="31039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82" name="CustomShape 79"/>
              <p:cNvSpPr/>
              <p:nvPr/>
            </p:nvSpPr>
            <p:spPr>
              <a:xfrm>
                <a:off x="7731360" y="31039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83" name="CustomShape 80"/>
              <p:cNvSpPr/>
              <p:nvPr/>
            </p:nvSpPr>
            <p:spPr>
              <a:xfrm>
                <a:off x="8211960" y="31039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84" name="CustomShape 81"/>
              <p:cNvSpPr/>
              <p:nvPr/>
            </p:nvSpPr>
            <p:spPr>
              <a:xfrm>
                <a:off x="7250760" y="358848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85" name="CustomShape 82"/>
              <p:cNvSpPr/>
              <p:nvPr/>
            </p:nvSpPr>
            <p:spPr>
              <a:xfrm>
                <a:off x="7731360" y="358848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686" name="CustomShape 83"/>
              <p:cNvSpPr/>
              <p:nvPr/>
            </p:nvSpPr>
            <p:spPr>
              <a:xfrm>
                <a:off x="8211960" y="358848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</p:grpSp>
        <p:sp>
          <p:nvSpPr>
            <p:cNvPr id="687" name="CustomShape 84"/>
            <p:cNvSpPr/>
            <p:nvPr/>
          </p:nvSpPr>
          <p:spPr>
            <a:xfrm>
              <a:off x="7696440" y="3103920"/>
              <a:ext cx="548280" cy="48420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8" name="CustomShape 85"/>
            <p:cNvSpPr/>
            <p:nvPr/>
          </p:nvSpPr>
          <p:spPr>
            <a:xfrm>
              <a:off x="8167320" y="3584520"/>
              <a:ext cx="548280" cy="48420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89" name="CustomShape 86"/>
            <p:cNvSpPr/>
            <p:nvPr/>
          </p:nvSpPr>
          <p:spPr>
            <a:xfrm>
              <a:off x="7326000" y="2704320"/>
              <a:ext cx="329760" cy="329760"/>
            </a:xfrm>
            <a:prstGeom prst="donut">
              <a:avLst>
                <a:gd name="adj" fmla="val 25000"/>
              </a:avLst>
            </a:prstGeom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  <p:sp>
          <p:nvSpPr>
            <p:cNvPr id="690" name="CustomShape 87"/>
            <p:cNvSpPr/>
            <p:nvPr/>
          </p:nvSpPr>
          <p:spPr>
            <a:xfrm>
              <a:off x="7326000" y="3662640"/>
              <a:ext cx="329760" cy="329760"/>
            </a:xfrm>
            <a:prstGeom prst="donut">
              <a:avLst>
                <a:gd name="adj" fmla="val 25000"/>
              </a:avLst>
            </a:prstGeom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</p:grpSp>
      <p:sp>
        <p:nvSpPr>
          <p:cNvPr id="691" name="CustomShape 88"/>
          <p:cNvSpPr/>
          <p:nvPr/>
        </p:nvSpPr>
        <p:spPr>
          <a:xfrm>
            <a:off x="8266680" y="2711520"/>
            <a:ext cx="329760" cy="329760"/>
          </a:xfrm>
          <a:prstGeom prst="donut">
            <a:avLst>
              <a:gd name="adj" fmla="val 25000"/>
            </a:avLst>
          </a:prstGeom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692" name="CustomShape 89"/>
          <p:cNvSpPr/>
          <p:nvPr/>
        </p:nvSpPr>
        <p:spPr>
          <a:xfrm>
            <a:off x="7217280" y="3099240"/>
            <a:ext cx="548280" cy="48420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93" name="CustomShape 90"/>
          <p:cNvSpPr/>
          <p:nvPr/>
        </p:nvSpPr>
        <p:spPr>
          <a:xfrm>
            <a:off x="7696440" y="2624760"/>
            <a:ext cx="548280" cy="48420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94" name="CustomShape 91"/>
          <p:cNvSpPr/>
          <p:nvPr/>
        </p:nvSpPr>
        <p:spPr>
          <a:xfrm>
            <a:off x="8283240" y="3179160"/>
            <a:ext cx="329760" cy="329760"/>
          </a:xfrm>
          <a:prstGeom prst="donut">
            <a:avLst>
              <a:gd name="adj" fmla="val 25000"/>
            </a:avLst>
          </a:prstGeom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/>
        </p:style>
      </p:sp>
      <p:sp>
        <p:nvSpPr>
          <p:cNvPr id="695" name="CustomShape 92"/>
          <p:cNvSpPr/>
          <p:nvPr/>
        </p:nvSpPr>
        <p:spPr>
          <a:xfrm>
            <a:off x="7718040" y="3573720"/>
            <a:ext cx="548280" cy="48420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96" name="CustomShape 93"/>
          <p:cNvSpPr/>
          <p:nvPr/>
        </p:nvSpPr>
        <p:spPr>
          <a:xfrm flipH="1" flipV="1" rot="5400000">
            <a:off x="1857960" y="1739160"/>
            <a:ext cx="7200" cy="1742400"/>
          </a:xfrm>
          <a:prstGeom prst="curvedConnector3">
            <a:avLst>
              <a:gd name="adj1" fmla="val 7123878"/>
            </a:avLst>
          </a:prstGeom>
          <a:noFill/>
          <a:ln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97" name="CustomShape 94"/>
          <p:cNvSpPr/>
          <p:nvPr/>
        </p:nvSpPr>
        <p:spPr>
          <a:xfrm flipH="1" flipV="1" rot="5400000">
            <a:off x="3600720" y="3201480"/>
            <a:ext cx="7200" cy="1742400"/>
          </a:xfrm>
          <a:prstGeom prst="curvedConnector3">
            <a:avLst>
              <a:gd name="adj1" fmla="val -7202450"/>
            </a:avLst>
          </a:prstGeom>
          <a:noFill/>
          <a:ln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98" name="CustomShape 95"/>
          <p:cNvSpPr/>
          <p:nvPr/>
        </p:nvSpPr>
        <p:spPr>
          <a:xfrm flipH="1" flipV="1" rot="5400000">
            <a:off x="7085160" y="3189600"/>
            <a:ext cx="7200" cy="1742400"/>
          </a:xfrm>
          <a:prstGeom prst="curvedConnector3">
            <a:avLst>
              <a:gd name="adj1" fmla="val -7202450"/>
            </a:avLst>
          </a:prstGeom>
          <a:noFill/>
          <a:ln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99" name="CustomShape 96"/>
          <p:cNvSpPr/>
          <p:nvPr/>
        </p:nvSpPr>
        <p:spPr>
          <a:xfrm flipH="1" flipV="1" rot="5400000">
            <a:off x="5343480" y="1731600"/>
            <a:ext cx="7200" cy="1742400"/>
          </a:xfrm>
          <a:prstGeom prst="curvedConnector3">
            <a:avLst>
              <a:gd name="adj1" fmla="val 7123878"/>
            </a:avLst>
          </a:prstGeom>
          <a:noFill/>
          <a:ln>
            <a:solidFill>
              <a:schemeClr val="tx1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00" name="Line 97"/>
          <p:cNvSpPr/>
          <p:nvPr/>
        </p:nvSpPr>
        <p:spPr>
          <a:xfrm>
            <a:off x="7959600" y="2255760"/>
            <a:ext cx="360" cy="2163240"/>
          </a:xfrm>
          <a:prstGeom prst="line">
            <a:avLst/>
          </a:prstGeom>
          <a:ln w="76320">
            <a:rou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701" name="CustomShape 98"/>
          <p:cNvSpPr/>
          <p:nvPr/>
        </p:nvSpPr>
        <p:spPr>
          <a:xfrm>
            <a:off x="8100720" y="4076640"/>
            <a:ext cx="11836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WIN = +1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CustomShape 1"/>
          <p:cNvSpPr/>
          <p:nvPr/>
        </p:nvSpPr>
        <p:spPr>
          <a:xfrm flipH="1">
            <a:off x="1012320" y="3226320"/>
            <a:ext cx="18360" cy="1688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grpSp>
        <p:nvGrpSpPr>
          <p:cNvPr id="703" name="Group 2"/>
          <p:cNvGrpSpPr/>
          <p:nvPr/>
        </p:nvGrpSpPr>
        <p:grpSpPr>
          <a:xfrm>
            <a:off x="2066760" y="4920120"/>
            <a:ext cx="1465200" cy="1445400"/>
            <a:chOff x="2066760" y="4920120"/>
            <a:chExt cx="1465200" cy="1445400"/>
          </a:xfrm>
        </p:grpSpPr>
        <p:grpSp>
          <p:nvGrpSpPr>
            <p:cNvPr id="704" name="Group 3"/>
            <p:cNvGrpSpPr/>
            <p:nvPr/>
          </p:nvGrpSpPr>
          <p:grpSpPr>
            <a:xfrm>
              <a:off x="2066760" y="4920120"/>
              <a:ext cx="1441800" cy="1445400"/>
              <a:chOff x="2066760" y="4920120"/>
              <a:chExt cx="1441800" cy="1445400"/>
            </a:xfrm>
          </p:grpSpPr>
          <p:sp>
            <p:nvSpPr>
              <p:cNvPr id="705" name="CustomShape 4"/>
              <p:cNvSpPr/>
              <p:nvPr/>
            </p:nvSpPr>
            <p:spPr>
              <a:xfrm>
                <a:off x="2066760" y="49201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706" name="CustomShape 5"/>
              <p:cNvSpPr/>
              <p:nvPr/>
            </p:nvSpPr>
            <p:spPr>
              <a:xfrm>
                <a:off x="2547720" y="49201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707" name="CustomShape 6"/>
              <p:cNvSpPr/>
              <p:nvPr/>
            </p:nvSpPr>
            <p:spPr>
              <a:xfrm>
                <a:off x="3028320" y="49201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708" name="CustomShape 7"/>
              <p:cNvSpPr/>
              <p:nvPr/>
            </p:nvSpPr>
            <p:spPr>
              <a:xfrm>
                <a:off x="2066760" y="54007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709" name="CustomShape 8"/>
              <p:cNvSpPr/>
              <p:nvPr/>
            </p:nvSpPr>
            <p:spPr>
              <a:xfrm>
                <a:off x="2547720" y="54007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710" name="CustomShape 9"/>
              <p:cNvSpPr/>
              <p:nvPr/>
            </p:nvSpPr>
            <p:spPr>
              <a:xfrm>
                <a:off x="3028320" y="54007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711" name="CustomShape 10"/>
              <p:cNvSpPr/>
              <p:nvPr/>
            </p:nvSpPr>
            <p:spPr>
              <a:xfrm>
                <a:off x="2066760" y="588528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712" name="CustomShape 11"/>
              <p:cNvSpPr/>
              <p:nvPr/>
            </p:nvSpPr>
            <p:spPr>
              <a:xfrm>
                <a:off x="2547720" y="588528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713" name="CustomShape 12"/>
              <p:cNvSpPr/>
              <p:nvPr/>
            </p:nvSpPr>
            <p:spPr>
              <a:xfrm>
                <a:off x="3028320" y="588528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</p:grpSp>
        <p:sp>
          <p:nvSpPr>
            <p:cNvPr id="714" name="CustomShape 13"/>
            <p:cNvSpPr/>
            <p:nvPr/>
          </p:nvSpPr>
          <p:spPr>
            <a:xfrm>
              <a:off x="2512800" y="5400720"/>
              <a:ext cx="548280" cy="48420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5" name="CustomShape 14"/>
            <p:cNvSpPr/>
            <p:nvPr/>
          </p:nvSpPr>
          <p:spPr>
            <a:xfrm>
              <a:off x="2983680" y="5881320"/>
              <a:ext cx="548280" cy="48420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16" name="CustomShape 15"/>
            <p:cNvSpPr/>
            <p:nvPr/>
          </p:nvSpPr>
          <p:spPr>
            <a:xfrm>
              <a:off x="2142000" y="5001120"/>
              <a:ext cx="329760" cy="329760"/>
            </a:xfrm>
            <a:prstGeom prst="donut">
              <a:avLst>
                <a:gd name="adj" fmla="val 25000"/>
              </a:avLst>
            </a:prstGeom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  <p:sp>
          <p:nvSpPr>
            <p:cNvPr id="717" name="CustomShape 16"/>
            <p:cNvSpPr/>
            <p:nvPr/>
          </p:nvSpPr>
          <p:spPr>
            <a:xfrm>
              <a:off x="2142000" y="5959440"/>
              <a:ext cx="329760" cy="329760"/>
            </a:xfrm>
            <a:prstGeom prst="donut">
              <a:avLst>
                <a:gd name="adj" fmla="val 25000"/>
              </a:avLst>
            </a:prstGeom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</p:grpSp>
      <p:grpSp>
        <p:nvGrpSpPr>
          <p:cNvPr id="718" name="Group 17"/>
          <p:cNvGrpSpPr/>
          <p:nvPr/>
        </p:nvGrpSpPr>
        <p:grpSpPr>
          <a:xfrm>
            <a:off x="291960" y="4915080"/>
            <a:ext cx="1465200" cy="1445760"/>
            <a:chOff x="291960" y="4915080"/>
            <a:chExt cx="1465200" cy="1445760"/>
          </a:xfrm>
        </p:grpSpPr>
        <p:grpSp>
          <p:nvGrpSpPr>
            <p:cNvPr id="719" name="Group 18"/>
            <p:cNvGrpSpPr/>
            <p:nvPr/>
          </p:nvGrpSpPr>
          <p:grpSpPr>
            <a:xfrm>
              <a:off x="291960" y="4915080"/>
              <a:ext cx="1441800" cy="1445760"/>
              <a:chOff x="291960" y="4915080"/>
              <a:chExt cx="1441800" cy="1445760"/>
            </a:xfrm>
          </p:grpSpPr>
          <p:sp>
            <p:nvSpPr>
              <p:cNvPr id="720" name="CustomShape 19"/>
              <p:cNvSpPr/>
              <p:nvPr/>
            </p:nvSpPr>
            <p:spPr>
              <a:xfrm>
                <a:off x="291960" y="491508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721" name="CustomShape 20"/>
              <p:cNvSpPr/>
              <p:nvPr/>
            </p:nvSpPr>
            <p:spPr>
              <a:xfrm>
                <a:off x="772920" y="491508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722" name="CustomShape 21"/>
              <p:cNvSpPr/>
              <p:nvPr/>
            </p:nvSpPr>
            <p:spPr>
              <a:xfrm>
                <a:off x="1253520" y="491508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723" name="CustomShape 22"/>
              <p:cNvSpPr/>
              <p:nvPr/>
            </p:nvSpPr>
            <p:spPr>
              <a:xfrm>
                <a:off x="291960" y="539604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724" name="CustomShape 23"/>
              <p:cNvSpPr/>
              <p:nvPr/>
            </p:nvSpPr>
            <p:spPr>
              <a:xfrm>
                <a:off x="772920" y="539604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725" name="CustomShape 24"/>
              <p:cNvSpPr/>
              <p:nvPr/>
            </p:nvSpPr>
            <p:spPr>
              <a:xfrm>
                <a:off x="1253520" y="539604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726" name="CustomShape 25"/>
              <p:cNvSpPr/>
              <p:nvPr/>
            </p:nvSpPr>
            <p:spPr>
              <a:xfrm>
                <a:off x="291960" y="588060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727" name="CustomShape 26"/>
              <p:cNvSpPr/>
              <p:nvPr/>
            </p:nvSpPr>
            <p:spPr>
              <a:xfrm>
                <a:off x="772920" y="588060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728" name="CustomShape 27"/>
              <p:cNvSpPr/>
              <p:nvPr/>
            </p:nvSpPr>
            <p:spPr>
              <a:xfrm>
                <a:off x="1253520" y="588060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</p:grpSp>
        <p:sp>
          <p:nvSpPr>
            <p:cNvPr id="729" name="CustomShape 28"/>
            <p:cNvSpPr/>
            <p:nvPr/>
          </p:nvSpPr>
          <p:spPr>
            <a:xfrm>
              <a:off x="738000" y="5396040"/>
              <a:ext cx="548280" cy="48420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30" name="CustomShape 29"/>
            <p:cNvSpPr/>
            <p:nvPr/>
          </p:nvSpPr>
          <p:spPr>
            <a:xfrm>
              <a:off x="1208880" y="5876640"/>
              <a:ext cx="548280" cy="48420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31" name="CustomShape 30"/>
            <p:cNvSpPr/>
            <p:nvPr/>
          </p:nvSpPr>
          <p:spPr>
            <a:xfrm>
              <a:off x="367200" y="4996080"/>
              <a:ext cx="329760" cy="329760"/>
            </a:xfrm>
            <a:prstGeom prst="donut">
              <a:avLst>
                <a:gd name="adj" fmla="val 25000"/>
              </a:avLst>
            </a:prstGeom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  <p:sp>
          <p:nvSpPr>
            <p:cNvPr id="732" name="CustomShape 31"/>
            <p:cNvSpPr/>
            <p:nvPr/>
          </p:nvSpPr>
          <p:spPr>
            <a:xfrm>
              <a:off x="367200" y="5954400"/>
              <a:ext cx="329760" cy="329760"/>
            </a:xfrm>
            <a:prstGeom prst="donut">
              <a:avLst>
                <a:gd name="adj" fmla="val 25000"/>
              </a:avLst>
            </a:prstGeom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</p:grpSp>
      <p:grpSp>
        <p:nvGrpSpPr>
          <p:cNvPr id="733" name="Group 32"/>
          <p:cNvGrpSpPr/>
          <p:nvPr/>
        </p:nvGrpSpPr>
        <p:grpSpPr>
          <a:xfrm>
            <a:off x="3634920" y="903600"/>
            <a:ext cx="1846440" cy="1821960"/>
            <a:chOff x="3634920" y="903600"/>
            <a:chExt cx="1846440" cy="1821960"/>
          </a:xfrm>
        </p:grpSpPr>
        <p:grpSp>
          <p:nvGrpSpPr>
            <p:cNvPr id="734" name="Group 33"/>
            <p:cNvGrpSpPr/>
            <p:nvPr/>
          </p:nvGrpSpPr>
          <p:grpSpPr>
            <a:xfrm>
              <a:off x="3634920" y="903600"/>
              <a:ext cx="1817280" cy="1821960"/>
              <a:chOff x="3634920" y="903600"/>
              <a:chExt cx="1817280" cy="1821960"/>
            </a:xfrm>
          </p:grpSpPr>
          <p:sp>
            <p:nvSpPr>
              <p:cNvPr id="735" name="CustomShape 34"/>
              <p:cNvSpPr/>
              <p:nvPr/>
            </p:nvSpPr>
            <p:spPr>
              <a:xfrm>
                <a:off x="3634920" y="903600"/>
                <a:ext cx="605520" cy="6055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736" name="CustomShape 35"/>
              <p:cNvSpPr/>
              <p:nvPr/>
            </p:nvSpPr>
            <p:spPr>
              <a:xfrm>
                <a:off x="4240800" y="903600"/>
                <a:ext cx="605520" cy="6055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737" name="CustomShape 36"/>
              <p:cNvSpPr/>
              <p:nvPr/>
            </p:nvSpPr>
            <p:spPr>
              <a:xfrm>
                <a:off x="4846680" y="903600"/>
                <a:ext cx="605520" cy="6055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738" name="CustomShape 37"/>
              <p:cNvSpPr/>
              <p:nvPr/>
            </p:nvSpPr>
            <p:spPr>
              <a:xfrm>
                <a:off x="3634920" y="1509480"/>
                <a:ext cx="605520" cy="6055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739" name="CustomShape 38"/>
              <p:cNvSpPr/>
              <p:nvPr/>
            </p:nvSpPr>
            <p:spPr>
              <a:xfrm>
                <a:off x="4240800" y="1509480"/>
                <a:ext cx="605520" cy="6055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740" name="CustomShape 39"/>
              <p:cNvSpPr/>
              <p:nvPr/>
            </p:nvSpPr>
            <p:spPr>
              <a:xfrm>
                <a:off x="4846680" y="1509480"/>
                <a:ext cx="605520" cy="6055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741" name="CustomShape 40"/>
              <p:cNvSpPr/>
              <p:nvPr/>
            </p:nvSpPr>
            <p:spPr>
              <a:xfrm>
                <a:off x="3634920" y="2120040"/>
                <a:ext cx="605520" cy="6055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742" name="CustomShape 41"/>
              <p:cNvSpPr/>
              <p:nvPr/>
            </p:nvSpPr>
            <p:spPr>
              <a:xfrm>
                <a:off x="4240800" y="2120040"/>
                <a:ext cx="605520" cy="6055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743" name="CustomShape 42"/>
              <p:cNvSpPr/>
              <p:nvPr/>
            </p:nvSpPr>
            <p:spPr>
              <a:xfrm>
                <a:off x="4846680" y="2120040"/>
                <a:ext cx="605520" cy="6055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</p:grpSp>
        <p:sp>
          <p:nvSpPr>
            <p:cNvPr id="744" name="CustomShape 43"/>
            <p:cNvSpPr/>
            <p:nvPr/>
          </p:nvSpPr>
          <p:spPr>
            <a:xfrm>
              <a:off x="4196880" y="1509480"/>
              <a:ext cx="690840" cy="61020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45" name="CustomShape 44"/>
            <p:cNvSpPr/>
            <p:nvPr/>
          </p:nvSpPr>
          <p:spPr>
            <a:xfrm>
              <a:off x="4790520" y="2115360"/>
              <a:ext cx="690840" cy="61020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46" name="CustomShape 45"/>
            <p:cNvSpPr/>
            <p:nvPr/>
          </p:nvSpPr>
          <p:spPr>
            <a:xfrm>
              <a:off x="3729960" y="1005840"/>
              <a:ext cx="415800" cy="415800"/>
            </a:xfrm>
            <a:prstGeom prst="donut">
              <a:avLst>
                <a:gd name="adj" fmla="val 25000"/>
              </a:avLst>
            </a:prstGeom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  <p:sp>
          <p:nvSpPr>
            <p:cNvPr id="747" name="CustomShape 46"/>
            <p:cNvSpPr/>
            <p:nvPr/>
          </p:nvSpPr>
          <p:spPr>
            <a:xfrm>
              <a:off x="3729960" y="2213640"/>
              <a:ext cx="415800" cy="415800"/>
            </a:xfrm>
            <a:prstGeom prst="donut">
              <a:avLst>
                <a:gd name="adj" fmla="val 25000"/>
              </a:avLst>
            </a:prstGeom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</p:grpSp>
      <p:grpSp>
        <p:nvGrpSpPr>
          <p:cNvPr id="748" name="Group 47"/>
          <p:cNvGrpSpPr/>
          <p:nvPr/>
        </p:nvGrpSpPr>
        <p:grpSpPr>
          <a:xfrm>
            <a:off x="3842640" y="4920120"/>
            <a:ext cx="1465200" cy="1445400"/>
            <a:chOff x="3842640" y="4920120"/>
            <a:chExt cx="1465200" cy="1445400"/>
          </a:xfrm>
        </p:grpSpPr>
        <p:grpSp>
          <p:nvGrpSpPr>
            <p:cNvPr id="749" name="Group 48"/>
            <p:cNvGrpSpPr/>
            <p:nvPr/>
          </p:nvGrpSpPr>
          <p:grpSpPr>
            <a:xfrm>
              <a:off x="3842640" y="4920120"/>
              <a:ext cx="1441440" cy="1445400"/>
              <a:chOff x="3842640" y="4920120"/>
              <a:chExt cx="1441440" cy="1445400"/>
            </a:xfrm>
          </p:grpSpPr>
          <p:sp>
            <p:nvSpPr>
              <p:cNvPr id="750" name="CustomShape 49"/>
              <p:cNvSpPr/>
              <p:nvPr/>
            </p:nvSpPr>
            <p:spPr>
              <a:xfrm>
                <a:off x="3842640" y="49201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751" name="CustomShape 50"/>
              <p:cNvSpPr/>
              <p:nvPr/>
            </p:nvSpPr>
            <p:spPr>
              <a:xfrm>
                <a:off x="4323240" y="49201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752" name="CustomShape 51"/>
              <p:cNvSpPr/>
              <p:nvPr/>
            </p:nvSpPr>
            <p:spPr>
              <a:xfrm>
                <a:off x="4803840" y="49201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753" name="CustomShape 52"/>
              <p:cNvSpPr/>
              <p:nvPr/>
            </p:nvSpPr>
            <p:spPr>
              <a:xfrm>
                <a:off x="3842640" y="54007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754" name="CustomShape 53"/>
              <p:cNvSpPr/>
              <p:nvPr/>
            </p:nvSpPr>
            <p:spPr>
              <a:xfrm>
                <a:off x="4323240" y="54007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755" name="CustomShape 54"/>
              <p:cNvSpPr/>
              <p:nvPr/>
            </p:nvSpPr>
            <p:spPr>
              <a:xfrm>
                <a:off x="4803840" y="54007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756" name="CustomShape 55"/>
              <p:cNvSpPr/>
              <p:nvPr/>
            </p:nvSpPr>
            <p:spPr>
              <a:xfrm>
                <a:off x="3842640" y="588528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757" name="CustomShape 56"/>
              <p:cNvSpPr/>
              <p:nvPr/>
            </p:nvSpPr>
            <p:spPr>
              <a:xfrm>
                <a:off x="4323240" y="588528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758" name="CustomShape 57"/>
              <p:cNvSpPr/>
              <p:nvPr/>
            </p:nvSpPr>
            <p:spPr>
              <a:xfrm>
                <a:off x="4803840" y="588528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</p:grpSp>
        <p:sp>
          <p:nvSpPr>
            <p:cNvPr id="759" name="CustomShape 58"/>
            <p:cNvSpPr/>
            <p:nvPr/>
          </p:nvSpPr>
          <p:spPr>
            <a:xfrm>
              <a:off x="4288680" y="5400720"/>
              <a:ext cx="548280" cy="48420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60" name="CustomShape 59"/>
            <p:cNvSpPr/>
            <p:nvPr/>
          </p:nvSpPr>
          <p:spPr>
            <a:xfrm>
              <a:off x="4759560" y="5881320"/>
              <a:ext cx="548280" cy="48420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61" name="CustomShape 60"/>
            <p:cNvSpPr/>
            <p:nvPr/>
          </p:nvSpPr>
          <p:spPr>
            <a:xfrm>
              <a:off x="3917880" y="5001120"/>
              <a:ext cx="329760" cy="329760"/>
            </a:xfrm>
            <a:prstGeom prst="donut">
              <a:avLst>
                <a:gd name="adj" fmla="val 25000"/>
              </a:avLst>
            </a:prstGeom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  <p:sp>
          <p:nvSpPr>
            <p:cNvPr id="762" name="CustomShape 61"/>
            <p:cNvSpPr/>
            <p:nvPr/>
          </p:nvSpPr>
          <p:spPr>
            <a:xfrm>
              <a:off x="3917880" y="5959440"/>
              <a:ext cx="329760" cy="329760"/>
            </a:xfrm>
            <a:prstGeom prst="donut">
              <a:avLst>
                <a:gd name="adj" fmla="val 25000"/>
              </a:avLst>
            </a:prstGeom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</p:grpSp>
      <p:grpSp>
        <p:nvGrpSpPr>
          <p:cNvPr id="763" name="Group 62"/>
          <p:cNvGrpSpPr/>
          <p:nvPr/>
        </p:nvGrpSpPr>
        <p:grpSpPr>
          <a:xfrm>
            <a:off x="5620320" y="4920120"/>
            <a:ext cx="1465200" cy="1445400"/>
            <a:chOff x="5620320" y="4920120"/>
            <a:chExt cx="1465200" cy="1445400"/>
          </a:xfrm>
        </p:grpSpPr>
        <p:grpSp>
          <p:nvGrpSpPr>
            <p:cNvPr id="764" name="Group 63"/>
            <p:cNvGrpSpPr/>
            <p:nvPr/>
          </p:nvGrpSpPr>
          <p:grpSpPr>
            <a:xfrm>
              <a:off x="5620320" y="4920120"/>
              <a:ext cx="1441800" cy="1445400"/>
              <a:chOff x="5620320" y="4920120"/>
              <a:chExt cx="1441800" cy="1445400"/>
            </a:xfrm>
          </p:grpSpPr>
          <p:sp>
            <p:nvSpPr>
              <p:cNvPr id="765" name="CustomShape 64"/>
              <p:cNvSpPr/>
              <p:nvPr/>
            </p:nvSpPr>
            <p:spPr>
              <a:xfrm>
                <a:off x="5620320" y="49201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766" name="CustomShape 65"/>
              <p:cNvSpPr/>
              <p:nvPr/>
            </p:nvSpPr>
            <p:spPr>
              <a:xfrm>
                <a:off x="6100920" y="49201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767" name="CustomShape 66"/>
              <p:cNvSpPr/>
              <p:nvPr/>
            </p:nvSpPr>
            <p:spPr>
              <a:xfrm>
                <a:off x="6581880" y="49201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768" name="CustomShape 67"/>
              <p:cNvSpPr/>
              <p:nvPr/>
            </p:nvSpPr>
            <p:spPr>
              <a:xfrm>
                <a:off x="5620320" y="54007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769" name="CustomShape 68"/>
              <p:cNvSpPr/>
              <p:nvPr/>
            </p:nvSpPr>
            <p:spPr>
              <a:xfrm>
                <a:off x="6100920" y="54007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770" name="CustomShape 69"/>
              <p:cNvSpPr/>
              <p:nvPr/>
            </p:nvSpPr>
            <p:spPr>
              <a:xfrm>
                <a:off x="6581880" y="540072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771" name="CustomShape 70"/>
              <p:cNvSpPr/>
              <p:nvPr/>
            </p:nvSpPr>
            <p:spPr>
              <a:xfrm>
                <a:off x="5620320" y="588528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772" name="CustomShape 71"/>
              <p:cNvSpPr/>
              <p:nvPr/>
            </p:nvSpPr>
            <p:spPr>
              <a:xfrm>
                <a:off x="6100920" y="588528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773" name="CustomShape 72"/>
              <p:cNvSpPr/>
              <p:nvPr/>
            </p:nvSpPr>
            <p:spPr>
              <a:xfrm>
                <a:off x="6581880" y="588528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</p:grpSp>
        <p:sp>
          <p:nvSpPr>
            <p:cNvPr id="774" name="CustomShape 73"/>
            <p:cNvSpPr/>
            <p:nvPr/>
          </p:nvSpPr>
          <p:spPr>
            <a:xfrm>
              <a:off x="6066360" y="5400720"/>
              <a:ext cx="548280" cy="48420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75" name="CustomShape 74"/>
            <p:cNvSpPr/>
            <p:nvPr/>
          </p:nvSpPr>
          <p:spPr>
            <a:xfrm>
              <a:off x="6537240" y="5881320"/>
              <a:ext cx="548280" cy="48420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76" name="CustomShape 75"/>
            <p:cNvSpPr/>
            <p:nvPr/>
          </p:nvSpPr>
          <p:spPr>
            <a:xfrm>
              <a:off x="5695560" y="5001120"/>
              <a:ext cx="329760" cy="329760"/>
            </a:xfrm>
            <a:prstGeom prst="donut">
              <a:avLst>
                <a:gd name="adj" fmla="val 25000"/>
              </a:avLst>
            </a:prstGeom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  <p:sp>
          <p:nvSpPr>
            <p:cNvPr id="777" name="CustomShape 76"/>
            <p:cNvSpPr/>
            <p:nvPr/>
          </p:nvSpPr>
          <p:spPr>
            <a:xfrm>
              <a:off x="5695560" y="5959440"/>
              <a:ext cx="329760" cy="329760"/>
            </a:xfrm>
            <a:prstGeom prst="donut">
              <a:avLst>
                <a:gd name="adj" fmla="val 25000"/>
              </a:avLst>
            </a:prstGeom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</p:grpSp>
      <p:grpSp>
        <p:nvGrpSpPr>
          <p:cNvPr id="778" name="Group 77"/>
          <p:cNvGrpSpPr/>
          <p:nvPr/>
        </p:nvGrpSpPr>
        <p:grpSpPr>
          <a:xfrm>
            <a:off x="7438680" y="4915080"/>
            <a:ext cx="1464840" cy="1445760"/>
            <a:chOff x="7438680" y="4915080"/>
            <a:chExt cx="1464840" cy="1445760"/>
          </a:xfrm>
        </p:grpSpPr>
        <p:grpSp>
          <p:nvGrpSpPr>
            <p:cNvPr id="779" name="Group 78"/>
            <p:cNvGrpSpPr/>
            <p:nvPr/>
          </p:nvGrpSpPr>
          <p:grpSpPr>
            <a:xfrm>
              <a:off x="7438680" y="4915080"/>
              <a:ext cx="1441440" cy="1445760"/>
              <a:chOff x="7438680" y="4915080"/>
              <a:chExt cx="1441440" cy="1445760"/>
            </a:xfrm>
          </p:grpSpPr>
          <p:sp>
            <p:nvSpPr>
              <p:cNvPr id="780" name="CustomShape 79"/>
              <p:cNvSpPr/>
              <p:nvPr/>
            </p:nvSpPr>
            <p:spPr>
              <a:xfrm>
                <a:off x="7438680" y="491508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781" name="CustomShape 80"/>
              <p:cNvSpPr/>
              <p:nvPr/>
            </p:nvSpPr>
            <p:spPr>
              <a:xfrm>
                <a:off x="7919280" y="491508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782" name="CustomShape 81"/>
              <p:cNvSpPr/>
              <p:nvPr/>
            </p:nvSpPr>
            <p:spPr>
              <a:xfrm>
                <a:off x="8399880" y="491508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783" name="CustomShape 82"/>
              <p:cNvSpPr/>
              <p:nvPr/>
            </p:nvSpPr>
            <p:spPr>
              <a:xfrm>
                <a:off x="7438680" y="539604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784" name="CustomShape 83"/>
              <p:cNvSpPr/>
              <p:nvPr/>
            </p:nvSpPr>
            <p:spPr>
              <a:xfrm>
                <a:off x="7919280" y="539604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785" name="CustomShape 84"/>
              <p:cNvSpPr/>
              <p:nvPr/>
            </p:nvSpPr>
            <p:spPr>
              <a:xfrm>
                <a:off x="8399880" y="539604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786" name="CustomShape 85"/>
              <p:cNvSpPr/>
              <p:nvPr/>
            </p:nvSpPr>
            <p:spPr>
              <a:xfrm>
                <a:off x="7438680" y="588060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787" name="CustomShape 86"/>
              <p:cNvSpPr/>
              <p:nvPr/>
            </p:nvSpPr>
            <p:spPr>
              <a:xfrm>
                <a:off x="7919280" y="588060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  <p:sp>
            <p:nvSpPr>
              <p:cNvPr id="788" name="CustomShape 87"/>
              <p:cNvSpPr/>
              <p:nvPr/>
            </p:nvSpPr>
            <p:spPr>
              <a:xfrm>
                <a:off x="8399880" y="5880600"/>
                <a:ext cx="480240" cy="4802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round/>
              </a:ln>
              <a:effectLst>
                <a:outerShdw blurRad="40000" dir="5400000" dist="23040" rotWithShape="0">
                  <a:srgbClr val="000000">
                    <a:alpha val="35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/>
            </p:style>
          </p:sp>
        </p:grpSp>
        <p:sp>
          <p:nvSpPr>
            <p:cNvPr id="789" name="CustomShape 88"/>
            <p:cNvSpPr/>
            <p:nvPr/>
          </p:nvSpPr>
          <p:spPr>
            <a:xfrm>
              <a:off x="7884360" y="5396040"/>
              <a:ext cx="548280" cy="48420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90" name="CustomShape 89"/>
            <p:cNvSpPr/>
            <p:nvPr/>
          </p:nvSpPr>
          <p:spPr>
            <a:xfrm>
              <a:off x="8355240" y="5876640"/>
              <a:ext cx="548280" cy="484200"/>
            </a:xfrm>
            <a:prstGeom prst="mathMultiply">
              <a:avLst>
                <a:gd name="adj1" fmla="val 23520"/>
              </a:avLst>
            </a:prstGeom>
            <a:solidFill>
              <a:schemeClr val="accent1"/>
            </a:solidFill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91" name="CustomShape 90"/>
            <p:cNvSpPr/>
            <p:nvPr/>
          </p:nvSpPr>
          <p:spPr>
            <a:xfrm>
              <a:off x="7513920" y="4996080"/>
              <a:ext cx="329760" cy="329760"/>
            </a:xfrm>
            <a:prstGeom prst="donut">
              <a:avLst>
                <a:gd name="adj" fmla="val 25000"/>
              </a:avLst>
            </a:prstGeom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  <p:sp>
          <p:nvSpPr>
            <p:cNvPr id="792" name="CustomShape 91"/>
            <p:cNvSpPr/>
            <p:nvPr/>
          </p:nvSpPr>
          <p:spPr>
            <a:xfrm>
              <a:off x="7513920" y="5954400"/>
              <a:ext cx="329760" cy="329760"/>
            </a:xfrm>
            <a:prstGeom prst="donut">
              <a:avLst>
                <a:gd name="adj" fmla="val 25000"/>
              </a:avLst>
            </a:prstGeom>
            <a:ln>
              <a:solidFill>
                <a:srgbClr val="000000"/>
              </a:solidFill>
              <a:round/>
            </a:ln>
            <a:effectLst>
              <a:outerShdw blurRad="4000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/>
          </p:style>
        </p:sp>
      </p:grpSp>
      <p:sp>
        <p:nvSpPr>
          <p:cNvPr id="793" name="CustomShape 92"/>
          <p:cNvSpPr/>
          <p:nvPr/>
        </p:nvSpPr>
        <p:spPr>
          <a:xfrm>
            <a:off x="279720" y="5400720"/>
            <a:ext cx="548280" cy="48420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94" name="CustomShape 93"/>
          <p:cNvSpPr/>
          <p:nvPr/>
        </p:nvSpPr>
        <p:spPr>
          <a:xfrm>
            <a:off x="2508120" y="4920120"/>
            <a:ext cx="548280" cy="48420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95" name="CustomShape 94"/>
          <p:cNvSpPr/>
          <p:nvPr/>
        </p:nvSpPr>
        <p:spPr>
          <a:xfrm>
            <a:off x="4289400" y="5866200"/>
            <a:ext cx="548280" cy="48420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96" name="CustomShape 95"/>
          <p:cNvSpPr/>
          <p:nvPr/>
        </p:nvSpPr>
        <p:spPr>
          <a:xfrm>
            <a:off x="6563520" y="4911120"/>
            <a:ext cx="548280" cy="48420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97" name="CustomShape 96"/>
          <p:cNvSpPr/>
          <p:nvPr/>
        </p:nvSpPr>
        <p:spPr>
          <a:xfrm>
            <a:off x="8355240" y="5400720"/>
            <a:ext cx="548280" cy="484200"/>
          </a:xfrm>
          <a:prstGeom prst="mathMultiply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000000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98" name="Line 97"/>
          <p:cNvSpPr/>
          <p:nvPr/>
        </p:nvSpPr>
        <p:spPr>
          <a:xfrm>
            <a:off x="4543560" y="2725920"/>
            <a:ext cx="360" cy="48564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99" name="Line 98"/>
          <p:cNvSpPr/>
          <p:nvPr/>
        </p:nvSpPr>
        <p:spPr>
          <a:xfrm>
            <a:off x="1021680" y="3226320"/>
            <a:ext cx="7171920" cy="36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00" name="CustomShape 99"/>
          <p:cNvSpPr/>
          <p:nvPr/>
        </p:nvSpPr>
        <p:spPr>
          <a:xfrm>
            <a:off x="570600" y="3620520"/>
            <a:ext cx="884160" cy="729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N = 1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W = +1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U = 2.269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01" name="CustomShape 100"/>
          <p:cNvSpPr/>
          <p:nvPr/>
        </p:nvSpPr>
        <p:spPr>
          <a:xfrm>
            <a:off x="4543920" y="189720"/>
            <a:ext cx="360" cy="601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02" name="CustomShape 101"/>
          <p:cNvSpPr/>
          <p:nvPr/>
        </p:nvSpPr>
        <p:spPr>
          <a:xfrm flipH="1">
            <a:off x="2785320" y="3231360"/>
            <a:ext cx="18360" cy="1688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03" name="CustomShape 102"/>
          <p:cNvSpPr/>
          <p:nvPr/>
        </p:nvSpPr>
        <p:spPr>
          <a:xfrm>
            <a:off x="2343600" y="3625560"/>
            <a:ext cx="884160" cy="729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N = 1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W = 0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U = 1.269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04" name="CustomShape 103"/>
          <p:cNvSpPr/>
          <p:nvPr/>
        </p:nvSpPr>
        <p:spPr>
          <a:xfrm flipH="1">
            <a:off x="4528440" y="3211920"/>
            <a:ext cx="18360" cy="1688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05" name="CustomShape 104"/>
          <p:cNvSpPr/>
          <p:nvPr/>
        </p:nvSpPr>
        <p:spPr>
          <a:xfrm>
            <a:off x="4086720" y="3606120"/>
            <a:ext cx="884160" cy="729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N = 1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W = -1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U = 0.269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06" name="CustomShape 105"/>
          <p:cNvSpPr/>
          <p:nvPr/>
        </p:nvSpPr>
        <p:spPr>
          <a:xfrm flipH="1">
            <a:off x="6347160" y="3211920"/>
            <a:ext cx="18360" cy="1688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07" name="CustomShape 106"/>
          <p:cNvSpPr/>
          <p:nvPr/>
        </p:nvSpPr>
        <p:spPr>
          <a:xfrm>
            <a:off x="5905440" y="3606120"/>
            <a:ext cx="884160" cy="729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N = 1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W = -1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U = 0.269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08" name="CustomShape 107"/>
          <p:cNvSpPr/>
          <p:nvPr/>
        </p:nvSpPr>
        <p:spPr>
          <a:xfrm flipH="1">
            <a:off x="8174160" y="3211920"/>
            <a:ext cx="11160" cy="1707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len="med" type="triangle" w="med"/>
          </a:ln>
          <a:effectLst>
            <a:outerShdw blurRad="40000" dir="5400000" dist="2016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09" name="CustomShape 108"/>
          <p:cNvSpPr/>
          <p:nvPr/>
        </p:nvSpPr>
        <p:spPr>
          <a:xfrm>
            <a:off x="7732800" y="3625560"/>
            <a:ext cx="884160" cy="729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N = 1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W = 0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U = 1.269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10" name="CustomShape 109"/>
          <p:cNvSpPr/>
          <p:nvPr/>
        </p:nvSpPr>
        <p:spPr>
          <a:xfrm>
            <a:off x="3224880" y="821160"/>
            <a:ext cx="59796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1" name="CustomShape 110"/>
          <p:cNvSpPr/>
          <p:nvPr/>
        </p:nvSpPr>
        <p:spPr>
          <a:xfrm>
            <a:off x="845640" y="6350760"/>
            <a:ext cx="59796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</a:rPr>
              <a:t>A,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2" name="CustomShape 111"/>
          <p:cNvSpPr/>
          <p:nvPr/>
        </p:nvSpPr>
        <p:spPr>
          <a:xfrm>
            <a:off x="2508120" y="6350760"/>
            <a:ext cx="59796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</a:rPr>
              <a:t>A,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3" name="CustomShape 112"/>
          <p:cNvSpPr/>
          <p:nvPr/>
        </p:nvSpPr>
        <p:spPr>
          <a:xfrm>
            <a:off x="4323240" y="6350760"/>
            <a:ext cx="59796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</a:rPr>
              <a:t>A,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4" name="CustomShape 113"/>
          <p:cNvSpPr/>
          <p:nvPr/>
        </p:nvSpPr>
        <p:spPr>
          <a:xfrm>
            <a:off x="6103800" y="6346800"/>
            <a:ext cx="59796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</a:rPr>
              <a:t>A, 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5" name="CustomShape 114"/>
          <p:cNvSpPr/>
          <p:nvPr/>
        </p:nvSpPr>
        <p:spPr>
          <a:xfrm>
            <a:off x="7989120" y="6350760"/>
            <a:ext cx="59796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US" sz="1800" spc="-1" strike="noStrike" baseline="-25000">
                <a:solidFill>
                  <a:srgbClr val="000000"/>
                </a:solidFill>
                <a:latin typeface="Calibri"/>
              </a:rPr>
              <a:t>A, 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6" name="CustomShape 115"/>
          <p:cNvSpPr/>
          <p:nvPr/>
        </p:nvSpPr>
        <p:spPr>
          <a:xfrm>
            <a:off x="4608000" y="204840"/>
            <a:ext cx="884160" cy="516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N = 5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W = -1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1091</TotalTime>
  <Application>LibreOffice/6.1.3.2$Linux_X86_64 LibreOffice_project/10$Build-2</Application>
  <Words>124</Words>
  <Paragraphs>38</Paragraphs>
  <Company>UWSCEA East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2018-12-01T20:07:02Z</dcterms:created>
  <dc:creator>Nupur Chatterji</dc:creator>
  <dc:description/>
  <dc:language>en-US</dc:language>
  <cp:lastModifiedBy/>
  <dcterms:modified xsi:type="dcterms:W3CDTF">2018-12-02T22:46:54Z</dcterms:modified>
  <cp:revision>18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UWSCEA East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6</vt:i4>
  </property>
</Properties>
</file>