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38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5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4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A258-AF43-9A4B-9245-61D7B6BDD811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D400-2CD4-F640-B2FE-6767CF89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4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2941" y="1613647"/>
            <a:ext cx="614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iscrete, deterministic game with perfection information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92941" y="1982979"/>
            <a:ext cx="88153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26871" y="1981770"/>
            <a:ext cx="10578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2047" y="1982979"/>
            <a:ext cx="54983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82989" y="1981770"/>
            <a:ext cx="2029011" cy="1209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1813" y="2799977"/>
            <a:ext cx="27312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Individually separate and distinct moves and positions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3059" y="2799977"/>
            <a:ext cx="206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Every move has a set outcome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2989" y="2799977"/>
            <a:ext cx="192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Players compete against each other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56400" y="2799977"/>
            <a:ext cx="205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Players see everything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19" name="Straight Arrow Connector 18"/>
          <p:cNvCxnSpPr>
            <a:endCxn id="13" idx="0"/>
          </p:cNvCxnSpPr>
          <p:nvPr/>
        </p:nvCxnSpPr>
        <p:spPr>
          <a:xfrm flipH="1">
            <a:off x="1667436" y="1981770"/>
            <a:ext cx="528917" cy="81820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3316941" y="1981770"/>
            <a:ext cx="747059" cy="818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0"/>
          </p:cNvCxnSpPr>
          <p:nvPr/>
        </p:nvCxnSpPr>
        <p:spPr>
          <a:xfrm>
            <a:off x="4335930" y="1981770"/>
            <a:ext cx="1710765" cy="81820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6064624" y="1982979"/>
            <a:ext cx="1721223" cy="816998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8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26221" y="894650"/>
            <a:ext cx="2408877" cy="2415285"/>
            <a:chOff x="2218939" y="1299334"/>
            <a:chExt cx="2408877" cy="2415285"/>
          </a:xfrm>
        </p:grpSpPr>
        <p:sp>
          <p:nvSpPr>
            <p:cNvPr id="5" name="Rectangle 4"/>
            <p:cNvSpPr/>
            <p:nvPr/>
          </p:nvSpPr>
          <p:spPr>
            <a:xfrm>
              <a:off x="2218939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21898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4857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18939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1898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24857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18939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1898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4857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35098" y="525318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init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342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26221" y="894650"/>
            <a:ext cx="2408877" cy="2415285"/>
            <a:chOff x="2218939" y="1299334"/>
            <a:chExt cx="2408877" cy="2415285"/>
          </a:xfrm>
        </p:grpSpPr>
        <p:sp>
          <p:nvSpPr>
            <p:cNvPr id="4" name="Rectangle 3"/>
            <p:cNvSpPr/>
            <p:nvPr/>
          </p:nvSpPr>
          <p:spPr>
            <a:xfrm>
              <a:off x="2218939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21898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24857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18939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1898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24857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18939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1898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4857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35098" y="525318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init</a:t>
            </a:r>
            <a:endParaRPr lang="en-US" baseline="-25000" dirty="0"/>
          </a:p>
        </p:txBody>
      </p: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1240854" y="3309935"/>
            <a:ext cx="3189806" cy="11428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48136" y="3309935"/>
            <a:ext cx="2182524" cy="11428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 flipH="1">
            <a:off x="2978050" y="3309935"/>
            <a:ext cx="1452610" cy="11428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751759" y="3309935"/>
            <a:ext cx="678901" cy="11428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 flipH="1">
            <a:off x="4430660" y="3309935"/>
            <a:ext cx="3343808" cy="1142838"/>
            <a:chOff x="1393254" y="3462335"/>
            <a:chExt cx="3189806" cy="1142838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1393254" y="3462335"/>
              <a:ext cx="3189806" cy="114283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400536" y="3462335"/>
              <a:ext cx="2182524" cy="114283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130450" y="3462335"/>
              <a:ext cx="1452610" cy="114283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3904159" y="3462335"/>
              <a:ext cx="678901" cy="114283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11" idx="2"/>
          </p:cNvCxnSpPr>
          <p:nvPr/>
        </p:nvCxnSpPr>
        <p:spPr>
          <a:xfrm>
            <a:off x="4430660" y="3309935"/>
            <a:ext cx="0" cy="11428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254553" y="4751531"/>
            <a:ext cx="694301" cy="696148"/>
            <a:chOff x="2218939" y="1299334"/>
            <a:chExt cx="2408877" cy="2415285"/>
          </a:xfrm>
        </p:grpSpPr>
        <p:sp>
          <p:nvSpPr>
            <p:cNvPr id="37" name="Rectangle 36"/>
            <p:cNvSpPr/>
            <p:nvPr/>
          </p:nvSpPr>
          <p:spPr>
            <a:xfrm>
              <a:off x="2218939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21898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24857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18939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21898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24857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18939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21898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24857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356946" y="4751531"/>
            <a:ext cx="694301" cy="696148"/>
            <a:chOff x="2218939" y="1299334"/>
            <a:chExt cx="2408877" cy="2415285"/>
          </a:xfrm>
        </p:grpSpPr>
        <p:sp>
          <p:nvSpPr>
            <p:cNvPr id="47" name="Rectangle 46"/>
            <p:cNvSpPr/>
            <p:nvPr/>
          </p:nvSpPr>
          <p:spPr>
            <a:xfrm>
              <a:off x="2218939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21898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24857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18939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21898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24857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18939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21898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24857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83509" y="4749685"/>
            <a:ext cx="694301" cy="696148"/>
            <a:chOff x="2218939" y="1299334"/>
            <a:chExt cx="2408877" cy="2415285"/>
          </a:xfrm>
        </p:grpSpPr>
        <p:sp>
          <p:nvSpPr>
            <p:cNvPr id="57" name="Rectangle 56"/>
            <p:cNvSpPr/>
            <p:nvPr/>
          </p:nvSpPr>
          <p:spPr>
            <a:xfrm>
              <a:off x="2218939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21898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24857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18939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21898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24857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939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21898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4857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142908" y="4749685"/>
            <a:ext cx="694301" cy="696148"/>
            <a:chOff x="2218939" y="1299334"/>
            <a:chExt cx="2408877" cy="2415285"/>
          </a:xfrm>
        </p:grpSpPr>
        <p:sp>
          <p:nvSpPr>
            <p:cNvPr id="67" name="Rectangle 66"/>
            <p:cNvSpPr/>
            <p:nvPr/>
          </p:nvSpPr>
          <p:spPr>
            <a:xfrm>
              <a:off x="2218939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21898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24857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218939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21898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24857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18939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21898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24857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8160" y="4749685"/>
            <a:ext cx="694301" cy="696148"/>
            <a:chOff x="2218939" y="1299334"/>
            <a:chExt cx="2408877" cy="2415285"/>
          </a:xfrm>
        </p:grpSpPr>
        <p:sp>
          <p:nvSpPr>
            <p:cNvPr id="77" name="Rectangle 76"/>
            <p:cNvSpPr/>
            <p:nvPr/>
          </p:nvSpPr>
          <p:spPr>
            <a:xfrm>
              <a:off x="2218939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021898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824857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18939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021898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824857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18939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21898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24857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940797" y="4751531"/>
            <a:ext cx="694301" cy="696148"/>
            <a:chOff x="2218939" y="1299334"/>
            <a:chExt cx="2408877" cy="2415285"/>
          </a:xfrm>
        </p:grpSpPr>
        <p:sp>
          <p:nvSpPr>
            <p:cNvPr id="87" name="Rectangle 86"/>
            <p:cNvSpPr/>
            <p:nvPr/>
          </p:nvSpPr>
          <p:spPr>
            <a:xfrm>
              <a:off x="2218939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21898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824857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218939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021898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24857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18939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21898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24857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770601" y="4749685"/>
            <a:ext cx="694301" cy="696148"/>
            <a:chOff x="2218939" y="1299334"/>
            <a:chExt cx="2408877" cy="2415285"/>
          </a:xfrm>
        </p:grpSpPr>
        <p:sp>
          <p:nvSpPr>
            <p:cNvPr id="97" name="Rectangle 96"/>
            <p:cNvSpPr/>
            <p:nvPr/>
          </p:nvSpPr>
          <p:spPr>
            <a:xfrm>
              <a:off x="2218939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21898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24857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18939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021898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24857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218939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21898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824857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659229" y="4749685"/>
            <a:ext cx="694301" cy="696148"/>
            <a:chOff x="2218939" y="1299334"/>
            <a:chExt cx="2408877" cy="2415285"/>
          </a:xfrm>
        </p:grpSpPr>
        <p:sp>
          <p:nvSpPr>
            <p:cNvPr id="127" name="Rectangle 126"/>
            <p:cNvSpPr/>
            <p:nvPr/>
          </p:nvSpPr>
          <p:spPr>
            <a:xfrm>
              <a:off x="2218939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021898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824857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218939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21898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824857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18939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021898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24857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551591" y="4751531"/>
            <a:ext cx="694301" cy="696148"/>
            <a:chOff x="2218939" y="1299334"/>
            <a:chExt cx="2408877" cy="2415285"/>
          </a:xfrm>
        </p:grpSpPr>
        <p:sp>
          <p:nvSpPr>
            <p:cNvPr id="137" name="Rectangle 136"/>
            <p:cNvSpPr/>
            <p:nvPr/>
          </p:nvSpPr>
          <p:spPr>
            <a:xfrm>
              <a:off x="2218939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021898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824857" y="1299334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218939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21898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824857" y="2102293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218939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21898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824857" y="2911660"/>
              <a:ext cx="802959" cy="802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Multiply 145"/>
          <p:cNvSpPr/>
          <p:nvPr/>
        </p:nvSpPr>
        <p:spPr>
          <a:xfrm>
            <a:off x="488241" y="4776730"/>
            <a:ext cx="231353" cy="204389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Multiply 146"/>
          <p:cNvSpPr/>
          <p:nvPr/>
        </p:nvSpPr>
        <p:spPr>
          <a:xfrm>
            <a:off x="1588461" y="4751531"/>
            <a:ext cx="231353" cy="204389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ultiply 147"/>
          <p:cNvSpPr/>
          <p:nvPr/>
        </p:nvSpPr>
        <p:spPr>
          <a:xfrm>
            <a:off x="2707180" y="4776730"/>
            <a:ext cx="231353" cy="204389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Multiply 148"/>
          <p:cNvSpPr/>
          <p:nvPr/>
        </p:nvSpPr>
        <p:spPr>
          <a:xfrm>
            <a:off x="3142989" y="4996708"/>
            <a:ext cx="231353" cy="204389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Multiply 149"/>
          <p:cNvSpPr/>
          <p:nvPr/>
        </p:nvSpPr>
        <p:spPr>
          <a:xfrm>
            <a:off x="4315024" y="5011856"/>
            <a:ext cx="231353" cy="204389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Multiply 150"/>
          <p:cNvSpPr/>
          <p:nvPr/>
        </p:nvSpPr>
        <p:spPr>
          <a:xfrm>
            <a:off x="5403745" y="5011856"/>
            <a:ext cx="231353" cy="204389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Multiply 151"/>
          <p:cNvSpPr/>
          <p:nvPr/>
        </p:nvSpPr>
        <p:spPr>
          <a:xfrm>
            <a:off x="5770682" y="5241444"/>
            <a:ext cx="231353" cy="204389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y 152"/>
          <p:cNvSpPr/>
          <p:nvPr/>
        </p:nvSpPr>
        <p:spPr>
          <a:xfrm>
            <a:off x="6890744" y="5241444"/>
            <a:ext cx="231353" cy="204389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y 153"/>
          <p:cNvSpPr/>
          <p:nvPr/>
        </p:nvSpPr>
        <p:spPr>
          <a:xfrm>
            <a:off x="8014458" y="5230844"/>
            <a:ext cx="231353" cy="204389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/>
          <p:cNvCxnSpPr>
            <a:endCxn id="28" idx="0"/>
          </p:cNvCxnSpPr>
          <p:nvPr/>
        </p:nvCxnSpPr>
        <p:spPr>
          <a:xfrm flipH="1">
            <a:off x="1013112" y="3226435"/>
            <a:ext cx="18859" cy="1688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066899" y="4919949"/>
            <a:ext cx="1465386" cy="1446055"/>
            <a:chOff x="3635010" y="903670"/>
            <a:chExt cx="1846656" cy="1822295"/>
          </a:xfrm>
        </p:grpSpPr>
        <p:grpSp>
          <p:nvGrpSpPr>
            <p:cNvPr id="4" name="Group 3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Multiply 13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nut 15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2003" y="4915124"/>
            <a:ext cx="1465386" cy="1446055"/>
            <a:chOff x="3635010" y="903670"/>
            <a:chExt cx="1846656" cy="1822295"/>
          </a:xfrm>
        </p:grpSpPr>
        <p:grpSp>
          <p:nvGrpSpPr>
            <p:cNvPr id="22" name="Group 21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Multiply 22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nut 24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Donut 25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35010" y="903670"/>
            <a:ext cx="1846656" cy="1822295"/>
            <a:chOff x="3635010" y="903670"/>
            <a:chExt cx="1846656" cy="1822295"/>
          </a:xfrm>
        </p:grpSpPr>
        <p:grpSp>
          <p:nvGrpSpPr>
            <p:cNvPr id="37" name="Group 36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Multiply 37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nut 39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42517" y="4919949"/>
            <a:ext cx="1465386" cy="1446055"/>
            <a:chOff x="3635010" y="903670"/>
            <a:chExt cx="1846656" cy="1822295"/>
          </a:xfrm>
        </p:grpSpPr>
        <p:grpSp>
          <p:nvGrpSpPr>
            <p:cNvPr id="52" name="Group 51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Multiply 52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nut 54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Donut 55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20234" y="4919949"/>
            <a:ext cx="1465386" cy="1446055"/>
            <a:chOff x="3635010" y="903670"/>
            <a:chExt cx="1846656" cy="1822295"/>
          </a:xfrm>
        </p:grpSpPr>
        <p:grpSp>
          <p:nvGrpSpPr>
            <p:cNvPr id="67" name="Group 66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Multiply 67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Multiply 68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onut 69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Donut 70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438536" y="4915124"/>
            <a:ext cx="1465386" cy="1446055"/>
            <a:chOff x="3635010" y="903670"/>
            <a:chExt cx="1846656" cy="1822295"/>
          </a:xfrm>
        </p:grpSpPr>
        <p:grpSp>
          <p:nvGrpSpPr>
            <p:cNvPr id="82" name="Group 81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Multiply 82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Multiply 83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onut 84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Donut 85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0" name="Multiply 109"/>
          <p:cNvSpPr/>
          <p:nvPr/>
        </p:nvSpPr>
        <p:spPr>
          <a:xfrm>
            <a:off x="279859" y="5400689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y 110"/>
          <p:cNvSpPr/>
          <p:nvPr/>
        </p:nvSpPr>
        <p:spPr>
          <a:xfrm>
            <a:off x="2508267" y="4919949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4289374" y="5866185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6563540" y="4911287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8355418" y="5400689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>
            <a:stCxn id="49" idx="2"/>
          </p:cNvCxnSpPr>
          <p:nvPr/>
        </p:nvCxnSpPr>
        <p:spPr>
          <a:xfrm>
            <a:off x="4543740" y="2725965"/>
            <a:ext cx="0" cy="4858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021880" y="3226435"/>
            <a:ext cx="717201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543740" y="189790"/>
            <a:ext cx="0" cy="6017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2785921" y="3231260"/>
            <a:ext cx="18859" cy="1688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4529142" y="3211836"/>
            <a:ext cx="18859" cy="1688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6347902" y="3211836"/>
            <a:ext cx="18859" cy="1688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8175040" y="3211836"/>
            <a:ext cx="11485" cy="17081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224765" y="821175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A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45575" y="6350761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A, 1</a:t>
            </a:r>
            <a:endParaRPr lang="en-US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508267" y="6350761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A, 2</a:t>
            </a:r>
            <a:endParaRPr lang="en-US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323256" y="6350761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A,</a:t>
            </a:r>
            <a:r>
              <a:rPr lang="en-US" dirty="0" smtClean="0"/>
              <a:t> 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103926" y="6346877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A, 4</a:t>
            </a:r>
            <a:endParaRPr lang="en-US" baseline="-25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989119" y="6350761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A, 5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1606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56691" y="2614183"/>
            <a:ext cx="1477530" cy="1446055"/>
            <a:chOff x="256691" y="2614183"/>
            <a:chExt cx="1477530" cy="1446055"/>
          </a:xfrm>
        </p:grpSpPr>
        <p:grpSp>
          <p:nvGrpSpPr>
            <p:cNvPr id="20" name="Group 19"/>
            <p:cNvGrpSpPr/>
            <p:nvPr/>
          </p:nvGrpSpPr>
          <p:grpSpPr>
            <a:xfrm>
              <a:off x="268835" y="2614183"/>
              <a:ext cx="1465386" cy="1446055"/>
              <a:chOff x="3635010" y="903670"/>
              <a:chExt cx="1846656" cy="182229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635010" y="903670"/>
                <a:ext cx="1817460" cy="1822295"/>
                <a:chOff x="2218939" y="1299334"/>
                <a:chExt cx="2408877" cy="241528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218939" y="1299334"/>
                  <a:ext cx="802959" cy="802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021898" y="1299334"/>
                  <a:ext cx="802959" cy="802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4857" y="1299334"/>
                  <a:ext cx="802959" cy="802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218939" y="2102293"/>
                  <a:ext cx="802959" cy="802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021898" y="2102293"/>
                  <a:ext cx="802959" cy="802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824857" y="2102293"/>
                  <a:ext cx="802959" cy="802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218939" y="2911660"/>
                  <a:ext cx="802959" cy="802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021898" y="2911660"/>
                  <a:ext cx="802959" cy="802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824857" y="2911660"/>
                  <a:ext cx="802959" cy="802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Multiply 21"/>
              <p:cNvSpPr/>
              <p:nvPr/>
            </p:nvSpPr>
            <p:spPr>
              <a:xfrm>
                <a:off x="4197037" y="1509490"/>
                <a:ext cx="691216" cy="610655"/>
              </a:xfrm>
              <a:prstGeom prst="mathMultiply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Multiply 22"/>
              <p:cNvSpPr/>
              <p:nvPr/>
            </p:nvSpPr>
            <p:spPr>
              <a:xfrm>
                <a:off x="4790450" y="2115310"/>
                <a:ext cx="691216" cy="610655"/>
              </a:xfrm>
              <a:prstGeom prst="mathMultiply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nut 23"/>
              <p:cNvSpPr/>
              <p:nvPr/>
            </p:nvSpPr>
            <p:spPr>
              <a:xfrm>
                <a:off x="3729856" y="1005841"/>
                <a:ext cx="416055" cy="416055"/>
              </a:xfrm>
              <a:prstGeom prst="donu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Donut 24"/>
              <p:cNvSpPr/>
              <p:nvPr/>
            </p:nvSpPr>
            <p:spPr>
              <a:xfrm>
                <a:off x="3729856" y="2213485"/>
                <a:ext cx="416055" cy="416055"/>
              </a:xfrm>
              <a:prstGeom prst="donu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Multiply 34"/>
            <p:cNvSpPr/>
            <p:nvPr/>
          </p:nvSpPr>
          <p:spPr>
            <a:xfrm>
              <a:off x="256691" y="3099748"/>
              <a:ext cx="548504" cy="484576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22407" y="4049820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A, 1</a:t>
            </a:r>
            <a:endParaRPr lang="en-US" baseline="-25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2011668" y="2606674"/>
            <a:ext cx="1465386" cy="1446055"/>
            <a:chOff x="3635010" y="903670"/>
            <a:chExt cx="1846656" cy="1822295"/>
          </a:xfrm>
        </p:grpSpPr>
        <p:grpSp>
          <p:nvGrpSpPr>
            <p:cNvPr id="39" name="Group 38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Multiply 39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nut 41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Donut 42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Multiply 52"/>
          <p:cNvSpPr/>
          <p:nvPr/>
        </p:nvSpPr>
        <p:spPr>
          <a:xfrm>
            <a:off x="1999524" y="3092239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nut 54"/>
          <p:cNvSpPr/>
          <p:nvPr/>
        </p:nvSpPr>
        <p:spPr>
          <a:xfrm>
            <a:off x="3054702" y="2702554"/>
            <a:ext cx="330154" cy="330154"/>
          </a:xfrm>
          <a:prstGeom prst="donut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761632" y="2618706"/>
            <a:ext cx="1465386" cy="1446055"/>
            <a:chOff x="3635010" y="903670"/>
            <a:chExt cx="1846656" cy="1822295"/>
          </a:xfrm>
        </p:grpSpPr>
        <p:grpSp>
          <p:nvGrpSpPr>
            <p:cNvPr id="57" name="Group 56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Multiply 57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nut 59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Donut 60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Donut 70"/>
          <p:cNvSpPr/>
          <p:nvPr/>
        </p:nvSpPr>
        <p:spPr>
          <a:xfrm>
            <a:off x="4777663" y="2707077"/>
            <a:ext cx="330154" cy="330154"/>
          </a:xfrm>
          <a:prstGeom prst="donut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Multiply 71"/>
          <p:cNvSpPr/>
          <p:nvPr/>
        </p:nvSpPr>
        <p:spPr>
          <a:xfrm>
            <a:off x="3728366" y="3094923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4207620" y="2620263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5498362" y="2621615"/>
            <a:ext cx="1465386" cy="1446055"/>
            <a:chOff x="3635010" y="903670"/>
            <a:chExt cx="1846656" cy="1822295"/>
          </a:xfrm>
        </p:grpSpPr>
        <p:grpSp>
          <p:nvGrpSpPr>
            <p:cNvPr id="92" name="Group 91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Multiply 92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onut 94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Donut 95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6" name="Donut 105"/>
          <p:cNvSpPr/>
          <p:nvPr/>
        </p:nvSpPr>
        <p:spPr>
          <a:xfrm>
            <a:off x="6514393" y="2709986"/>
            <a:ext cx="330154" cy="330154"/>
          </a:xfrm>
          <a:prstGeom prst="donut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Multiply 106"/>
          <p:cNvSpPr/>
          <p:nvPr/>
        </p:nvSpPr>
        <p:spPr>
          <a:xfrm>
            <a:off x="5465096" y="3097832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5944350" y="2623172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nut 108"/>
          <p:cNvSpPr/>
          <p:nvPr/>
        </p:nvSpPr>
        <p:spPr>
          <a:xfrm>
            <a:off x="6530827" y="3177599"/>
            <a:ext cx="330154" cy="330154"/>
          </a:xfrm>
          <a:prstGeom prst="donut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7250617" y="2623172"/>
            <a:ext cx="1465386" cy="1446055"/>
            <a:chOff x="3635010" y="903670"/>
            <a:chExt cx="1846656" cy="1822295"/>
          </a:xfrm>
        </p:grpSpPr>
        <p:grpSp>
          <p:nvGrpSpPr>
            <p:cNvPr id="111" name="Group 110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Multiply 111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nut 113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Donut 114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5" name="Donut 124"/>
          <p:cNvSpPr/>
          <p:nvPr/>
        </p:nvSpPr>
        <p:spPr>
          <a:xfrm>
            <a:off x="8266648" y="2711543"/>
            <a:ext cx="330154" cy="330154"/>
          </a:xfrm>
          <a:prstGeom prst="donut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Multiply 125"/>
          <p:cNvSpPr/>
          <p:nvPr/>
        </p:nvSpPr>
        <p:spPr>
          <a:xfrm>
            <a:off x="7217351" y="3099389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ultiply 126"/>
          <p:cNvSpPr/>
          <p:nvPr/>
        </p:nvSpPr>
        <p:spPr>
          <a:xfrm>
            <a:off x="7696605" y="2624729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nut 127"/>
          <p:cNvSpPr/>
          <p:nvPr/>
        </p:nvSpPr>
        <p:spPr>
          <a:xfrm>
            <a:off x="8283082" y="3179156"/>
            <a:ext cx="330154" cy="330154"/>
          </a:xfrm>
          <a:prstGeom prst="donut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Multiply 128"/>
          <p:cNvSpPr/>
          <p:nvPr/>
        </p:nvSpPr>
        <p:spPr>
          <a:xfrm>
            <a:off x="7718037" y="3573795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Curved Connector 130"/>
          <p:cNvCxnSpPr>
            <a:stCxn id="27" idx="0"/>
            <a:endCxn id="45" idx="0"/>
          </p:cNvCxnSpPr>
          <p:nvPr/>
        </p:nvCxnSpPr>
        <p:spPr>
          <a:xfrm rot="5400000" flipH="1" flipV="1">
            <a:off x="1857606" y="1739013"/>
            <a:ext cx="7509" cy="1742833"/>
          </a:xfrm>
          <a:prstGeom prst="curvedConnector3">
            <a:avLst>
              <a:gd name="adj1" fmla="val 71238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/>
          <p:nvPr/>
        </p:nvCxnSpPr>
        <p:spPr>
          <a:xfrm rot="5400000" flipH="1" flipV="1">
            <a:off x="3600439" y="3201565"/>
            <a:ext cx="7509" cy="1742833"/>
          </a:xfrm>
          <a:prstGeom prst="curvedConnector3">
            <a:avLst>
              <a:gd name="adj1" fmla="val -72024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/>
          <p:nvPr/>
        </p:nvCxnSpPr>
        <p:spPr>
          <a:xfrm rot="5400000" flipH="1" flipV="1">
            <a:off x="7084721" y="3189590"/>
            <a:ext cx="7509" cy="1742833"/>
          </a:xfrm>
          <a:prstGeom prst="curvedConnector3">
            <a:avLst>
              <a:gd name="adj1" fmla="val -72024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/>
          <p:nvPr/>
        </p:nvCxnSpPr>
        <p:spPr>
          <a:xfrm rot="5400000" flipH="1" flipV="1">
            <a:off x="5343272" y="1731503"/>
            <a:ext cx="7509" cy="1742833"/>
          </a:xfrm>
          <a:prstGeom prst="curvedConnector3">
            <a:avLst>
              <a:gd name="adj1" fmla="val 71238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959892" y="2256118"/>
            <a:ext cx="0" cy="2163034"/>
          </a:xfrm>
          <a:prstGeom prst="line">
            <a:avLst/>
          </a:prstGeom>
          <a:ln w="762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100781" y="4076736"/>
            <a:ext cx="118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 = 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0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/>
          <p:cNvCxnSpPr>
            <a:endCxn id="28" idx="0"/>
          </p:cNvCxnSpPr>
          <p:nvPr/>
        </p:nvCxnSpPr>
        <p:spPr>
          <a:xfrm flipH="1">
            <a:off x="1013112" y="3226435"/>
            <a:ext cx="18859" cy="1688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066899" y="4919949"/>
            <a:ext cx="1465386" cy="1446055"/>
            <a:chOff x="3635010" y="903670"/>
            <a:chExt cx="1846656" cy="1822295"/>
          </a:xfrm>
        </p:grpSpPr>
        <p:grpSp>
          <p:nvGrpSpPr>
            <p:cNvPr id="4" name="Group 3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Multiply 13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nut 15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2003" y="4915124"/>
            <a:ext cx="1465386" cy="1446055"/>
            <a:chOff x="3635010" y="903670"/>
            <a:chExt cx="1846656" cy="1822295"/>
          </a:xfrm>
        </p:grpSpPr>
        <p:grpSp>
          <p:nvGrpSpPr>
            <p:cNvPr id="22" name="Group 21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Multiply 22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nut 24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Donut 25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35010" y="903670"/>
            <a:ext cx="1846656" cy="1822295"/>
            <a:chOff x="3635010" y="903670"/>
            <a:chExt cx="1846656" cy="1822295"/>
          </a:xfrm>
        </p:grpSpPr>
        <p:grpSp>
          <p:nvGrpSpPr>
            <p:cNvPr id="37" name="Group 36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Multiply 37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nut 39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42517" y="4919949"/>
            <a:ext cx="1465386" cy="1446055"/>
            <a:chOff x="3635010" y="903670"/>
            <a:chExt cx="1846656" cy="1822295"/>
          </a:xfrm>
        </p:grpSpPr>
        <p:grpSp>
          <p:nvGrpSpPr>
            <p:cNvPr id="52" name="Group 51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Multiply 52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nut 54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Donut 55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20234" y="4919949"/>
            <a:ext cx="1465386" cy="1446055"/>
            <a:chOff x="3635010" y="903670"/>
            <a:chExt cx="1846656" cy="1822295"/>
          </a:xfrm>
        </p:grpSpPr>
        <p:grpSp>
          <p:nvGrpSpPr>
            <p:cNvPr id="67" name="Group 66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Multiply 67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Multiply 68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onut 69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Donut 70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438536" y="4915124"/>
            <a:ext cx="1465386" cy="1446055"/>
            <a:chOff x="3635010" y="903670"/>
            <a:chExt cx="1846656" cy="1822295"/>
          </a:xfrm>
        </p:grpSpPr>
        <p:grpSp>
          <p:nvGrpSpPr>
            <p:cNvPr id="82" name="Group 81"/>
            <p:cNvGrpSpPr/>
            <p:nvPr/>
          </p:nvGrpSpPr>
          <p:grpSpPr>
            <a:xfrm>
              <a:off x="3635010" y="903670"/>
              <a:ext cx="1817460" cy="1822295"/>
              <a:chOff x="2218939" y="1299334"/>
              <a:chExt cx="2408877" cy="2415285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218939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021898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824857" y="1299334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218939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21898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824857" y="2102293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218939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021898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824857" y="2911660"/>
                <a:ext cx="802959" cy="802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Multiply 82"/>
            <p:cNvSpPr/>
            <p:nvPr/>
          </p:nvSpPr>
          <p:spPr>
            <a:xfrm>
              <a:off x="4197037" y="150949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Multiply 83"/>
            <p:cNvSpPr/>
            <p:nvPr/>
          </p:nvSpPr>
          <p:spPr>
            <a:xfrm>
              <a:off x="4790450" y="2115310"/>
              <a:ext cx="691216" cy="610655"/>
            </a:xfrm>
            <a:prstGeom prst="mathMultiply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onut 84"/>
            <p:cNvSpPr/>
            <p:nvPr/>
          </p:nvSpPr>
          <p:spPr>
            <a:xfrm>
              <a:off x="3729856" y="1005841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Donut 85"/>
            <p:cNvSpPr/>
            <p:nvPr/>
          </p:nvSpPr>
          <p:spPr>
            <a:xfrm>
              <a:off x="3729856" y="2213485"/>
              <a:ext cx="416055" cy="416055"/>
            </a:xfrm>
            <a:prstGeom prst="donu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0" name="Multiply 109"/>
          <p:cNvSpPr/>
          <p:nvPr/>
        </p:nvSpPr>
        <p:spPr>
          <a:xfrm>
            <a:off x="279859" y="5400689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y 110"/>
          <p:cNvSpPr/>
          <p:nvPr/>
        </p:nvSpPr>
        <p:spPr>
          <a:xfrm>
            <a:off x="2508267" y="4919949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4289374" y="5866185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6563540" y="4911287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8355418" y="5400689"/>
            <a:ext cx="548504" cy="484576"/>
          </a:xfrm>
          <a:prstGeom prst="mathMultiply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>
            <a:stCxn id="49" idx="2"/>
          </p:cNvCxnSpPr>
          <p:nvPr/>
        </p:nvCxnSpPr>
        <p:spPr>
          <a:xfrm>
            <a:off x="4543740" y="2725965"/>
            <a:ext cx="0" cy="4858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021880" y="3226435"/>
            <a:ext cx="717201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0779" y="3620619"/>
            <a:ext cx="884665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 = 1</a:t>
            </a:r>
          </a:p>
          <a:p>
            <a:pPr algn="ctr"/>
            <a:r>
              <a:rPr lang="en-US" sz="1400" dirty="0" smtClean="0"/>
              <a:t>W = +1</a:t>
            </a:r>
          </a:p>
          <a:p>
            <a:pPr algn="ctr"/>
            <a:r>
              <a:rPr lang="en-US" sz="1400" dirty="0" smtClean="0"/>
              <a:t>U = 2.269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4543740" y="189790"/>
            <a:ext cx="0" cy="6017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2785921" y="3231260"/>
            <a:ext cx="18859" cy="1688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343588" y="3625444"/>
            <a:ext cx="884665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 = 1</a:t>
            </a:r>
          </a:p>
          <a:p>
            <a:pPr algn="ctr"/>
            <a:r>
              <a:rPr lang="en-US" sz="1400" dirty="0" smtClean="0"/>
              <a:t>W = 0</a:t>
            </a:r>
          </a:p>
          <a:p>
            <a:pPr algn="ctr"/>
            <a:r>
              <a:rPr lang="en-US" sz="1400" dirty="0" smtClean="0"/>
              <a:t>U = 1.269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4529142" y="3211836"/>
            <a:ext cx="18859" cy="1688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086809" y="3606020"/>
            <a:ext cx="884665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 = 1</a:t>
            </a:r>
          </a:p>
          <a:p>
            <a:pPr algn="ctr"/>
            <a:r>
              <a:rPr lang="en-US" sz="1400" dirty="0" smtClean="0"/>
              <a:t>W = -1</a:t>
            </a:r>
          </a:p>
          <a:p>
            <a:pPr algn="ctr"/>
            <a:r>
              <a:rPr lang="en-US" sz="1400" dirty="0" smtClean="0"/>
              <a:t>U = 0.269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6347902" y="3211836"/>
            <a:ext cx="18859" cy="1688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905569" y="3606020"/>
            <a:ext cx="884665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 = 1</a:t>
            </a:r>
          </a:p>
          <a:p>
            <a:pPr algn="ctr"/>
            <a:r>
              <a:rPr lang="en-US" sz="1400" dirty="0" smtClean="0"/>
              <a:t>W = -1</a:t>
            </a:r>
          </a:p>
          <a:p>
            <a:pPr algn="ctr"/>
            <a:r>
              <a:rPr lang="en-US" sz="1400" dirty="0" smtClean="0"/>
              <a:t>U = 0.269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8175040" y="3211836"/>
            <a:ext cx="11485" cy="17081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732706" y="3625444"/>
            <a:ext cx="884665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 = 1</a:t>
            </a:r>
          </a:p>
          <a:p>
            <a:pPr algn="ctr"/>
            <a:r>
              <a:rPr lang="en-US" sz="1400" dirty="0" smtClean="0"/>
              <a:t>W = 0</a:t>
            </a:r>
          </a:p>
          <a:p>
            <a:pPr algn="ctr"/>
            <a:r>
              <a:rPr lang="en-US" sz="1400" dirty="0" smtClean="0"/>
              <a:t>U = 1.269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224765" y="821175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A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45575" y="6350761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A, 1</a:t>
            </a:r>
            <a:endParaRPr lang="en-US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508267" y="6350761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A, 2</a:t>
            </a:r>
            <a:endParaRPr lang="en-US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323256" y="6350761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A,</a:t>
            </a:r>
            <a:r>
              <a:rPr lang="en-US" dirty="0" smtClean="0"/>
              <a:t> 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103926" y="6346877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A, 4</a:t>
            </a:r>
            <a:endParaRPr lang="en-US" baseline="-25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989119" y="6350761"/>
            <a:ext cx="5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A, 5</a:t>
            </a:r>
            <a:endParaRPr lang="en-US" baseline="-25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608004" y="204731"/>
            <a:ext cx="884665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 = 5</a:t>
            </a:r>
          </a:p>
          <a:p>
            <a:pPr algn="ctr"/>
            <a:r>
              <a:rPr lang="en-US" sz="1400" dirty="0" smtClean="0"/>
              <a:t>W = -1</a:t>
            </a:r>
          </a:p>
        </p:txBody>
      </p:sp>
    </p:spTree>
    <p:extLst>
      <p:ext uri="{BB962C8B-B14F-4D97-AF65-F5344CB8AC3E}">
        <p14:creationId xmlns:p14="http://schemas.microsoft.com/office/powerpoint/2010/main" val="28233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124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UWSCEA East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Nupur Chatterji</dc:creator>
  <cp:lastModifiedBy>Nupur Chatterji</cp:lastModifiedBy>
  <cp:revision>17</cp:revision>
  <dcterms:created xsi:type="dcterms:W3CDTF">2018-12-01T20:07:02Z</dcterms:created>
  <dcterms:modified xsi:type="dcterms:W3CDTF">2018-12-02T14:15:48Z</dcterms:modified>
</cp:coreProperties>
</file>