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57A315C-1A64-4002-89A7-343BD580AE3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187F22-924E-415C-B646-4F6FDD1EA1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037F57-1BDC-4F9A-94C7-554D8A342E6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C9AE4F-44E7-4F50-BEF2-91C632D9368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92800" y="1613520"/>
            <a:ext cx="614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discrete, deterministic game with perfection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Line 2"/>
          <p:cNvSpPr/>
          <p:nvPr/>
        </p:nvSpPr>
        <p:spPr>
          <a:xfrm>
            <a:off x="1792800" y="1982880"/>
            <a:ext cx="881640" cy="360"/>
          </a:xfrm>
          <a:prstGeom prst="line">
            <a:avLst/>
          </a:prstGeom>
          <a:ln>
            <a:solidFill>
              <a:srgbClr val="3366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3"/>
          <p:cNvSpPr/>
          <p:nvPr/>
        </p:nvSpPr>
        <p:spPr>
          <a:xfrm>
            <a:off x="2826720" y="1981440"/>
            <a:ext cx="105768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Line 4"/>
          <p:cNvSpPr/>
          <p:nvPr/>
        </p:nvSpPr>
        <p:spPr>
          <a:xfrm>
            <a:off x="4051800" y="1982880"/>
            <a:ext cx="550080" cy="360"/>
          </a:xfrm>
          <a:prstGeom prst="line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Line 5"/>
          <p:cNvSpPr/>
          <p:nvPr/>
        </p:nvSpPr>
        <p:spPr>
          <a:xfrm>
            <a:off x="5082840" y="1981440"/>
            <a:ext cx="2028960" cy="1440"/>
          </a:xfrm>
          <a:prstGeom prst="line">
            <a:avLst/>
          </a:prstGeom>
          <a:ln>
            <a:solidFill>
              <a:srgbClr val="66006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301680" y="2800080"/>
            <a:ext cx="2730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66ff"/>
                </a:solidFill>
                <a:latin typeface="Calibri"/>
              </a:rPr>
              <a:t>Individually separate and distinct moves and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3033000" y="2800080"/>
            <a:ext cx="2061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Every move has a set outcome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5082840" y="2800080"/>
            <a:ext cx="192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alibri"/>
              </a:rPr>
              <a:t>Players compete against each other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6756480" y="2800080"/>
            <a:ext cx="2058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60066"/>
                </a:solidFill>
                <a:latin typeface="Calibri"/>
              </a:rPr>
              <a:t>Players see everything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 flipH="1">
            <a:off x="1667520" y="1981800"/>
            <a:ext cx="52848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366ff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3317040" y="1981800"/>
            <a:ext cx="74664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4335840" y="1981800"/>
            <a:ext cx="171036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8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13"/>
          <p:cNvSpPr/>
          <p:nvPr/>
        </p:nvSpPr>
        <p:spPr>
          <a:xfrm>
            <a:off x="6064560" y="1982880"/>
            <a:ext cx="172080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60066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 flipH="1">
            <a:off x="1012320" y="32263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888" name="Group 2"/>
          <p:cNvGrpSpPr/>
          <p:nvPr/>
        </p:nvGrpSpPr>
        <p:grpSpPr>
          <a:xfrm>
            <a:off x="2066760" y="4920120"/>
            <a:ext cx="1465200" cy="1445400"/>
            <a:chOff x="2066760" y="4920120"/>
            <a:chExt cx="1465200" cy="1445400"/>
          </a:xfrm>
        </p:grpSpPr>
        <p:grpSp>
          <p:nvGrpSpPr>
            <p:cNvPr id="889" name="Group 3"/>
            <p:cNvGrpSpPr/>
            <p:nvPr/>
          </p:nvGrpSpPr>
          <p:grpSpPr>
            <a:xfrm>
              <a:off x="2066760" y="4920120"/>
              <a:ext cx="1441800" cy="1445400"/>
              <a:chOff x="2066760" y="4920120"/>
              <a:chExt cx="1441800" cy="1445400"/>
            </a:xfrm>
          </p:grpSpPr>
          <p:sp>
            <p:nvSpPr>
              <p:cNvPr id="890" name="CustomShape 4"/>
              <p:cNvSpPr/>
              <p:nvPr/>
            </p:nvSpPr>
            <p:spPr>
              <a:xfrm>
                <a:off x="206676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1" name="CustomShape 5"/>
              <p:cNvSpPr/>
              <p:nvPr/>
            </p:nvSpPr>
            <p:spPr>
              <a:xfrm>
                <a:off x="25477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2" name="CustomShape 6"/>
              <p:cNvSpPr/>
              <p:nvPr/>
            </p:nvSpPr>
            <p:spPr>
              <a:xfrm>
                <a:off x="3028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3" name="CustomShape 7"/>
              <p:cNvSpPr/>
              <p:nvPr/>
            </p:nvSpPr>
            <p:spPr>
              <a:xfrm>
                <a:off x="206676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4" name="CustomShape 8"/>
              <p:cNvSpPr/>
              <p:nvPr/>
            </p:nvSpPr>
            <p:spPr>
              <a:xfrm>
                <a:off x="25477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5" name="CustomShape 9"/>
              <p:cNvSpPr/>
              <p:nvPr/>
            </p:nvSpPr>
            <p:spPr>
              <a:xfrm>
                <a:off x="3028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6" name="CustomShape 10"/>
              <p:cNvSpPr/>
              <p:nvPr/>
            </p:nvSpPr>
            <p:spPr>
              <a:xfrm>
                <a:off x="206676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7" name="CustomShape 11"/>
              <p:cNvSpPr/>
              <p:nvPr/>
            </p:nvSpPr>
            <p:spPr>
              <a:xfrm>
                <a:off x="25477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8" name="CustomShape 12"/>
              <p:cNvSpPr/>
              <p:nvPr/>
            </p:nvSpPr>
            <p:spPr>
              <a:xfrm>
                <a:off x="3028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899" name="CustomShape 13"/>
            <p:cNvSpPr/>
            <p:nvPr/>
          </p:nvSpPr>
          <p:spPr>
            <a:xfrm>
              <a:off x="251280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00" name="CustomShape 14"/>
            <p:cNvSpPr/>
            <p:nvPr/>
          </p:nvSpPr>
          <p:spPr>
            <a:xfrm>
              <a:off x="298368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01" name="CustomShape 15"/>
            <p:cNvSpPr/>
            <p:nvPr/>
          </p:nvSpPr>
          <p:spPr>
            <a:xfrm>
              <a:off x="214200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02" name="CustomShape 16"/>
            <p:cNvSpPr/>
            <p:nvPr/>
          </p:nvSpPr>
          <p:spPr>
            <a:xfrm>
              <a:off x="214200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03" name="Group 17"/>
          <p:cNvGrpSpPr/>
          <p:nvPr/>
        </p:nvGrpSpPr>
        <p:grpSpPr>
          <a:xfrm>
            <a:off x="291960" y="4915080"/>
            <a:ext cx="1465200" cy="1445760"/>
            <a:chOff x="291960" y="4915080"/>
            <a:chExt cx="1465200" cy="1445760"/>
          </a:xfrm>
        </p:grpSpPr>
        <p:grpSp>
          <p:nvGrpSpPr>
            <p:cNvPr id="904" name="Group 18"/>
            <p:cNvGrpSpPr/>
            <p:nvPr/>
          </p:nvGrpSpPr>
          <p:grpSpPr>
            <a:xfrm>
              <a:off x="291960" y="4915080"/>
              <a:ext cx="1441800" cy="1445760"/>
              <a:chOff x="291960" y="4915080"/>
              <a:chExt cx="1441800" cy="1445760"/>
            </a:xfrm>
          </p:grpSpPr>
          <p:sp>
            <p:nvSpPr>
              <p:cNvPr id="905" name="CustomShape 19"/>
              <p:cNvSpPr/>
              <p:nvPr/>
            </p:nvSpPr>
            <p:spPr>
              <a:xfrm>
                <a:off x="29196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06" name="CustomShape 20"/>
              <p:cNvSpPr/>
              <p:nvPr/>
            </p:nvSpPr>
            <p:spPr>
              <a:xfrm>
                <a:off x="7729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07" name="CustomShape 21"/>
              <p:cNvSpPr/>
              <p:nvPr/>
            </p:nvSpPr>
            <p:spPr>
              <a:xfrm>
                <a:off x="12535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08" name="CustomShape 22"/>
              <p:cNvSpPr/>
              <p:nvPr/>
            </p:nvSpPr>
            <p:spPr>
              <a:xfrm>
                <a:off x="29196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09" name="CustomShape 23"/>
              <p:cNvSpPr/>
              <p:nvPr/>
            </p:nvSpPr>
            <p:spPr>
              <a:xfrm>
                <a:off x="7729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10" name="CustomShape 24"/>
              <p:cNvSpPr/>
              <p:nvPr/>
            </p:nvSpPr>
            <p:spPr>
              <a:xfrm>
                <a:off x="12535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11" name="CustomShape 25"/>
              <p:cNvSpPr/>
              <p:nvPr/>
            </p:nvSpPr>
            <p:spPr>
              <a:xfrm>
                <a:off x="29196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12" name="CustomShape 26"/>
              <p:cNvSpPr/>
              <p:nvPr/>
            </p:nvSpPr>
            <p:spPr>
              <a:xfrm>
                <a:off x="7729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13" name="CustomShape 27"/>
              <p:cNvSpPr/>
              <p:nvPr/>
            </p:nvSpPr>
            <p:spPr>
              <a:xfrm>
                <a:off x="12535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14" name="CustomShape 28"/>
            <p:cNvSpPr/>
            <p:nvPr/>
          </p:nvSpPr>
          <p:spPr>
            <a:xfrm>
              <a:off x="73800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15" name="CustomShape 29"/>
            <p:cNvSpPr/>
            <p:nvPr/>
          </p:nvSpPr>
          <p:spPr>
            <a:xfrm>
              <a:off x="120888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16" name="CustomShape 30"/>
            <p:cNvSpPr/>
            <p:nvPr/>
          </p:nvSpPr>
          <p:spPr>
            <a:xfrm>
              <a:off x="36720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17" name="CustomShape 31"/>
            <p:cNvSpPr/>
            <p:nvPr/>
          </p:nvSpPr>
          <p:spPr>
            <a:xfrm>
              <a:off x="36720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18" name="Group 32"/>
          <p:cNvGrpSpPr/>
          <p:nvPr/>
        </p:nvGrpSpPr>
        <p:grpSpPr>
          <a:xfrm>
            <a:off x="3634920" y="903600"/>
            <a:ext cx="1846440" cy="1821960"/>
            <a:chOff x="3634920" y="903600"/>
            <a:chExt cx="1846440" cy="1821960"/>
          </a:xfrm>
        </p:grpSpPr>
        <p:grpSp>
          <p:nvGrpSpPr>
            <p:cNvPr id="919" name="Group 33"/>
            <p:cNvGrpSpPr/>
            <p:nvPr/>
          </p:nvGrpSpPr>
          <p:grpSpPr>
            <a:xfrm>
              <a:off x="3634920" y="903600"/>
              <a:ext cx="1817280" cy="1821960"/>
              <a:chOff x="3634920" y="903600"/>
              <a:chExt cx="1817280" cy="1821960"/>
            </a:xfrm>
          </p:grpSpPr>
          <p:sp>
            <p:nvSpPr>
              <p:cNvPr id="920" name="CustomShape 34"/>
              <p:cNvSpPr/>
              <p:nvPr/>
            </p:nvSpPr>
            <p:spPr>
              <a:xfrm>
                <a:off x="363492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1" name="CustomShape 35"/>
              <p:cNvSpPr/>
              <p:nvPr/>
            </p:nvSpPr>
            <p:spPr>
              <a:xfrm>
                <a:off x="424080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2" name="CustomShape 36"/>
              <p:cNvSpPr/>
              <p:nvPr/>
            </p:nvSpPr>
            <p:spPr>
              <a:xfrm>
                <a:off x="484668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3" name="CustomShape 37"/>
              <p:cNvSpPr/>
              <p:nvPr/>
            </p:nvSpPr>
            <p:spPr>
              <a:xfrm>
                <a:off x="363492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4" name="CustomShape 38"/>
              <p:cNvSpPr/>
              <p:nvPr/>
            </p:nvSpPr>
            <p:spPr>
              <a:xfrm>
                <a:off x="424080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5" name="CustomShape 39"/>
              <p:cNvSpPr/>
              <p:nvPr/>
            </p:nvSpPr>
            <p:spPr>
              <a:xfrm>
                <a:off x="484668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6" name="CustomShape 40"/>
              <p:cNvSpPr/>
              <p:nvPr/>
            </p:nvSpPr>
            <p:spPr>
              <a:xfrm>
                <a:off x="363492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7" name="CustomShape 41"/>
              <p:cNvSpPr/>
              <p:nvPr/>
            </p:nvSpPr>
            <p:spPr>
              <a:xfrm>
                <a:off x="424080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8" name="CustomShape 42"/>
              <p:cNvSpPr/>
              <p:nvPr/>
            </p:nvSpPr>
            <p:spPr>
              <a:xfrm>
                <a:off x="484668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29" name="CustomShape 43"/>
            <p:cNvSpPr/>
            <p:nvPr/>
          </p:nvSpPr>
          <p:spPr>
            <a:xfrm>
              <a:off x="4196880" y="150948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0" name="CustomShape 44"/>
            <p:cNvSpPr/>
            <p:nvPr/>
          </p:nvSpPr>
          <p:spPr>
            <a:xfrm>
              <a:off x="4790520" y="211536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1" name="CustomShape 45"/>
            <p:cNvSpPr/>
            <p:nvPr/>
          </p:nvSpPr>
          <p:spPr>
            <a:xfrm>
              <a:off x="3729960" y="10058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32" name="CustomShape 46"/>
            <p:cNvSpPr/>
            <p:nvPr/>
          </p:nvSpPr>
          <p:spPr>
            <a:xfrm>
              <a:off x="3729960" y="22136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33" name="Group 47"/>
          <p:cNvGrpSpPr/>
          <p:nvPr/>
        </p:nvGrpSpPr>
        <p:grpSpPr>
          <a:xfrm>
            <a:off x="3842640" y="4920120"/>
            <a:ext cx="1465200" cy="1445400"/>
            <a:chOff x="3842640" y="4920120"/>
            <a:chExt cx="1465200" cy="1445400"/>
          </a:xfrm>
        </p:grpSpPr>
        <p:grpSp>
          <p:nvGrpSpPr>
            <p:cNvPr id="934" name="Group 48"/>
            <p:cNvGrpSpPr/>
            <p:nvPr/>
          </p:nvGrpSpPr>
          <p:grpSpPr>
            <a:xfrm>
              <a:off x="3842640" y="4920120"/>
              <a:ext cx="1441440" cy="1445400"/>
              <a:chOff x="3842640" y="4920120"/>
              <a:chExt cx="1441440" cy="1445400"/>
            </a:xfrm>
          </p:grpSpPr>
          <p:sp>
            <p:nvSpPr>
              <p:cNvPr id="935" name="CustomShape 49"/>
              <p:cNvSpPr/>
              <p:nvPr/>
            </p:nvSpPr>
            <p:spPr>
              <a:xfrm>
                <a:off x="38426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36" name="CustomShape 50"/>
              <p:cNvSpPr/>
              <p:nvPr/>
            </p:nvSpPr>
            <p:spPr>
              <a:xfrm>
                <a:off x="43232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37" name="CustomShape 51"/>
              <p:cNvSpPr/>
              <p:nvPr/>
            </p:nvSpPr>
            <p:spPr>
              <a:xfrm>
                <a:off x="48038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38" name="CustomShape 52"/>
              <p:cNvSpPr/>
              <p:nvPr/>
            </p:nvSpPr>
            <p:spPr>
              <a:xfrm>
                <a:off x="38426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39" name="CustomShape 53"/>
              <p:cNvSpPr/>
              <p:nvPr/>
            </p:nvSpPr>
            <p:spPr>
              <a:xfrm>
                <a:off x="43232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0" name="CustomShape 54"/>
              <p:cNvSpPr/>
              <p:nvPr/>
            </p:nvSpPr>
            <p:spPr>
              <a:xfrm>
                <a:off x="48038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1" name="CustomShape 55"/>
              <p:cNvSpPr/>
              <p:nvPr/>
            </p:nvSpPr>
            <p:spPr>
              <a:xfrm>
                <a:off x="38426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2" name="CustomShape 56"/>
              <p:cNvSpPr/>
              <p:nvPr/>
            </p:nvSpPr>
            <p:spPr>
              <a:xfrm>
                <a:off x="43232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3" name="CustomShape 57"/>
              <p:cNvSpPr/>
              <p:nvPr/>
            </p:nvSpPr>
            <p:spPr>
              <a:xfrm>
                <a:off x="48038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44" name="CustomShape 58"/>
            <p:cNvSpPr/>
            <p:nvPr/>
          </p:nvSpPr>
          <p:spPr>
            <a:xfrm>
              <a:off x="428868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45" name="CustomShape 59"/>
            <p:cNvSpPr/>
            <p:nvPr/>
          </p:nvSpPr>
          <p:spPr>
            <a:xfrm>
              <a:off x="475956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46" name="CustomShape 60"/>
            <p:cNvSpPr/>
            <p:nvPr/>
          </p:nvSpPr>
          <p:spPr>
            <a:xfrm>
              <a:off x="391788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47" name="CustomShape 61"/>
            <p:cNvSpPr/>
            <p:nvPr/>
          </p:nvSpPr>
          <p:spPr>
            <a:xfrm>
              <a:off x="391788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48" name="Group 62"/>
          <p:cNvGrpSpPr/>
          <p:nvPr/>
        </p:nvGrpSpPr>
        <p:grpSpPr>
          <a:xfrm>
            <a:off x="5620320" y="4920120"/>
            <a:ext cx="1465200" cy="1445400"/>
            <a:chOff x="5620320" y="4920120"/>
            <a:chExt cx="1465200" cy="1445400"/>
          </a:xfrm>
        </p:grpSpPr>
        <p:grpSp>
          <p:nvGrpSpPr>
            <p:cNvPr id="949" name="Group 63"/>
            <p:cNvGrpSpPr/>
            <p:nvPr/>
          </p:nvGrpSpPr>
          <p:grpSpPr>
            <a:xfrm>
              <a:off x="5620320" y="4920120"/>
              <a:ext cx="1441800" cy="1445400"/>
              <a:chOff x="5620320" y="4920120"/>
              <a:chExt cx="1441800" cy="1445400"/>
            </a:xfrm>
          </p:grpSpPr>
          <p:sp>
            <p:nvSpPr>
              <p:cNvPr id="950" name="CustomShape 64"/>
              <p:cNvSpPr/>
              <p:nvPr/>
            </p:nvSpPr>
            <p:spPr>
              <a:xfrm>
                <a:off x="5620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1" name="CustomShape 65"/>
              <p:cNvSpPr/>
              <p:nvPr/>
            </p:nvSpPr>
            <p:spPr>
              <a:xfrm>
                <a:off x="61009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2" name="CustomShape 66"/>
              <p:cNvSpPr/>
              <p:nvPr/>
            </p:nvSpPr>
            <p:spPr>
              <a:xfrm>
                <a:off x="658188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3" name="CustomShape 67"/>
              <p:cNvSpPr/>
              <p:nvPr/>
            </p:nvSpPr>
            <p:spPr>
              <a:xfrm>
                <a:off x="5620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4" name="CustomShape 68"/>
              <p:cNvSpPr/>
              <p:nvPr/>
            </p:nvSpPr>
            <p:spPr>
              <a:xfrm>
                <a:off x="61009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5" name="CustomShape 69"/>
              <p:cNvSpPr/>
              <p:nvPr/>
            </p:nvSpPr>
            <p:spPr>
              <a:xfrm>
                <a:off x="658188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6" name="CustomShape 70"/>
              <p:cNvSpPr/>
              <p:nvPr/>
            </p:nvSpPr>
            <p:spPr>
              <a:xfrm>
                <a:off x="5620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7" name="CustomShape 71"/>
              <p:cNvSpPr/>
              <p:nvPr/>
            </p:nvSpPr>
            <p:spPr>
              <a:xfrm>
                <a:off x="61009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8" name="CustomShape 72"/>
              <p:cNvSpPr/>
              <p:nvPr/>
            </p:nvSpPr>
            <p:spPr>
              <a:xfrm>
                <a:off x="658188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59" name="CustomShape 73"/>
            <p:cNvSpPr/>
            <p:nvPr/>
          </p:nvSpPr>
          <p:spPr>
            <a:xfrm>
              <a:off x="606636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60" name="CustomShape 74"/>
            <p:cNvSpPr/>
            <p:nvPr/>
          </p:nvSpPr>
          <p:spPr>
            <a:xfrm>
              <a:off x="653724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61" name="CustomShape 75"/>
            <p:cNvSpPr/>
            <p:nvPr/>
          </p:nvSpPr>
          <p:spPr>
            <a:xfrm>
              <a:off x="569556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62" name="CustomShape 76"/>
            <p:cNvSpPr/>
            <p:nvPr/>
          </p:nvSpPr>
          <p:spPr>
            <a:xfrm>
              <a:off x="569556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63" name="Group 77"/>
          <p:cNvGrpSpPr/>
          <p:nvPr/>
        </p:nvGrpSpPr>
        <p:grpSpPr>
          <a:xfrm>
            <a:off x="7438680" y="4915080"/>
            <a:ext cx="1464840" cy="1445760"/>
            <a:chOff x="7438680" y="4915080"/>
            <a:chExt cx="1464840" cy="1445760"/>
          </a:xfrm>
        </p:grpSpPr>
        <p:grpSp>
          <p:nvGrpSpPr>
            <p:cNvPr id="964" name="Group 78"/>
            <p:cNvGrpSpPr/>
            <p:nvPr/>
          </p:nvGrpSpPr>
          <p:grpSpPr>
            <a:xfrm>
              <a:off x="7438680" y="4915080"/>
              <a:ext cx="1441440" cy="1445760"/>
              <a:chOff x="7438680" y="4915080"/>
              <a:chExt cx="1441440" cy="1445760"/>
            </a:xfrm>
          </p:grpSpPr>
          <p:sp>
            <p:nvSpPr>
              <p:cNvPr id="965" name="CustomShape 79"/>
              <p:cNvSpPr/>
              <p:nvPr/>
            </p:nvSpPr>
            <p:spPr>
              <a:xfrm>
                <a:off x="74386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6" name="CustomShape 80"/>
              <p:cNvSpPr/>
              <p:nvPr/>
            </p:nvSpPr>
            <p:spPr>
              <a:xfrm>
                <a:off x="79192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7" name="CustomShape 81"/>
              <p:cNvSpPr/>
              <p:nvPr/>
            </p:nvSpPr>
            <p:spPr>
              <a:xfrm>
                <a:off x="83998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8" name="CustomShape 82"/>
              <p:cNvSpPr/>
              <p:nvPr/>
            </p:nvSpPr>
            <p:spPr>
              <a:xfrm>
                <a:off x="74386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9" name="CustomShape 83"/>
              <p:cNvSpPr/>
              <p:nvPr/>
            </p:nvSpPr>
            <p:spPr>
              <a:xfrm>
                <a:off x="79192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70" name="CustomShape 84"/>
              <p:cNvSpPr/>
              <p:nvPr/>
            </p:nvSpPr>
            <p:spPr>
              <a:xfrm>
                <a:off x="83998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71" name="CustomShape 85"/>
              <p:cNvSpPr/>
              <p:nvPr/>
            </p:nvSpPr>
            <p:spPr>
              <a:xfrm>
                <a:off x="74386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72" name="CustomShape 86"/>
              <p:cNvSpPr/>
              <p:nvPr/>
            </p:nvSpPr>
            <p:spPr>
              <a:xfrm>
                <a:off x="79192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73" name="CustomShape 87"/>
              <p:cNvSpPr/>
              <p:nvPr/>
            </p:nvSpPr>
            <p:spPr>
              <a:xfrm>
                <a:off x="83998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74" name="CustomShape 88"/>
            <p:cNvSpPr/>
            <p:nvPr/>
          </p:nvSpPr>
          <p:spPr>
            <a:xfrm>
              <a:off x="788436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75" name="CustomShape 89"/>
            <p:cNvSpPr/>
            <p:nvPr/>
          </p:nvSpPr>
          <p:spPr>
            <a:xfrm>
              <a:off x="835524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76" name="CustomShape 90"/>
            <p:cNvSpPr/>
            <p:nvPr/>
          </p:nvSpPr>
          <p:spPr>
            <a:xfrm>
              <a:off x="751392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77" name="CustomShape 91"/>
            <p:cNvSpPr/>
            <p:nvPr/>
          </p:nvSpPr>
          <p:spPr>
            <a:xfrm>
              <a:off x="751392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978" name="CustomShape 92"/>
          <p:cNvSpPr/>
          <p:nvPr/>
        </p:nvSpPr>
        <p:spPr>
          <a:xfrm>
            <a:off x="27972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9" name="CustomShape 93"/>
          <p:cNvSpPr/>
          <p:nvPr/>
        </p:nvSpPr>
        <p:spPr>
          <a:xfrm>
            <a:off x="2508120" y="4920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0" name="CustomShape 94"/>
          <p:cNvSpPr/>
          <p:nvPr/>
        </p:nvSpPr>
        <p:spPr>
          <a:xfrm>
            <a:off x="4289400" y="586620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1" name="CustomShape 95"/>
          <p:cNvSpPr/>
          <p:nvPr/>
        </p:nvSpPr>
        <p:spPr>
          <a:xfrm>
            <a:off x="6563520" y="4911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2" name="CustomShape 96"/>
          <p:cNvSpPr/>
          <p:nvPr/>
        </p:nvSpPr>
        <p:spPr>
          <a:xfrm>
            <a:off x="835524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3" name="Line 97"/>
          <p:cNvSpPr/>
          <p:nvPr/>
        </p:nvSpPr>
        <p:spPr>
          <a:xfrm>
            <a:off x="4543560" y="2725920"/>
            <a:ext cx="360" cy="485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4" name="Line 98"/>
          <p:cNvSpPr/>
          <p:nvPr/>
        </p:nvSpPr>
        <p:spPr>
          <a:xfrm>
            <a:off x="1021680" y="3226320"/>
            <a:ext cx="717192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5" name="CustomShape 99"/>
          <p:cNvSpPr/>
          <p:nvPr/>
        </p:nvSpPr>
        <p:spPr>
          <a:xfrm>
            <a:off x="4543920" y="189720"/>
            <a:ext cx="36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6" name="CustomShape 100"/>
          <p:cNvSpPr/>
          <p:nvPr/>
        </p:nvSpPr>
        <p:spPr>
          <a:xfrm flipH="1">
            <a:off x="2785320" y="323136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7" name="CustomShape 101"/>
          <p:cNvSpPr/>
          <p:nvPr/>
        </p:nvSpPr>
        <p:spPr>
          <a:xfrm flipH="1">
            <a:off x="452844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8" name="CustomShape 102"/>
          <p:cNvSpPr/>
          <p:nvPr/>
        </p:nvSpPr>
        <p:spPr>
          <a:xfrm flipH="1">
            <a:off x="634716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9" name="CustomShape 103"/>
          <p:cNvSpPr/>
          <p:nvPr/>
        </p:nvSpPr>
        <p:spPr>
          <a:xfrm flipH="1">
            <a:off x="8174160" y="3211920"/>
            <a:ext cx="11160" cy="17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0" name="CustomShape 104"/>
          <p:cNvSpPr/>
          <p:nvPr/>
        </p:nvSpPr>
        <p:spPr>
          <a:xfrm>
            <a:off x="3224880" y="8211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1" name="CustomShape 105"/>
          <p:cNvSpPr/>
          <p:nvPr/>
        </p:nvSpPr>
        <p:spPr>
          <a:xfrm>
            <a:off x="8456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2" name="CustomShape 106"/>
          <p:cNvSpPr/>
          <p:nvPr/>
        </p:nvSpPr>
        <p:spPr>
          <a:xfrm>
            <a:off x="2508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3" name="CustomShape 107"/>
          <p:cNvSpPr/>
          <p:nvPr/>
        </p:nvSpPr>
        <p:spPr>
          <a:xfrm>
            <a:off x="43232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4" name="CustomShape 108"/>
          <p:cNvSpPr/>
          <p:nvPr/>
        </p:nvSpPr>
        <p:spPr>
          <a:xfrm>
            <a:off x="6103800" y="634680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5" name="CustomShape 109"/>
          <p:cNvSpPr/>
          <p:nvPr/>
        </p:nvSpPr>
        <p:spPr>
          <a:xfrm>
            <a:off x="7989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roup 1"/>
          <p:cNvGrpSpPr/>
          <p:nvPr/>
        </p:nvGrpSpPr>
        <p:grpSpPr>
          <a:xfrm>
            <a:off x="3465720" y="3214080"/>
            <a:ext cx="809640" cy="792000"/>
            <a:chOff x="3465720" y="3214080"/>
            <a:chExt cx="809640" cy="792000"/>
          </a:xfrm>
        </p:grpSpPr>
        <p:grpSp>
          <p:nvGrpSpPr>
            <p:cNvPr id="997" name="Group 2"/>
            <p:cNvGrpSpPr/>
            <p:nvPr/>
          </p:nvGrpSpPr>
          <p:grpSpPr>
            <a:xfrm>
              <a:off x="3472560" y="3214080"/>
              <a:ext cx="802800" cy="792000"/>
              <a:chOff x="3472560" y="3214080"/>
              <a:chExt cx="802800" cy="792000"/>
            </a:xfrm>
          </p:grpSpPr>
          <p:grpSp>
            <p:nvGrpSpPr>
              <p:cNvPr id="998" name="Group 3"/>
              <p:cNvGrpSpPr/>
              <p:nvPr/>
            </p:nvGrpSpPr>
            <p:grpSpPr>
              <a:xfrm>
                <a:off x="3472560" y="3214080"/>
                <a:ext cx="789840" cy="792000"/>
                <a:chOff x="3472560" y="3214080"/>
                <a:chExt cx="789840" cy="792000"/>
              </a:xfrm>
            </p:grpSpPr>
            <p:sp>
              <p:nvSpPr>
                <p:cNvPr id="999" name="CustomShape 4"/>
                <p:cNvSpPr/>
                <p:nvPr/>
              </p:nvSpPr>
              <p:spPr>
                <a:xfrm>
                  <a:off x="3472560" y="321408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0" name="CustomShape 5"/>
                <p:cNvSpPr/>
                <p:nvPr/>
              </p:nvSpPr>
              <p:spPr>
                <a:xfrm>
                  <a:off x="3735720" y="321408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1" name="CustomShape 6"/>
                <p:cNvSpPr/>
                <p:nvPr/>
              </p:nvSpPr>
              <p:spPr>
                <a:xfrm>
                  <a:off x="3999240" y="321408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2" name="CustomShape 7"/>
                <p:cNvSpPr/>
                <p:nvPr/>
              </p:nvSpPr>
              <p:spPr>
                <a:xfrm>
                  <a:off x="3472560" y="347724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3" name="CustomShape 8"/>
                <p:cNvSpPr/>
                <p:nvPr/>
              </p:nvSpPr>
              <p:spPr>
                <a:xfrm>
                  <a:off x="3735720" y="347724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4" name="CustomShape 9"/>
                <p:cNvSpPr/>
                <p:nvPr/>
              </p:nvSpPr>
              <p:spPr>
                <a:xfrm>
                  <a:off x="3999240" y="347724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5" name="CustomShape 10"/>
                <p:cNvSpPr/>
                <p:nvPr/>
              </p:nvSpPr>
              <p:spPr>
                <a:xfrm>
                  <a:off x="3472560" y="374292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6" name="CustomShape 11"/>
                <p:cNvSpPr/>
                <p:nvPr/>
              </p:nvSpPr>
              <p:spPr>
                <a:xfrm>
                  <a:off x="3735720" y="374292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7" name="CustomShape 12"/>
                <p:cNvSpPr/>
                <p:nvPr/>
              </p:nvSpPr>
              <p:spPr>
                <a:xfrm>
                  <a:off x="3999240" y="374292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008" name="CustomShape 13"/>
              <p:cNvSpPr/>
              <p:nvPr/>
            </p:nvSpPr>
            <p:spPr>
              <a:xfrm>
                <a:off x="3717000" y="3477240"/>
                <a:ext cx="300240" cy="265320"/>
              </a:xfrm>
              <a:prstGeom prst="mathMultiply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09" name="CustomShape 14"/>
              <p:cNvSpPr/>
              <p:nvPr/>
            </p:nvSpPr>
            <p:spPr>
              <a:xfrm>
                <a:off x="3974760" y="3740760"/>
                <a:ext cx="300600" cy="265320"/>
              </a:xfrm>
              <a:prstGeom prst="mathMultiply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0" name="CustomShape 15"/>
              <p:cNvSpPr/>
              <p:nvPr/>
            </p:nvSpPr>
            <p:spPr>
              <a:xfrm>
                <a:off x="3513600" y="3258360"/>
                <a:ext cx="180720" cy="180720"/>
              </a:xfrm>
              <a:prstGeom prst="donut">
                <a:avLst>
                  <a:gd name="adj" fmla="val 25000"/>
                </a:avLst>
              </a:prstGeom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/>
            </p:style>
          </p:sp>
          <p:sp>
            <p:nvSpPr>
              <p:cNvPr id="1011" name="CustomShape 16"/>
              <p:cNvSpPr/>
              <p:nvPr/>
            </p:nvSpPr>
            <p:spPr>
              <a:xfrm>
                <a:off x="3513600" y="3783600"/>
                <a:ext cx="180720" cy="180720"/>
              </a:xfrm>
              <a:prstGeom prst="donut">
                <a:avLst>
                  <a:gd name="adj" fmla="val 25000"/>
                </a:avLst>
              </a:prstGeom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/>
            </p:style>
          </p:sp>
        </p:grpSp>
        <p:sp>
          <p:nvSpPr>
            <p:cNvPr id="1012" name="CustomShape 17"/>
            <p:cNvSpPr/>
            <p:nvPr/>
          </p:nvSpPr>
          <p:spPr>
            <a:xfrm>
              <a:off x="3465720" y="347976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013" name="Group 18"/>
          <p:cNvGrpSpPr/>
          <p:nvPr/>
        </p:nvGrpSpPr>
        <p:grpSpPr>
          <a:xfrm>
            <a:off x="4427280" y="3209760"/>
            <a:ext cx="802800" cy="792360"/>
            <a:chOff x="4427280" y="3209760"/>
            <a:chExt cx="802800" cy="792360"/>
          </a:xfrm>
        </p:grpSpPr>
        <p:grpSp>
          <p:nvGrpSpPr>
            <p:cNvPr id="1014" name="Group 19"/>
            <p:cNvGrpSpPr/>
            <p:nvPr/>
          </p:nvGrpSpPr>
          <p:grpSpPr>
            <a:xfrm>
              <a:off x="4427280" y="3209760"/>
              <a:ext cx="790200" cy="792000"/>
              <a:chOff x="4427280" y="3209760"/>
              <a:chExt cx="790200" cy="792000"/>
            </a:xfrm>
          </p:grpSpPr>
          <p:sp>
            <p:nvSpPr>
              <p:cNvPr id="1015" name="CustomShape 20"/>
              <p:cNvSpPr/>
              <p:nvPr/>
            </p:nvSpPr>
            <p:spPr>
              <a:xfrm>
                <a:off x="4427280" y="320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6" name="CustomShape 21"/>
              <p:cNvSpPr/>
              <p:nvPr/>
            </p:nvSpPr>
            <p:spPr>
              <a:xfrm>
                <a:off x="4690800" y="320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7" name="CustomShape 22"/>
              <p:cNvSpPr/>
              <p:nvPr/>
            </p:nvSpPr>
            <p:spPr>
              <a:xfrm>
                <a:off x="4954320" y="320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8" name="CustomShape 23"/>
              <p:cNvSpPr/>
              <p:nvPr/>
            </p:nvSpPr>
            <p:spPr>
              <a:xfrm>
                <a:off x="4427280" y="3473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9" name="CustomShape 24"/>
              <p:cNvSpPr/>
              <p:nvPr/>
            </p:nvSpPr>
            <p:spPr>
              <a:xfrm>
                <a:off x="4690800" y="3473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0" name="CustomShape 25"/>
              <p:cNvSpPr/>
              <p:nvPr/>
            </p:nvSpPr>
            <p:spPr>
              <a:xfrm>
                <a:off x="4954320" y="3473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1" name="CustomShape 26"/>
              <p:cNvSpPr/>
              <p:nvPr/>
            </p:nvSpPr>
            <p:spPr>
              <a:xfrm>
                <a:off x="4427280" y="373860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2" name="CustomShape 27"/>
              <p:cNvSpPr/>
              <p:nvPr/>
            </p:nvSpPr>
            <p:spPr>
              <a:xfrm>
                <a:off x="4690800" y="373860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3" name="CustomShape 28"/>
              <p:cNvSpPr/>
              <p:nvPr/>
            </p:nvSpPr>
            <p:spPr>
              <a:xfrm>
                <a:off x="4954320" y="373860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024" name="CustomShape 29"/>
            <p:cNvSpPr/>
            <p:nvPr/>
          </p:nvSpPr>
          <p:spPr>
            <a:xfrm>
              <a:off x="4671720" y="347328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5" name="CustomShape 30"/>
            <p:cNvSpPr/>
            <p:nvPr/>
          </p:nvSpPr>
          <p:spPr>
            <a:xfrm>
              <a:off x="4929840" y="3736800"/>
              <a:ext cx="30024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6" name="CustomShape 31"/>
            <p:cNvSpPr/>
            <p:nvPr/>
          </p:nvSpPr>
          <p:spPr>
            <a:xfrm>
              <a:off x="4468680" y="3254400"/>
              <a:ext cx="180720" cy="1803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027" name="CustomShape 32"/>
            <p:cNvSpPr/>
            <p:nvPr/>
          </p:nvSpPr>
          <p:spPr>
            <a:xfrm>
              <a:off x="4468680" y="377928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028" name="CustomShape 33"/>
          <p:cNvSpPr/>
          <p:nvPr/>
        </p:nvSpPr>
        <p:spPr>
          <a:xfrm>
            <a:off x="4420800" y="347580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9" name="CustomShape 34"/>
          <p:cNvSpPr/>
          <p:nvPr/>
        </p:nvSpPr>
        <p:spPr>
          <a:xfrm>
            <a:off x="4998960" y="326232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grpSp>
        <p:nvGrpSpPr>
          <p:cNvPr id="1030" name="Group 35"/>
          <p:cNvGrpSpPr/>
          <p:nvPr/>
        </p:nvGrpSpPr>
        <p:grpSpPr>
          <a:xfrm>
            <a:off x="5386320" y="3216240"/>
            <a:ext cx="802800" cy="792360"/>
            <a:chOff x="5386320" y="3216240"/>
            <a:chExt cx="802800" cy="792360"/>
          </a:xfrm>
        </p:grpSpPr>
        <p:grpSp>
          <p:nvGrpSpPr>
            <p:cNvPr id="1031" name="Group 36"/>
            <p:cNvGrpSpPr/>
            <p:nvPr/>
          </p:nvGrpSpPr>
          <p:grpSpPr>
            <a:xfrm>
              <a:off x="5386320" y="3216240"/>
              <a:ext cx="789840" cy="792360"/>
              <a:chOff x="5386320" y="3216240"/>
              <a:chExt cx="789840" cy="792360"/>
            </a:xfrm>
          </p:grpSpPr>
          <p:sp>
            <p:nvSpPr>
              <p:cNvPr id="1032" name="CustomShape 37"/>
              <p:cNvSpPr/>
              <p:nvPr/>
            </p:nvSpPr>
            <p:spPr>
              <a:xfrm>
                <a:off x="5386320" y="32162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3" name="CustomShape 38"/>
              <p:cNvSpPr/>
              <p:nvPr/>
            </p:nvSpPr>
            <p:spPr>
              <a:xfrm>
                <a:off x="5649480" y="32162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4" name="CustomShape 39"/>
              <p:cNvSpPr/>
              <p:nvPr/>
            </p:nvSpPr>
            <p:spPr>
              <a:xfrm>
                <a:off x="5913000" y="32162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5" name="CustomShape 40"/>
              <p:cNvSpPr/>
              <p:nvPr/>
            </p:nvSpPr>
            <p:spPr>
              <a:xfrm>
                <a:off x="5386320" y="347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6" name="CustomShape 41"/>
              <p:cNvSpPr/>
              <p:nvPr/>
            </p:nvSpPr>
            <p:spPr>
              <a:xfrm>
                <a:off x="5649480" y="347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7" name="CustomShape 42"/>
              <p:cNvSpPr/>
              <p:nvPr/>
            </p:nvSpPr>
            <p:spPr>
              <a:xfrm>
                <a:off x="5913000" y="347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8" name="CustomShape 43"/>
              <p:cNvSpPr/>
              <p:nvPr/>
            </p:nvSpPr>
            <p:spPr>
              <a:xfrm>
                <a:off x="5386320" y="37454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9" name="CustomShape 44"/>
              <p:cNvSpPr/>
              <p:nvPr/>
            </p:nvSpPr>
            <p:spPr>
              <a:xfrm>
                <a:off x="5649480" y="37454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40" name="CustomShape 45"/>
              <p:cNvSpPr/>
              <p:nvPr/>
            </p:nvSpPr>
            <p:spPr>
              <a:xfrm>
                <a:off x="5913000" y="37454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041" name="CustomShape 46"/>
            <p:cNvSpPr/>
            <p:nvPr/>
          </p:nvSpPr>
          <p:spPr>
            <a:xfrm>
              <a:off x="5630760" y="3479760"/>
              <a:ext cx="30024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2" name="CustomShape 47"/>
            <p:cNvSpPr/>
            <p:nvPr/>
          </p:nvSpPr>
          <p:spPr>
            <a:xfrm>
              <a:off x="5888520" y="374328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3" name="CustomShape 48"/>
            <p:cNvSpPr/>
            <p:nvPr/>
          </p:nvSpPr>
          <p:spPr>
            <a:xfrm>
              <a:off x="5427360" y="326088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044" name="CustomShape 49"/>
            <p:cNvSpPr/>
            <p:nvPr/>
          </p:nvSpPr>
          <p:spPr>
            <a:xfrm>
              <a:off x="5427360" y="378576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045" name="CustomShape 50"/>
          <p:cNvSpPr/>
          <p:nvPr/>
        </p:nvSpPr>
        <p:spPr>
          <a:xfrm>
            <a:off x="5942880" y="326484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46" name="CustomShape 51"/>
          <p:cNvSpPr/>
          <p:nvPr/>
        </p:nvSpPr>
        <p:spPr>
          <a:xfrm>
            <a:off x="5367960" y="347724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7" name="CustomShape 52"/>
          <p:cNvSpPr/>
          <p:nvPr/>
        </p:nvSpPr>
        <p:spPr>
          <a:xfrm>
            <a:off x="5630760" y="321732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048" name="Group 53"/>
          <p:cNvGrpSpPr/>
          <p:nvPr/>
        </p:nvGrpSpPr>
        <p:grpSpPr>
          <a:xfrm>
            <a:off x="6337800" y="3218040"/>
            <a:ext cx="802800" cy="792000"/>
            <a:chOff x="6337800" y="3218040"/>
            <a:chExt cx="802800" cy="792000"/>
          </a:xfrm>
        </p:grpSpPr>
        <p:grpSp>
          <p:nvGrpSpPr>
            <p:cNvPr id="1049" name="Group 54"/>
            <p:cNvGrpSpPr/>
            <p:nvPr/>
          </p:nvGrpSpPr>
          <p:grpSpPr>
            <a:xfrm>
              <a:off x="6337800" y="3218040"/>
              <a:ext cx="790200" cy="792000"/>
              <a:chOff x="6337800" y="3218040"/>
              <a:chExt cx="790200" cy="792000"/>
            </a:xfrm>
          </p:grpSpPr>
          <p:sp>
            <p:nvSpPr>
              <p:cNvPr id="1050" name="CustomShape 55"/>
              <p:cNvSpPr/>
              <p:nvPr/>
            </p:nvSpPr>
            <p:spPr>
              <a:xfrm>
                <a:off x="6337800" y="32180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1" name="CustomShape 56"/>
              <p:cNvSpPr/>
              <p:nvPr/>
            </p:nvSpPr>
            <p:spPr>
              <a:xfrm>
                <a:off x="6601320" y="32180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2" name="CustomShape 57"/>
              <p:cNvSpPr/>
              <p:nvPr/>
            </p:nvSpPr>
            <p:spPr>
              <a:xfrm>
                <a:off x="6864840" y="32180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3" name="CustomShape 58"/>
              <p:cNvSpPr/>
              <p:nvPr/>
            </p:nvSpPr>
            <p:spPr>
              <a:xfrm>
                <a:off x="6337800" y="34815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4" name="CustomShape 59"/>
              <p:cNvSpPr/>
              <p:nvPr/>
            </p:nvSpPr>
            <p:spPr>
              <a:xfrm>
                <a:off x="6601320" y="34815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5" name="CustomShape 60"/>
              <p:cNvSpPr/>
              <p:nvPr/>
            </p:nvSpPr>
            <p:spPr>
              <a:xfrm>
                <a:off x="6864840" y="34815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6" name="CustomShape 61"/>
              <p:cNvSpPr/>
              <p:nvPr/>
            </p:nvSpPr>
            <p:spPr>
              <a:xfrm>
                <a:off x="6337800" y="37468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7" name="CustomShape 62"/>
              <p:cNvSpPr/>
              <p:nvPr/>
            </p:nvSpPr>
            <p:spPr>
              <a:xfrm>
                <a:off x="6601320" y="37468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8" name="CustomShape 63"/>
              <p:cNvSpPr/>
              <p:nvPr/>
            </p:nvSpPr>
            <p:spPr>
              <a:xfrm>
                <a:off x="6864840" y="37468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059" name="CustomShape 64"/>
            <p:cNvSpPr/>
            <p:nvPr/>
          </p:nvSpPr>
          <p:spPr>
            <a:xfrm>
              <a:off x="6582240" y="348156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0" name="CustomShape 65"/>
            <p:cNvSpPr/>
            <p:nvPr/>
          </p:nvSpPr>
          <p:spPr>
            <a:xfrm>
              <a:off x="6840360" y="3744720"/>
              <a:ext cx="30024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1" name="CustomShape 66"/>
            <p:cNvSpPr/>
            <p:nvPr/>
          </p:nvSpPr>
          <p:spPr>
            <a:xfrm>
              <a:off x="6379200" y="326232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062" name="CustomShape 67"/>
            <p:cNvSpPr/>
            <p:nvPr/>
          </p:nvSpPr>
          <p:spPr>
            <a:xfrm>
              <a:off x="6379200" y="378756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063" name="CustomShape 68"/>
          <p:cNvSpPr/>
          <p:nvPr/>
        </p:nvSpPr>
        <p:spPr>
          <a:xfrm>
            <a:off x="6894720" y="3266640"/>
            <a:ext cx="180720" cy="1803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64" name="CustomShape 69"/>
          <p:cNvSpPr/>
          <p:nvPr/>
        </p:nvSpPr>
        <p:spPr>
          <a:xfrm>
            <a:off x="6319800" y="347904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5" name="CustomShape 70"/>
          <p:cNvSpPr/>
          <p:nvPr/>
        </p:nvSpPr>
        <p:spPr>
          <a:xfrm>
            <a:off x="6582240" y="321876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6" name="CustomShape 71"/>
          <p:cNvSpPr/>
          <p:nvPr/>
        </p:nvSpPr>
        <p:spPr>
          <a:xfrm>
            <a:off x="6903720" y="352260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grpSp>
        <p:nvGrpSpPr>
          <p:cNvPr id="1067" name="Group 72"/>
          <p:cNvGrpSpPr/>
          <p:nvPr/>
        </p:nvGrpSpPr>
        <p:grpSpPr>
          <a:xfrm>
            <a:off x="7298280" y="3218760"/>
            <a:ext cx="802440" cy="792000"/>
            <a:chOff x="7298280" y="3218760"/>
            <a:chExt cx="802440" cy="792000"/>
          </a:xfrm>
        </p:grpSpPr>
        <p:grpSp>
          <p:nvGrpSpPr>
            <p:cNvPr id="1068" name="Group 73"/>
            <p:cNvGrpSpPr/>
            <p:nvPr/>
          </p:nvGrpSpPr>
          <p:grpSpPr>
            <a:xfrm>
              <a:off x="7298280" y="3218760"/>
              <a:ext cx="789840" cy="792000"/>
              <a:chOff x="7298280" y="3218760"/>
              <a:chExt cx="789840" cy="792000"/>
            </a:xfrm>
          </p:grpSpPr>
          <p:sp>
            <p:nvSpPr>
              <p:cNvPr id="1069" name="CustomShape 74"/>
              <p:cNvSpPr/>
              <p:nvPr/>
            </p:nvSpPr>
            <p:spPr>
              <a:xfrm>
                <a:off x="7298280" y="3218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0" name="CustomShape 75"/>
              <p:cNvSpPr/>
              <p:nvPr/>
            </p:nvSpPr>
            <p:spPr>
              <a:xfrm>
                <a:off x="7561440" y="3218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1" name="CustomShape 76"/>
              <p:cNvSpPr/>
              <p:nvPr/>
            </p:nvSpPr>
            <p:spPr>
              <a:xfrm>
                <a:off x="7824960" y="3218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2" name="CustomShape 77"/>
              <p:cNvSpPr/>
              <p:nvPr/>
            </p:nvSpPr>
            <p:spPr>
              <a:xfrm>
                <a:off x="7298280" y="3482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3" name="CustomShape 78"/>
              <p:cNvSpPr/>
              <p:nvPr/>
            </p:nvSpPr>
            <p:spPr>
              <a:xfrm>
                <a:off x="7561440" y="3482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4" name="CustomShape 79"/>
              <p:cNvSpPr/>
              <p:nvPr/>
            </p:nvSpPr>
            <p:spPr>
              <a:xfrm>
                <a:off x="7824960" y="3482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5" name="CustomShape 80"/>
              <p:cNvSpPr/>
              <p:nvPr/>
            </p:nvSpPr>
            <p:spPr>
              <a:xfrm>
                <a:off x="7298280" y="3747960"/>
                <a:ext cx="263160" cy="26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6" name="CustomShape 81"/>
              <p:cNvSpPr/>
              <p:nvPr/>
            </p:nvSpPr>
            <p:spPr>
              <a:xfrm>
                <a:off x="7561440" y="3747960"/>
                <a:ext cx="263160" cy="26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7" name="CustomShape 82"/>
              <p:cNvSpPr/>
              <p:nvPr/>
            </p:nvSpPr>
            <p:spPr>
              <a:xfrm>
                <a:off x="7824960" y="3747960"/>
                <a:ext cx="263160" cy="26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078" name="CustomShape 83"/>
            <p:cNvSpPr/>
            <p:nvPr/>
          </p:nvSpPr>
          <p:spPr>
            <a:xfrm>
              <a:off x="7542360" y="348228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9" name="CustomShape 84"/>
            <p:cNvSpPr/>
            <p:nvPr/>
          </p:nvSpPr>
          <p:spPr>
            <a:xfrm>
              <a:off x="7800480" y="3745440"/>
              <a:ext cx="30024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0" name="CustomShape 85"/>
            <p:cNvSpPr/>
            <p:nvPr/>
          </p:nvSpPr>
          <p:spPr>
            <a:xfrm>
              <a:off x="7339320" y="326340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081" name="CustomShape 86"/>
            <p:cNvSpPr/>
            <p:nvPr/>
          </p:nvSpPr>
          <p:spPr>
            <a:xfrm>
              <a:off x="7339320" y="378828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082" name="CustomShape 87"/>
          <p:cNvSpPr/>
          <p:nvPr/>
        </p:nvSpPr>
        <p:spPr>
          <a:xfrm>
            <a:off x="7854840" y="326736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83" name="CustomShape 88"/>
          <p:cNvSpPr/>
          <p:nvPr/>
        </p:nvSpPr>
        <p:spPr>
          <a:xfrm>
            <a:off x="7279920" y="347976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4" name="CustomShape 89"/>
          <p:cNvSpPr/>
          <p:nvPr/>
        </p:nvSpPr>
        <p:spPr>
          <a:xfrm>
            <a:off x="7542360" y="321984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5" name="CustomShape 90"/>
          <p:cNvSpPr/>
          <p:nvPr/>
        </p:nvSpPr>
        <p:spPr>
          <a:xfrm>
            <a:off x="7863840" y="352332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86" name="CustomShape 91"/>
          <p:cNvSpPr/>
          <p:nvPr/>
        </p:nvSpPr>
        <p:spPr>
          <a:xfrm>
            <a:off x="7554240" y="373968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7" name="CustomShape 92"/>
          <p:cNvSpPr/>
          <p:nvPr/>
        </p:nvSpPr>
        <p:spPr>
          <a:xfrm flipH="1" flipV="1" rot="5400000">
            <a:off x="4343040" y="2733840"/>
            <a:ext cx="3960" cy="95472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8" name="CustomShape 93"/>
          <p:cNvSpPr/>
          <p:nvPr/>
        </p:nvSpPr>
        <p:spPr>
          <a:xfrm flipH="1" flipV="1" rot="5400000">
            <a:off x="5297760" y="3535200"/>
            <a:ext cx="3960" cy="95472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9" name="CustomShape 94"/>
          <p:cNvSpPr/>
          <p:nvPr/>
        </p:nvSpPr>
        <p:spPr>
          <a:xfrm flipH="1" flipV="1" rot="5400000">
            <a:off x="7207200" y="3528720"/>
            <a:ext cx="3960" cy="95472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0" name="CustomShape 95"/>
          <p:cNvSpPr/>
          <p:nvPr/>
        </p:nvSpPr>
        <p:spPr>
          <a:xfrm flipH="1" flipV="1" rot="5400000">
            <a:off x="6252840" y="2729880"/>
            <a:ext cx="3960" cy="95472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1" name="Line 96"/>
          <p:cNvSpPr/>
          <p:nvPr/>
        </p:nvSpPr>
        <p:spPr>
          <a:xfrm>
            <a:off x="7686720" y="3017520"/>
            <a:ext cx="0" cy="1185480"/>
          </a:xfrm>
          <a:prstGeom prst="line">
            <a:avLst/>
          </a:prstGeom>
          <a:ln w="76320"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92" name="CustomShape 97"/>
          <p:cNvSpPr/>
          <p:nvPr/>
        </p:nvSpPr>
        <p:spPr>
          <a:xfrm>
            <a:off x="7763760" y="4015440"/>
            <a:ext cx="648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WIN = +1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CustomShape 1"/>
          <p:cNvSpPr/>
          <p:nvPr/>
        </p:nvSpPr>
        <p:spPr>
          <a:xfrm>
            <a:off x="3472560" y="32140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4" name="CustomShape 2"/>
          <p:cNvSpPr/>
          <p:nvPr/>
        </p:nvSpPr>
        <p:spPr>
          <a:xfrm>
            <a:off x="3735720" y="32140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5" name="CustomShape 3"/>
          <p:cNvSpPr/>
          <p:nvPr/>
        </p:nvSpPr>
        <p:spPr>
          <a:xfrm>
            <a:off x="3999240" y="32140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6" name="CustomShape 4"/>
          <p:cNvSpPr/>
          <p:nvPr/>
        </p:nvSpPr>
        <p:spPr>
          <a:xfrm>
            <a:off x="3472560" y="3477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7" name="CustomShape 5"/>
          <p:cNvSpPr/>
          <p:nvPr/>
        </p:nvSpPr>
        <p:spPr>
          <a:xfrm>
            <a:off x="3735720" y="3477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8" name="CustomShape 6"/>
          <p:cNvSpPr/>
          <p:nvPr/>
        </p:nvSpPr>
        <p:spPr>
          <a:xfrm>
            <a:off x="3999240" y="3477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9" name="CustomShape 7"/>
          <p:cNvSpPr/>
          <p:nvPr/>
        </p:nvSpPr>
        <p:spPr>
          <a:xfrm>
            <a:off x="3472560" y="374292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0" name="CustomShape 8"/>
          <p:cNvSpPr/>
          <p:nvPr/>
        </p:nvSpPr>
        <p:spPr>
          <a:xfrm>
            <a:off x="3735720" y="374292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1" name="CustomShape 9"/>
          <p:cNvSpPr/>
          <p:nvPr/>
        </p:nvSpPr>
        <p:spPr>
          <a:xfrm>
            <a:off x="3999240" y="374292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2" name="CustomShape 10"/>
          <p:cNvSpPr/>
          <p:nvPr/>
        </p:nvSpPr>
        <p:spPr>
          <a:xfrm>
            <a:off x="3717000" y="347724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3" name="CustomShape 11"/>
          <p:cNvSpPr/>
          <p:nvPr/>
        </p:nvSpPr>
        <p:spPr>
          <a:xfrm>
            <a:off x="4427280" y="320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4" name="CustomShape 12"/>
          <p:cNvSpPr/>
          <p:nvPr/>
        </p:nvSpPr>
        <p:spPr>
          <a:xfrm>
            <a:off x="4690800" y="320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5" name="CustomShape 13"/>
          <p:cNvSpPr/>
          <p:nvPr/>
        </p:nvSpPr>
        <p:spPr>
          <a:xfrm>
            <a:off x="4954320" y="320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6" name="CustomShape 14"/>
          <p:cNvSpPr/>
          <p:nvPr/>
        </p:nvSpPr>
        <p:spPr>
          <a:xfrm>
            <a:off x="4427280" y="3473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7" name="CustomShape 15"/>
          <p:cNvSpPr/>
          <p:nvPr/>
        </p:nvSpPr>
        <p:spPr>
          <a:xfrm>
            <a:off x="4690800" y="3473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8" name="CustomShape 16"/>
          <p:cNvSpPr/>
          <p:nvPr/>
        </p:nvSpPr>
        <p:spPr>
          <a:xfrm>
            <a:off x="4954320" y="3473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9" name="CustomShape 17"/>
          <p:cNvSpPr/>
          <p:nvPr/>
        </p:nvSpPr>
        <p:spPr>
          <a:xfrm>
            <a:off x="4427280" y="373860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0" name="CustomShape 18"/>
          <p:cNvSpPr/>
          <p:nvPr/>
        </p:nvSpPr>
        <p:spPr>
          <a:xfrm>
            <a:off x="4690800" y="373860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1" name="CustomShape 19"/>
          <p:cNvSpPr/>
          <p:nvPr/>
        </p:nvSpPr>
        <p:spPr>
          <a:xfrm>
            <a:off x="4954320" y="373860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2" name="CustomShape 20"/>
          <p:cNvSpPr/>
          <p:nvPr/>
        </p:nvSpPr>
        <p:spPr>
          <a:xfrm>
            <a:off x="4671720" y="347328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3" name="CustomShape 21"/>
          <p:cNvSpPr/>
          <p:nvPr/>
        </p:nvSpPr>
        <p:spPr>
          <a:xfrm>
            <a:off x="4998960" y="326232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14" name="CustomShape 22"/>
          <p:cNvSpPr/>
          <p:nvPr/>
        </p:nvSpPr>
        <p:spPr>
          <a:xfrm>
            <a:off x="5386320" y="3216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5" name="CustomShape 23"/>
          <p:cNvSpPr/>
          <p:nvPr/>
        </p:nvSpPr>
        <p:spPr>
          <a:xfrm>
            <a:off x="5649480" y="3216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6" name="CustomShape 24"/>
          <p:cNvSpPr/>
          <p:nvPr/>
        </p:nvSpPr>
        <p:spPr>
          <a:xfrm>
            <a:off x="5913000" y="3216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7" name="CustomShape 25"/>
          <p:cNvSpPr/>
          <p:nvPr/>
        </p:nvSpPr>
        <p:spPr>
          <a:xfrm>
            <a:off x="5386320" y="347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8" name="CustomShape 26"/>
          <p:cNvSpPr/>
          <p:nvPr/>
        </p:nvSpPr>
        <p:spPr>
          <a:xfrm>
            <a:off x="5649480" y="347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9" name="CustomShape 27"/>
          <p:cNvSpPr/>
          <p:nvPr/>
        </p:nvSpPr>
        <p:spPr>
          <a:xfrm>
            <a:off x="5913000" y="347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0" name="CustomShape 28"/>
          <p:cNvSpPr/>
          <p:nvPr/>
        </p:nvSpPr>
        <p:spPr>
          <a:xfrm>
            <a:off x="5386320" y="37454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1" name="CustomShape 29"/>
          <p:cNvSpPr/>
          <p:nvPr/>
        </p:nvSpPr>
        <p:spPr>
          <a:xfrm>
            <a:off x="5649480" y="37454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2" name="CustomShape 30"/>
          <p:cNvSpPr/>
          <p:nvPr/>
        </p:nvSpPr>
        <p:spPr>
          <a:xfrm>
            <a:off x="5913000" y="37454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3" name="CustomShape 31"/>
          <p:cNvSpPr/>
          <p:nvPr/>
        </p:nvSpPr>
        <p:spPr>
          <a:xfrm>
            <a:off x="5630760" y="347976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4" name="CustomShape 32"/>
          <p:cNvSpPr/>
          <p:nvPr/>
        </p:nvSpPr>
        <p:spPr>
          <a:xfrm>
            <a:off x="5942880" y="326484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25" name="CustomShape 33"/>
          <p:cNvSpPr/>
          <p:nvPr/>
        </p:nvSpPr>
        <p:spPr>
          <a:xfrm>
            <a:off x="5630760" y="321732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6" name="CustomShape 34"/>
          <p:cNvSpPr/>
          <p:nvPr/>
        </p:nvSpPr>
        <p:spPr>
          <a:xfrm>
            <a:off x="6337800" y="32180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7" name="CustomShape 35"/>
          <p:cNvSpPr/>
          <p:nvPr/>
        </p:nvSpPr>
        <p:spPr>
          <a:xfrm>
            <a:off x="6601320" y="32180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8" name="CustomShape 36"/>
          <p:cNvSpPr/>
          <p:nvPr/>
        </p:nvSpPr>
        <p:spPr>
          <a:xfrm>
            <a:off x="6864840" y="32180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9" name="CustomShape 37"/>
          <p:cNvSpPr/>
          <p:nvPr/>
        </p:nvSpPr>
        <p:spPr>
          <a:xfrm>
            <a:off x="6337800" y="34815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0" name="CustomShape 38"/>
          <p:cNvSpPr/>
          <p:nvPr/>
        </p:nvSpPr>
        <p:spPr>
          <a:xfrm>
            <a:off x="6601320" y="34815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1" name="CustomShape 39"/>
          <p:cNvSpPr/>
          <p:nvPr/>
        </p:nvSpPr>
        <p:spPr>
          <a:xfrm>
            <a:off x="6864840" y="34815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2" name="CustomShape 40"/>
          <p:cNvSpPr/>
          <p:nvPr/>
        </p:nvSpPr>
        <p:spPr>
          <a:xfrm>
            <a:off x="6337800" y="37468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3" name="CustomShape 41"/>
          <p:cNvSpPr/>
          <p:nvPr/>
        </p:nvSpPr>
        <p:spPr>
          <a:xfrm>
            <a:off x="6601320" y="37468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4" name="CustomShape 42"/>
          <p:cNvSpPr/>
          <p:nvPr/>
        </p:nvSpPr>
        <p:spPr>
          <a:xfrm>
            <a:off x="6864840" y="37468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5" name="CustomShape 43"/>
          <p:cNvSpPr/>
          <p:nvPr/>
        </p:nvSpPr>
        <p:spPr>
          <a:xfrm>
            <a:off x="6582240" y="348156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6" name="CustomShape 44"/>
          <p:cNvSpPr/>
          <p:nvPr/>
        </p:nvSpPr>
        <p:spPr>
          <a:xfrm>
            <a:off x="6379200" y="378756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37" name="CustomShape 45"/>
          <p:cNvSpPr/>
          <p:nvPr/>
        </p:nvSpPr>
        <p:spPr>
          <a:xfrm>
            <a:off x="6894720" y="3266640"/>
            <a:ext cx="180720" cy="1803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38" name="CustomShape 46"/>
          <p:cNvSpPr/>
          <p:nvPr/>
        </p:nvSpPr>
        <p:spPr>
          <a:xfrm>
            <a:off x="6582240" y="321876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9" name="CustomShape 47"/>
          <p:cNvSpPr/>
          <p:nvPr/>
        </p:nvSpPr>
        <p:spPr>
          <a:xfrm>
            <a:off x="7298280" y="3218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0" name="CustomShape 48"/>
          <p:cNvSpPr/>
          <p:nvPr/>
        </p:nvSpPr>
        <p:spPr>
          <a:xfrm>
            <a:off x="7561440" y="3218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1" name="CustomShape 49"/>
          <p:cNvSpPr/>
          <p:nvPr/>
        </p:nvSpPr>
        <p:spPr>
          <a:xfrm>
            <a:off x="7824960" y="3218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2" name="CustomShape 50"/>
          <p:cNvSpPr/>
          <p:nvPr/>
        </p:nvSpPr>
        <p:spPr>
          <a:xfrm>
            <a:off x="7298280" y="3482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3" name="CustomShape 51"/>
          <p:cNvSpPr/>
          <p:nvPr/>
        </p:nvSpPr>
        <p:spPr>
          <a:xfrm>
            <a:off x="7561440" y="3482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4" name="CustomShape 52"/>
          <p:cNvSpPr/>
          <p:nvPr/>
        </p:nvSpPr>
        <p:spPr>
          <a:xfrm>
            <a:off x="7824960" y="3482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5" name="CustomShape 53"/>
          <p:cNvSpPr/>
          <p:nvPr/>
        </p:nvSpPr>
        <p:spPr>
          <a:xfrm>
            <a:off x="7298280" y="3747960"/>
            <a:ext cx="263160" cy="262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6" name="CustomShape 54"/>
          <p:cNvSpPr/>
          <p:nvPr/>
        </p:nvSpPr>
        <p:spPr>
          <a:xfrm>
            <a:off x="7561440" y="3747960"/>
            <a:ext cx="263160" cy="262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7" name="CustomShape 55"/>
          <p:cNvSpPr/>
          <p:nvPr/>
        </p:nvSpPr>
        <p:spPr>
          <a:xfrm>
            <a:off x="7824960" y="3747960"/>
            <a:ext cx="263160" cy="262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8" name="CustomShape 56"/>
          <p:cNvSpPr/>
          <p:nvPr/>
        </p:nvSpPr>
        <p:spPr>
          <a:xfrm>
            <a:off x="7542360" y="348228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9" name="CustomShape 57"/>
          <p:cNvSpPr/>
          <p:nvPr/>
        </p:nvSpPr>
        <p:spPr>
          <a:xfrm>
            <a:off x="7339320" y="378828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50" name="CustomShape 58"/>
          <p:cNvSpPr/>
          <p:nvPr/>
        </p:nvSpPr>
        <p:spPr>
          <a:xfrm>
            <a:off x="7854840" y="326736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51" name="CustomShape 59"/>
          <p:cNvSpPr/>
          <p:nvPr/>
        </p:nvSpPr>
        <p:spPr>
          <a:xfrm>
            <a:off x="7542360" y="321984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2" name="CustomShape 60"/>
          <p:cNvSpPr/>
          <p:nvPr/>
        </p:nvSpPr>
        <p:spPr>
          <a:xfrm>
            <a:off x="7554240" y="373968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61"/>
          <p:cNvSpPr/>
          <p:nvPr/>
        </p:nvSpPr>
        <p:spPr>
          <a:xfrm flipH="1" flipV="1" rot="5400000">
            <a:off x="4343040" y="2733840"/>
            <a:ext cx="3960" cy="95472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4" name="CustomShape 62"/>
          <p:cNvSpPr/>
          <p:nvPr/>
        </p:nvSpPr>
        <p:spPr>
          <a:xfrm flipH="1" flipV="1" rot="5400000">
            <a:off x="5297760" y="3535200"/>
            <a:ext cx="3960" cy="95472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5" name="CustomShape 63"/>
          <p:cNvSpPr/>
          <p:nvPr/>
        </p:nvSpPr>
        <p:spPr>
          <a:xfrm flipH="1" flipV="1" rot="5400000">
            <a:off x="7207200" y="3528720"/>
            <a:ext cx="3960" cy="95472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6" name="CustomShape 64"/>
          <p:cNvSpPr/>
          <p:nvPr/>
        </p:nvSpPr>
        <p:spPr>
          <a:xfrm flipH="1" flipV="1" rot="5400000">
            <a:off x="6252840" y="2729880"/>
            <a:ext cx="3960" cy="95472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7" name="Line 65"/>
          <p:cNvSpPr/>
          <p:nvPr/>
        </p:nvSpPr>
        <p:spPr>
          <a:xfrm>
            <a:off x="7686720" y="3017520"/>
            <a:ext cx="0" cy="1185480"/>
          </a:xfrm>
          <a:prstGeom prst="line">
            <a:avLst/>
          </a:prstGeom>
          <a:ln w="76320"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58" name="CustomShape 66"/>
          <p:cNvSpPr/>
          <p:nvPr/>
        </p:nvSpPr>
        <p:spPr>
          <a:xfrm>
            <a:off x="7763760" y="4015440"/>
            <a:ext cx="648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WIN = +1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CustomShape 1"/>
          <p:cNvSpPr/>
          <p:nvPr/>
        </p:nvSpPr>
        <p:spPr>
          <a:xfrm>
            <a:off x="348480" y="21945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0" name="CustomShape 2"/>
          <p:cNvSpPr/>
          <p:nvPr/>
        </p:nvSpPr>
        <p:spPr>
          <a:xfrm>
            <a:off x="1058760" y="21945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1" name="CustomShape 3"/>
          <p:cNvSpPr/>
          <p:nvPr/>
        </p:nvSpPr>
        <p:spPr>
          <a:xfrm>
            <a:off x="1769040" y="21945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2" name="CustomShape 4"/>
          <p:cNvSpPr/>
          <p:nvPr/>
        </p:nvSpPr>
        <p:spPr>
          <a:xfrm>
            <a:off x="348480" y="292032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3" name="CustomShape 5"/>
          <p:cNvSpPr/>
          <p:nvPr/>
        </p:nvSpPr>
        <p:spPr>
          <a:xfrm>
            <a:off x="1058760" y="292032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4" name="CustomShape 6"/>
          <p:cNvSpPr/>
          <p:nvPr/>
        </p:nvSpPr>
        <p:spPr>
          <a:xfrm>
            <a:off x="1769040" y="292032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5" name="CustomShape 7"/>
          <p:cNvSpPr/>
          <p:nvPr/>
        </p:nvSpPr>
        <p:spPr>
          <a:xfrm>
            <a:off x="348480" y="36507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6" name="CustomShape 8"/>
          <p:cNvSpPr/>
          <p:nvPr/>
        </p:nvSpPr>
        <p:spPr>
          <a:xfrm>
            <a:off x="1058760" y="36507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7" name="CustomShape 9"/>
          <p:cNvSpPr/>
          <p:nvPr/>
        </p:nvSpPr>
        <p:spPr>
          <a:xfrm>
            <a:off x="1769040" y="36507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8" name="CustomShape 10"/>
          <p:cNvSpPr/>
          <p:nvPr/>
        </p:nvSpPr>
        <p:spPr>
          <a:xfrm>
            <a:off x="460080" y="3763080"/>
            <a:ext cx="487080" cy="49788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69" name="CustomShape 11"/>
          <p:cNvSpPr/>
          <p:nvPr/>
        </p:nvSpPr>
        <p:spPr>
          <a:xfrm>
            <a:off x="1007640" y="2196720"/>
            <a:ext cx="810360" cy="7308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0" name="CustomShape 12"/>
          <p:cNvSpPr/>
          <p:nvPr/>
        </p:nvSpPr>
        <p:spPr>
          <a:xfrm rot="19832400">
            <a:off x="2629080" y="2514960"/>
            <a:ext cx="1786680" cy="360720"/>
          </a:xfrm>
          <a:custGeom>
            <a:avLst/>
            <a:gdLst/>
            <a:ahLst/>
            <a:rect l="0" t="0" r="r" b="b"/>
            <a:pathLst>
              <a:path w="4966" h="1004">
                <a:moveTo>
                  <a:pt x="0" y="402"/>
                </a:moveTo>
                <a:lnTo>
                  <a:pt x="3704" y="398"/>
                </a:lnTo>
                <a:lnTo>
                  <a:pt x="3704" y="0"/>
                </a:lnTo>
                <a:lnTo>
                  <a:pt x="4965" y="499"/>
                </a:lnTo>
                <a:lnTo>
                  <a:pt x="3705" y="1003"/>
                </a:lnTo>
                <a:lnTo>
                  <a:pt x="3704" y="605"/>
                </a:lnTo>
                <a:lnTo>
                  <a:pt x="1" y="609"/>
                </a:lnTo>
                <a:lnTo>
                  <a:pt x="0" y="40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13"/>
          <p:cNvSpPr/>
          <p:nvPr/>
        </p:nvSpPr>
        <p:spPr>
          <a:xfrm rot="2091600">
            <a:off x="2568240" y="3810960"/>
            <a:ext cx="1786680" cy="360720"/>
          </a:xfrm>
          <a:custGeom>
            <a:avLst/>
            <a:gdLst/>
            <a:ahLst/>
            <a:rect l="0" t="0" r="r" b="b"/>
            <a:pathLst>
              <a:path w="4966" h="1004">
                <a:moveTo>
                  <a:pt x="0" y="401"/>
                </a:moveTo>
                <a:lnTo>
                  <a:pt x="3704" y="398"/>
                </a:lnTo>
                <a:lnTo>
                  <a:pt x="3704" y="0"/>
                </a:lnTo>
                <a:lnTo>
                  <a:pt x="4965" y="500"/>
                </a:lnTo>
                <a:lnTo>
                  <a:pt x="3704" y="1003"/>
                </a:lnTo>
                <a:lnTo>
                  <a:pt x="3704" y="605"/>
                </a:lnTo>
                <a:lnTo>
                  <a:pt x="0" y="608"/>
                </a:lnTo>
                <a:lnTo>
                  <a:pt x="0" y="4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72" name="" descr=""/>
          <p:cNvPicPr/>
          <p:nvPr/>
        </p:nvPicPr>
        <p:blipFill>
          <a:blip r:embed="rId1"/>
          <a:stretch/>
        </p:blipFill>
        <p:spPr>
          <a:xfrm>
            <a:off x="4572000" y="1920240"/>
            <a:ext cx="963720" cy="474120"/>
          </a:xfrm>
          <a:prstGeom prst="rect">
            <a:avLst/>
          </a:prstGeom>
          <a:ln>
            <a:noFill/>
          </a:ln>
        </p:spPr>
      </p:pic>
      <p:pic>
        <p:nvPicPr>
          <p:cNvPr id="1173" name="" descr=""/>
          <p:cNvPicPr/>
          <p:nvPr/>
        </p:nvPicPr>
        <p:blipFill>
          <a:blip r:embed="rId2"/>
          <a:stretch/>
        </p:blipFill>
        <p:spPr>
          <a:xfrm>
            <a:off x="4297680" y="4434120"/>
            <a:ext cx="4030920" cy="41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CustomShape 1"/>
          <p:cNvSpPr/>
          <p:nvPr/>
        </p:nvSpPr>
        <p:spPr>
          <a:xfrm flipH="1">
            <a:off x="1012320" y="32263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175" name="Group 2"/>
          <p:cNvGrpSpPr/>
          <p:nvPr/>
        </p:nvGrpSpPr>
        <p:grpSpPr>
          <a:xfrm>
            <a:off x="2066760" y="4920120"/>
            <a:ext cx="1465200" cy="1445400"/>
            <a:chOff x="2066760" y="4920120"/>
            <a:chExt cx="1465200" cy="1445400"/>
          </a:xfrm>
        </p:grpSpPr>
        <p:grpSp>
          <p:nvGrpSpPr>
            <p:cNvPr id="1176" name="Group 3"/>
            <p:cNvGrpSpPr/>
            <p:nvPr/>
          </p:nvGrpSpPr>
          <p:grpSpPr>
            <a:xfrm>
              <a:off x="2066760" y="4920120"/>
              <a:ext cx="1441800" cy="1445400"/>
              <a:chOff x="2066760" y="4920120"/>
              <a:chExt cx="1441800" cy="1445400"/>
            </a:xfrm>
          </p:grpSpPr>
          <p:sp>
            <p:nvSpPr>
              <p:cNvPr id="1177" name="CustomShape 4"/>
              <p:cNvSpPr/>
              <p:nvPr/>
            </p:nvSpPr>
            <p:spPr>
              <a:xfrm>
                <a:off x="206676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78" name="CustomShape 5"/>
              <p:cNvSpPr/>
              <p:nvPr/>
            </p:nvSpPr>
            <p:spPr>
              <a:xfrm>
                <a:off x="25477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79" name="CustomShape 6"/>
              <p:cNvSpPr/>
              <p:nvPr/>
            </p:nvSpPr>
            <p:spPr>
              <a:xfrm>
                <a:off x="3028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0" name="CustomShape 7"/>
              <p:cNvSpPr/>
              <p:nvPr/>
            </p:nvSpPr>
            <p:spPr>
              <a:xfrm>
                <a:off x="206676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1" name="CustomShape 8"/>
              <p:cNvSpPr/>
              <p:nvPr/>
            </p:nvSpPr>
            <p:spPr>
              <a:xfrm>
                <a:off x="25477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2" name="CustomShape 9"/>
              <p:cNvSpPr/>
              <p:nvPr/>
            </p:nvSpPr>
            <p:spPr>
              <a:xfrm>
                <a:off x="3028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3" name="CustomShape 10"/>
              <p:cNvSpPr/>
              <p:nvPr/>
            </p:nvSpPr>
            <p:spPr>
              <a:xfrm>
                <a:off x="206676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4" name="CustomShape 11"/>
              <p:cNvSpPr/>
              <p:nvPr/>
            </p:nvSpPr>
            <p:spPr>
              <a:xfrm>
                <a:off x="25477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5" name="CustomShape 12"/>
              <p:cNvSpPr/>
              <p:nvPr/>
            </p:nvSpPr>
            <p:spPr>
              <a:xfrm>
                <a:off x="3028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186" name="CustomShape 13"/>
            <p:cNvSpPr/>
            <p:nvPr/>
          </p:nvSpPr>
          <p:spPr>
            <a:xfrm>
              <a:off x="251280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7" name="CustomShape 14"/>
            <p:cNvSpPr/>
            <p:nvPr/>
          </p:nvSpPr>
          <p:spPr>
            <a:xfrm>
              <a:off x="298368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8" name="CustomShape 15"/>
            <p:cNvSpPr/>
            <p:nvPr/>
          </p:nvSpPr>
          <p:spPr>
            <a:xfrm>
              <a:off x="214200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189" name="CustomShape 16"/>
            <p:cNvSpPr/>
            <p:nvPr/>
          </p:nvSpPr>
          <p:spPr>
            <a:xfrm>
              <a:off x="214200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190" name="Group 17"/>
          <p:cNvGrpSpPr/>
          <p:nvPr/>
        </p:nvGrpSpPr>
        <p:grpSpPr>
          <a:xfrm>
            <a:off x="291960" y="4915080"/>
            <a:ext cx="1465200" cy="1445760"/>
            <a:chOff x="291960" y="4915080"/>
            <a:chExt cx="1465200" cy="1445760"/>
          </a:xfrm>
        </p:grpSpPr>
        <p:grpSp>
          <p:nvGrpSpPr>
            <p:cNvPr id="1191" name="Group 18"/>
            <p:cNvGrpSpPr/>
            <p:nvPr/>
          </p:nvGrpSpPr>
          <p:grpSpPr>
            <a:xfrm>
              <a:off x="291960" y="4915080"/>
              <a:ext cx="1441800" cy="1445760"/>
              <a:chOff x="291960" y="4915080"/>
              <a:chExt cx="1441800" cy="1445760"/>
            </a:xfrm>
          </p:grpSpPr>
          <p:sp>
            <p:nvSpPr>
              <p:cNvPr id="1192" name="CustomShape 19"/>
              <p:cNvSpPr/>
              <p:nvPr/>
            </p:nvSpPr>
            <p:spPr>
              <a:xfrm>
                <a:off x="29196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3" name="CustomShape 20"/>
              <p:cNvSpPr/>
              <p:nvPr/>
            </p:nvSpPr>
            <p:spPr>
              <a:xfrm>
                <a:off x="7729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4" name="CustomShape 21"/>
              <p:cNvSpPr/>
              <p:nvPr/>
            </p:nvSpPr>
            <p:spPr>
              <a:xfrm>
                <a:off x="12535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5" name="CustomShape 22"/>
              <p:cNvSpPr/>
              <p:nvPr/>
            </p:nvSpPr>
            <p:spPr>
              <a:xfrm>
                <a:off x="29196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6" name="CustomShape 23"/>
              <p:cNvSpPr/>
              <p:nvPr/>
            </p:nvSpPr>
            <p:spPr>
              <a:xfrm>
                <a:off x="7729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7" name="CustomShape 24"/>
              <p:cNvSpPr/>
              <p:nvPr/>
            </p:nvSpPr>
            <p:spPr>
              <a:xfrm>
                <a:off x="12535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8" name="CustomShape 25"/>
              <p:cNvSpPr/>
              <p:nvPr/>
            </p:nvSpPr>
            <p:spPr>
              <a:xfrm>
                <a:off x="29196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9" name="CustomShape 26"/>
              <p:cNvSpPr/>
              <p:nvPr/>
            </p:nvSpPr>
            <p:spPr>
              <a:xfrm>
                <a:off x="7729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0" name="CustomShape 27"/>
              <p:cNvSpPr/>
              <p:nvPr/>
            </p:nvSpPr>
            <p:spPr>
              <a:xfrm>
                <a:off x="12535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01" name="CustomShape 28"/>
            <p:cNvSpPr/>
            <p:nvPr/>
          </p:nvSpPr>
          <p:spPr>
            <a:xfrm>
              <a:off x="73800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2" name="CustomShape 29"/>
            <p:cNvSpPr/>
            <p:nvPr/>
          </p:nvSpPr>
          <p:spPr>
            <a:xfrm>
              <a:off x="120888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3" name="CustomShape 30"/>
            <p:cNvSpPr/>
            <p:nvPr/>
          </p:nvSpPr>
          <p:spPr>
            <a:xfrm>
              <a:off x="36720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04" name="CustomShape 31"/>
            <p:cNvSpPr/>
            <p:nvPr/>
          </p:nvSpPr>
          <p:spPr>
            <a:xfrm>
              <a:off x="36720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205" name="Group 32"/>
          <p:cNvGrpSpPr/>
          <p:nvPr/>
        </p:nvGrpSpPr>
        <p:grpSpPr>
          <a:xfrm>
            <a:off x="3634920" y="903600"/>
            <a:ext cx="1846440" cy="1821960"/>
            <a:chOff x="3634920" y="903600"/>
            <a:chExt cx="1846440" cy="1821960"/>
          </a:xfrm>
        </p:grpSpPr>
        <p:grpSp>
          <p:nvGrpSpPr>
            <p:cNvPr id="1206" name="Group 33"/>
            <p:cNvGrpSpPr/>
            <p:nvPr/>
          </p:nvGrpSpPr>
          <p:grpSpPr>
            <a:xfrm>
              <a:off x="3634920" y="903600"/>
              <a:ext cx="1817280" cy="1821960"/>
              <a:chOff x="3634920" y="903600"/>
              <a:chExt cx="1817280" cy="1821960"/>
            </a:xfrm>
          </p:grpSpPr>
          <p:sp>
            <p:nvSpPr>
              <p:cNvPr id="1207" name="CustomShape 34"/>
              <p:cNvSpPr/>
              <p:nvPr/>
            </p:nvSpPr>
            <p:spPr>
              <a:xfrm>
                <a:off x="363492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8" name="CustomShape 35"/>
              <p:cNvSpPr/>
              <p:nvPr/>
            </p:nvSpPr>
            <p:spPr>
              <a:xfrm>
                <a:off x="424080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9" name="CustomShape 36"/>
              <p:cNvSpPr/>
              <p:nvPr/>
            </p:nvSpPr>
            <p:spPr>
              <a:xfrm>
                <a:off x="484668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0" name="CustomShape 37"/>
              <p:cNvSpPr/>
              <p:nvPr/>
            </p:nvSpPr>
            <p:spPr>
              <a:xfrm>
                <a:off x="363492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1" name="CustomShape 38"/>
              <p:cNvSpPr/>
              <p:nvPr/>
            </p:nvSpPr>
            <p:spPr>
              <a:xfrm>
                <a:off x="424080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2" name="CustomShape 39"/>
              <p:cNvSpPr/>
              <p:nvPr/>
            </p:nvSpPr>
            <p:spPr>
              <a:xfrm>
                <a:off x="484668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3" name="CustomShape 40"/>
              <p:cNvSpPr/>
              <p:nvPr/>
            </p:nvSpPr>
            <p:spPr>
              <a:xfrm>
                <a:off x="363492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4" name="CustomShape 41"/>
              <p:cNvSpPr/>
              <p:nvPr/>
            </p:nvSpPr>
            <p:spPr>
              <a:xfrm>
                <a:off x="424080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5" name="CustomShape 42"/>
              <p:cNvSpPr/>
              <p:nvPr/>
            </p:nvSpPr>
            <p:spPr>
              <a:xfrm>
                <a:off x="484668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16" name="CustomShape 43"/>
            <p:cNvSpPr/>
            <p:nvPr/>
          </p:nvSpPr>
          <p:spPr>
            <a:xfrm>
              <a:off x="4196880" y="150948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7" name="CustomShape 44"/>
            <p:cNvSpPr/>
            <p:nvPr/>
          </p:nvSpPr>
          <p:spPr>
            <a:xfrm>
              <a:off x="4790520" y="211536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8" name="CustomShape 45"/>
            <p:cNvSpPr/>
            <p:nvPr/>
          </p:nvSpPr>
          <p:spPr>
            <a:xfrm>
              <a:off x="3729960" y="10058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19" name="CustomShape 46"/>
            <p:cNvSpPr/>
            <p:nvPr/>
          </p:nvSpPr>
          <p:spPr>
            <a:xfrm>
              <a:off x="3729960" y="22136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220" name="Group 47"/>
          <p:cNvGrpSpPr/>
          <p:nvPr/>
        </p:nvGrpSpPr>
        <p:grpSpPr>
          <a:xfrm>
            <a:off x="3842640" y="4920120"/>
            <a:ext cx="1465200" cy="1445400"/>
            <a:chOff x="3842640" y="4920120"/>
            <a:chExt cx="1465200" cy="1445400"/>
          </a:xfrm>
        </p:grpSpPr>
        <p:grpSp>
          <p:nvGrpSpPr>
            <p:cNvPr id="1221" name="Group 48"/>
            <p:cNvGrpSpPr/>
            <p:nvPr/>
          </p:nvGrpSpPr>
          <p:grpSpPr>
            <a:xfrm>
              <a:off x="3842640" y="4920120"/>
              <a:ext cx="1441440" cy="1445400"/>
              <a:chOff x="3842640" y="4920120"/>
              <a:chExt cx="1441440" cy="1445400"/>
            </a:xfrm>
          </p:grpSpPr>
          <p:sp>
            <p:nvSpPr>
              <p:cNvPr id="1222" name="CustomShape 49"/>
              <p:cNvSpPr/>
              <p:nvPr/>
            </p:nvSpPr>
            <p:spPr>
              <a:xfrm>
                <a:off x="38426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3" name="CustomShape 50"/>
              <p:cNvSpPr/>
              <p:nvPr/>
            </p:nvSpPr>
            <p:spPr>
              <a:xfrm>
                <a:off x="43232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4" name="CustomShape 51"/>
              <p:cNvSpPr/>
              <p:nvPr/>
            </p:nvSpPr>
            <p:spPr>
              <a:xfrm>
                <a:off x="48038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5" name="CustomShape 52"/>
              <p:cNvSpPr/>
              <p:nvPr/>
            </p:nvSpPr>
            <p:spPr>
              <a:xfrm>
                <a:off x="38426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6" name="CustomShape 53"/>
              <p:cNvSpPr/>
              <p:nvPr/>
            </p:nvSpPr>
            <p:spPr>
              <a:xfrm>
                <a:off x="43232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7" name="CustomShape 54"/>
              <p:cNvSpPr/>
              <p:nvPr/>
            </p:nvSpPr>
            <p:spPr>
              <a:xfrm>
                <a:off x="48038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8" name="CustomShape 55"/>
              <p:cNvSpPr/>
              <p:nvPr/>
            </p:nvSpPr>
            <p:spPr>
              <a:xfrm>
                <a:off x="38426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9" name="CustomShape 56"/>
              <p:cNvSpPr/>
              <p:nvPr/>
            </p:nvSpPr>
            <p:spPr>
              <a:xfrm>
                <a:off x="43232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30" name="CustomShape 57"/>
              <p:cNvSpPr/>
              <p:nvPr/>
            </p:nvSpPr>
            <p:spPr>
              <a:xfrm>
                <a:off x="48038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31" name="CustomShape 58"/>
            <p:cNvSpPr/>
            <p:nvPr/>
          </p:nvSpPr>
          <p:spPr>
            <a:xfrm>
              <a:off x="428868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2" name="CustomShape 59"/>
            <p:cNvSpPr/>
            <p:nvPr/>
          </p:nvSpPr>
          <p:spPr>
            <a:xfrm>
              <a:off x="475956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3" name="CustomShape 60"/>
            <p:cNvSpPr/>
            <p:nvPr/>
          </p:nvSpPr>
          <p:spPr>
            <a:xfrm>
              <a:off x="391788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34" name="CustomShape 61"/>
            <p:cNvSpPr/>
            <p:nvPr/>
          </p:nvSpPr>
          <p:spPr>
            <a:xfrm>
              <a:off x="391788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235" name="Group 62"/>
          <p:cNvGrpSpPr/>
          <p:nvPr/>
        </p:nvGrpSpPr>
        <p:grpSpPr>
          <a:xfrm>
            <a:off x="5620320" y="4920120"/>
            <a:ext cx="1465200" cy="1445400"/>
            <a:chOff x="5620320" y="4920120"/>
            <a:chExt cx="1465200" cy="1445400"/>
          </a:xfrm>
        </p:grpSpPr>
        <p:grpSp>
          <p:nvGrpSpPr>
            <p:cNvPr id="1236" name="Group 63"/>
            <p:cNvGrpSpPr/>
            <p:nvPr/>
          </p:nvGrpSpPr>
          <p:grpSpPr>
            <a:xfrm>
              <a:off x="5620320" y="4920120"/>
              <a:ext cx="1441800" cy="1445400"/>
              <a:chOff x="5620320" y="4920120"/>
              <a:chExt cx="1441800" cy="1445400"/>
            </a:xfrm>
          </p:grpSpPr>
          <p:sp>
            <p:nvSpPr>
              <p:cNvPr id="1237" name="CustomShape 64"/>
              <p:cNvSpPr/>
              <p:nvPr/>
            </p:nvSpPr>
            <p:spPr>
              <a:xfrm>
                <a:off x="5620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38" name="CustomShape 65"/>
              <p:cNvSpPr/>
              <p:nvPr/>
            </p:nvSpPr>
            <p:spPr>
              <a:xfrm>
                <a:off x="61009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39" name="CustomShape 66"/>
              <p:cNvSpPr/>
              <p:nvPr/>
            </p:nvSpPr>
            <p:spPr>
              <a:xfrm>
                <a:off x="658188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0" name="CustomShape 67"/>
              <p:cNvSpPr/>
              <p:nvPr/>
            </p:nvSpPr>
            <p:spPr>
              <a:xfrm>
                <a:off x="5620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1" name="CustomShape 68"/>
              <p:cNvSpPr/>
              <p:nvPr/>
            </p:nvSpPr>
            <p:spPr>
              <a:xfrm>
                <a:off x="61009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2" name="CustomShape 69"/>
              <p:cNvSpPr/>
              <p:nvPr/>
            </p:nvSpPr>
            <p:spPr>
              <a:xfrm>
                <a:off x="658188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3" name="CustomShape 70"/>
              <p:cNvSpPr/>
              <p:nvPr/>
            </p:nvSpPr>
            <p:spPr>
              <a:xfrm>
                <a:off x="5620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4" name="CustomShape 71"/>
              <p:cNvSpPr/>
              <p:nvPr/>
            </p:nvSpPr>
            <p:spPr>
              <a:xfrm>
                <a:off x="61009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5" name="CustomShape 72"/>
              <p:cNvSpPr/>
              <p:nvPr/>
            </p:nvSpPr>
            <p:spPr>
              <a:xfrm>
                <a:off x="658188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46" name="CustomShape 73"/>
            <p:cNvSpPr/>
            <p:nvPr/>
          </p:nvSpPr>
          <p:spPr>
            <a:xfrm>
              <a:off x="606636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7" name="CustomShape 74"/>
            <p:cNvSpPr/>
            <p:nvPr/>
          </p:nvSpPr>
          <p:spPr>
            <a:xfrm>
              <a:off x="653724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8" name="CustomShape 75"/>
            <p:cNvSpPr/>
            <p:nvPr/>
          </p:nvSpPr>
          <p:spPr>
            <a:xfrm>
              <a:off x="569556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49" name="CustomShape 76"/>
            <p:cNvSpPr/>
            <p:nvPr/>
          </p:nvSpPr>
          <p:spPr>
            <a:xfrm>
              <a:off x="569556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250" name="Group 77"/>
          <p:cNvGrpSpPr/>
          <p:nvPr/>
        </p:nvGrpSpPr>
        <p:grpSpPr>
          <a:xfrm>
            <a:off x="7438680" y="4915080"/>
            <a:ext cx="1464840" cy="1445760"/>
            <a:chOff x="7438680" y="4915080"/>
            <a:chExt cx="1464840" cy="1445760"/>
          </a:xfrm>
        </p:grpSpPr>
        <p:grpSp>
          <p:nvGrpSpPr>
            <p:cNvPr id="1251" name="Group 78"/>
            <p:cNvGrpSpPr/>
            <p:nvPr/>
          </p:nvGrpSpPr>
          <p:grpSpPr>
            <a:xfrm>
              <a:off x="7438680" y="4915080"/>
              <a:ext cx="1441440" cy="1445760"/>
              <a:chOff x="7438680" y="4915080"/>
              <a:chExt cx="1441440" cy="1445760"/>
            </a:xfrm>
          </p:grpSpPr>
          <p:sp>
            <p:nvSpPr>
              <p:cNvPr id="1252" name="CustomShape 79"/>
              <p:cNvSpPr/>
              <p:nvPr/>
            </p:nvSpPr>
            <p:spPr>
              <a:xfrm>
                <a:off x="74386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3" name="CustomShape 80"/>
              <p:cNvSpPr/>
              <p:nvPr/>
            </p:nvSpPr>
            <p:spPr>
              <a:xfrm>
                <a:off x="79192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4" name="CustomShape 81"/>
              <p:cNvSpPr/>
              <p:nvPr/>
            </p:nvSpPr>
            <p:spPr>
              <a:xfrm>
                <a:off x="83998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5" name="CustomShape 82"/>
              <p:cNvSpPr/>
              <p:nvPr/>
            </p:nvSpPr>
            <p:spPr>
              <a:xfrm>
                <a:off x="74386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6" name="CustomShape 83"/>
              <p:cNvSpPr/>
              <p:nvPr/>
            </p:nvSpPr>
            <p:spPr>
              <a:xfrm>
                <a:off x="79192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7" name="CustomShape 84"/>
              <p:cNvSpPr/>
              <p:nvPr/>
            </p:nvSpPr>
            <p:spPr>
              <a:xfrm>
                <a:off x="83998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8" name="CustomShape 85"/>
              <p:cNvSpPr/>
              <p:nvPr/>
            </p:nvSpPr>
            <p:spPr>
              <a:xfrm>
                <a:off x="74386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9" name="CustomShape 86"/>
              <p:cNvSpPr/>
              <p:nvPr/>
            </p:nvSpPr>
            <p:spPr>
              <a:xfrm>
                <a:off x="79192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60" name="CustomShape 87"/>
              <p:cNvSpPr/>
              <p:nvPr/>
            </p:nvSpPr>
            <p:spPr>
              <a:xfrm>
                <a:off x="83998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61" name="CustomShape 88"/>
            <p:cNvSpPr/>
            <p:nvPr/>
          </p:nvSpPr>
          <p:spPr>
            <a:xfrm>
              <a:off x="788436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2" name="CustomShape 89"/>
            <p:cNvSpPr/>
            <p:nvPr/>
          </p:nvSpPr>
          <p:spPr>
            <a:xfrm>
              <a:off x="835524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3" name="CustomShape 90"/>
            <p:cNvSpPr/>
            <p:nvPr/>
          </p:nvSpPr>
          <p:spPr>
            <a:xfrm>
              <a:off x="751392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64" name="CustomShape 91"/>
            <p:cNvSpPr/>
            <p:nvPr/>
          </p:nvSpPr>
          <p:spPr>
            <a:xfrm>
              <a:off x="751392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265" name="CustomShape 92"/>
          <p:cNvSpPr/>
          <p:nvPr/>
        </p:nvSpPr>
        <p:spPr>
          <a:xfrm>
            <a:off x="27972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6" name="CustomShape 93"/>
          <p:cNvSpPr/>
          <p:nvPr/>
        </p:nvSpPr>
        <p:spPr>
          <a:xfrm>
            <a:off x="2508120" y="4920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7" name="CustomShape 94"/>
          <p:cNvSpPr/>
          <p:nvPr/>
        </p:nvSpPr>
        <p:spPr>
          <a:xfrm>
            <a:off x="4289400" y="586620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8" name="CustomShape 95"/>
          <p:cNvSpPr/>
          <p:nvPr/>
        </p:nvSpPr>
        <p:spPr>
          <a:xfrm>
            <a:off x="6563520" y="4911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9" name="CustomShape 96"/>
          <p:cNvSpPr/>
          <p:nvPr/>
        </p:nvSpPr>
        <p:spPr>
          <a:xfrm>
            <a:off x="835524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0" name="Line 97"/>
          <p:cNvSpPr/>
          <p:nvPr/>
        </p:nvSpPr>
        <p:spPr>
          <a:xfrm>
            <a:off x="4543560" y="2725920"/>
            <a:ext cx="360" cy="485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1" name="Line 98"/>
          <p:cNvSpPr/>
          <p:nvPr/>
        </p:nvSpPr>
        <p:spPr>
          <a:xfrm>
            <a:off x="1021680" y="3226320"/>
            <a:ext cx="717192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2" name="CustomShape 99"/>
          <p:cNvSpPr/>
          <p:nvPr/>
        </p:nvSpPr>
        <p:spPr>
          <a:xfrm>
            <a:off x="570600" y="362052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+1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2.269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3" name="CustomShape 100"/>
          <p:cNvSpPr/>
          <p:nvPr/>
        </p:nvSpPr>
        <p:spPr>
          <a:xfrm>
            <a:off x="4543920" y="189720"/>
            <a:ext cx="36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4" name="CustomShape 101"/>
          <p:cNvSpPr/>
          <p:nvPr/>
        </p:nvSpPr>
        <p:spPr>
          <a:xfrm flipH="1">
            <a:off x="2785320" y="323136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5" name="CustomShape 102"/>
          <p:cNvSpPr/>
          <p:nvPr/>
        </p:nvSpPr>
        <p:spPr>
          <a:xfrm>
            <a:off x="2343600" y="362556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0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1.269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6" name="CustomShape 103"/>
          <p:cNvSpPr/>
          <p:nvPr/>
        </p:nvSpPr>
        <p:spPr>
          <a:xfrm flipH="1">
            <a:off x="452844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7" name="CustomShape 104"/>
          <p:cNvSpPr/>
          <p:nvPr/>
        </p:nvSpPr>
        <p:spPr>
          <a:xfrm>
            <a:off x="4086720" y="360612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-1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0.269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8" name="CustomShape 105"/>
          <p:cNvSpPr/>
          <p:nvPr/>
        </p:nvSpPr>
        <p:spPr>
          <a:xfrm flipH="1">
            <a:off x="634716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9" name="CustomShape 106"/>
          <p:cNvSpPr/>
          <p:nvPr/>
        </p:nvSpPr>
        <p:spPr>
          <a:xfrm>
            <a:off x="5905440" y="360612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-1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0.269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0" name="CustomShape 107"/>
          <p:cNvSpPr/>
          <p:nvPr/>
        </p:nvSpPr>
        <p:spPr>
          <a:xfrm flipH="1">
            <a:off x="8174160" y="3211920"/>
            <a:ext cx="11160" cy="17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1" name="CustomShape 108"/>
          <p:cNvSpPr/>
          <p:nvPr/>
        </p:nvSpPr>
        <p:spPr>
          <a:xfrm>
            <a:off x="7732800" y="362556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0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1.269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2" name="CustomShape 109"/>
          <p:cNvSpPr/>
          <p:nvPr/>
        </p:nvSpPr>
        <p:spPr>
          <a:xfrm>
            <a:off x="3224880" y="8211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3" name="CustomShape 110"/>
          <p:cNvSpPr/>
          <p:nvPr/>
        </p:nvSpPr>
        <p:spPr>
          <a:xfrm>
            <a:off x="8456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4" name="CustomShape 111"/>
          <p:cNvSpPr/>
          <p:nvPr/>
        </p:nvSpPr>
        <p:spPr>
          <a:xfrm>
            <a:off x="2508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5" name="CustomShape 112"/>
          <p:cNvSpPr/>
          <p:nvPr/>
        </p:nvSpPr>
        <p:spPr>
          <a:xfrm>
            <a:off x="43232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6" name="CustomShape 113"/>
          <p:cNvSpPr/>
          <p:nvPr/>
        </p:nvSpPr>
        <p:spPr>
          <a:xfrm>
            <a:off x="6103800" y="634680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7" name="CustomShape 114"/>
          <p:cNvSpPr/>
          <p:nvPr/>
        </p:nvSpPr>
        <p:spPr>
          <a:xfrm>
            <a:off x="7989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8" name="CustomShape 115"/>
          <p:cNvSpPr/>
          <p:nvPr/>
        </p:nvSpPr>
        <p:spPr>
          <a:xfrm>
            <a:off x="4608000" y="204840"/>
            <a:ext cx="88416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5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-1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CustomShape 1"/>
          <p:cNvSpPr/>
          <p:nvPr/>
        </p:nvSpPr>
        <p:spPr>
          <a:xfrm>
            <a:off x="4004640" y="416880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0" name="CustomShape 2"/>
          <p:cNvSpPr/>
          <p:nvPr/>
        </p:nvSpPr>
        <p:spPr>
          <a:xfrm>
            <a:off x="4632120" y="416880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1" name="CustomShape 3"/>
          <p:cNvSpPr/>
          <p:nvPr/>
        </p:nvSpPr>
        <p:spPr>
          <a:xfrm>
            <a:off x="5259240" y="416880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2" name="CustomShape 4"/>
          <p:cNvSpPr/>
          <p:nvPr/>
        </p:nvSpPr>
        <p:spPr>
          <a:xfrm>
            <a:off x="4295880" y="438804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3" name="CustomShape 5"/>
          <p:cNvSpPr/>
          <p:nvPr/>
        </p:nvSpPr>
        <p:spPr>
          <a:xfrm>
            <a:off x="4923360" y="438804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4" name="CustomShape 6"/>
          <p:cNvSpPr/>
          <p:nvPr/>
        </p:nvSpPr>
        <p:spPr>
          <a:xfrm>
            <a:off x="5550480" y="4388040"/>
            <a:ext cx="62712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5" name="CustomShape 7"/>
          <p:cNvSpPr/>
          <p:nvPr/>
        </p:nvSpPr>
        <p:spPr>
          <a:xfrm>
            <a:off x="4588560" y="46087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6" name="CustomShape 8"/>
          <p:cNvSpPr/>
          <p:nvPr/>
        </p:nvSpPr>
        <p:spPr>
          <a:xfrm>
            <a:off x="5215680" y="46087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7" name="CustomShape 9"/>
          <p:cNvSpPr/>
          <p:nvPr/>
        </p:nvSpPr>
        <p:spPr>
          <a:xfrm>
            <a:off x="5843160" y="46087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8" name="CustomShape 10"/>
          <p:cNvSpPr/>
          <p:nvPr/>
        </p:nvSpPr>
        <p:spPr>
          <a:xfrm>
            <a:off x="4004640" y="326556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9" name="CustomShape 11"/>
          <p:cNvSpPr/>
          <p:nvPr/>
        </p:nvSpPr>
        <p:spPr>
          <a:xfrm>
            <a:off x="4632120" y="326556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0" name="CustomShape 12"/>
          <p:cNvSpPr/>
          <p:nvPr/>
        </p:nvSpPr>
        <p:spPr>
          <a:xfrm>
            <a:off x="5259240" y="326556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1" name="CustomShape 13"/>
          <p:cNvSpPr/>
          <p:nvPr/>
        </p:nvSpPr>
        <p:spPr>
          <a:xfrm>
            <a:off x="4295880" y="348480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2" name="CustomShape 14"/>
          <p:cNvSpPr/>
          <p:nvPr/>
        </p:nvSpPr>
        <p:spPr>
          <a:xfrm>
            <a:off x="4923360" y="348480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3" name="CustomShape 15"/>
          <p:cNvSpPr/>
          <p:nvPr/>
        </p:nvSpPr>
        <p:spPr>
          <a:xfrm>
            <a:off x="5550480" y="3484800"/>
            <a:ext cx="62712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4" name="CustomShape 16"/>
          <p:cNvSpPr/>
          <p:nvPr/>
        </p:nvSpPr>
        <p:spPr>
          <a:xfrm>
            <a:off x="4588560" y="37054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5" name="CustomShape 17"/>
          <p:cNvSpPr/>
          <p:nvPr/>
        </p:nvSpPr>
        <p:spPr>
          <a:xfrm>
            <a:off x="5215680" y="37054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6" name="CustomShape 18"/>
          <p:cNvSpPr/>
          <p:nvPr/>
        </p:nvSpPr>
        <p:spPr>
          <a:xfrm>
            <a:off x="5843160" y="37054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7" name="CustomShape 19"/>
          <p:cNvSpPr/>
          <p:nvPr/>
        </p:nvSpPr>
        <p:spPr>
          <a:xfrm>
            <a:off x="4604040" y="25246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8" name="CustomShape 20"/>
          <p:cNvSpPr/>
          <p:nvPr/>
        </p:nvSpPr>
        <p:spPr>
          <a:xfrm>
            <a:off x="5231520" y="25246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9" name="CustomShape 21"/>
          <p:cNvSpPr/>
          <p:nvPr/>
        </p:nvSpPr>
        <p:spPr>
          <a:xfrm>
            <a:off x="4895280" y="27439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0" name="CustomShape 22"/>
          <p:cNvSpPr/>
          <p:nvPr/>
        </p:nvSpPr>
        <p:spPr>
          <a:xfrm>
            <a:off x="5522760" y="27439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1" name="CustomShape 23"/>
          <p:cNvSpPr/>
          <p:nvPr/>
        </p:nvSpPr>
        <p:spPr>
          <a:xfrm>
            <a:off x="4559760" y="2525400"/>
            <a:ext cx="715680" cy="220680"/>
          </a:xfrm>
          <a:prstGeom prst="mathMultiply">
            <a:avLst>
              <a:gd name="adj1" fmla="val 23520"/>
            </a:avLst>
          </a:prstGeom>
          <a:solidFill>
            <a:srgbClr val="3465a4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2" name="CustomShape 24"/>
          <p:cNvSpPr/>
          <p:nvPr/>
        </p:nvSpPr>
        <p:spPr>
          <a:xfrm>
            <a:off x="3987360" y="237744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3" name="CustomShape 25"/>
          <p:cNvSpPr/>
          <p:nvPr/>
        </p:nvSpPr>
        <p:spPr>
          <a:xfrm>
            <a:off x="4614840" y="237744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4" name="CustomShape 26"/>
          <p:cNvSpPr/>
          <p:nvPr/>
        </p:nvSpPr>
        <p:spPr>
          <a:xfrm>
            <a:off x="5242320" y="237744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7"/>
          <p:cNvSpPr/>
          <p:nvPr/>
        </p:nvSpPr>
        <p:spPr>
          <a:xfrm>
            <a:off x="4278600" y="25966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6" name="CustomShape 28"/>
          <p:cNvSpPr/>
          <p:nvPr/>
        </p:nvSpPr>
        <p:spPr>
          <a:xfrm>
            <a:off x="4906080" y="25966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7" name="CustomShape 29"/>
          <p:cNvSpPr/>
          <p:nvPr/>
        </p:nvSpPr>
        <p:spPr>
          <a:xfrm>
            <a:off x="5533560" y="25966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8" name="CustomShape 30"/>
          <p:cNvSpPr/>
          <p:nvPr/>
        </p:nvSpPr>
        <p:spPr>
          <a:xfrm>
            <a:off x="4571280" y="281736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9" name="CustomShape 31"/>
          <p:cNvSpPr/>
          <p:nvPr/>
        </p:nvSpPr>
        <p:spPr>
          <a:xfrm>
            <a:off x="5198760" y="281736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0" name="CustomShape 32"/>
          <p:cNvSpPr/>
          <p:nvPr/>
        </p:nvSpPr>
        <p:spPr>
          <a:xfrm>
            <a:off x="5825880" y="2817360"/>
            <a:ext cx="64548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1" name="Line 33"/>
          <p:cNvSpPr/>
          <p:nvPr/>
        </p:nvSpPr>
        <p:spPr>
          <a:xfrm>
            <a:off x="3987360" y="237744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Line 34"/>
          <p:cNvSpPr/>
          <p:nvPr/>
        </p:nvSpPr>
        <p:spPr>
          <a:xfrm>
            <a:off x="4880520" y="304848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Line 35"/>
          <p:cNvSpPr/>
          <p:nvPr/>
        </p:nvSpPr>
        <p:spPr>
          <a:xfrm>
            <a:off x="3987360" y="2524680"/>
            <a:ext cx="856800" cy="663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Line 36"/>
          <p:cNvSpPr/>
          <p:nvPr/>
        </p:nvSpPr>
        <p:spPr>
          <a:xfrm>
            <a:off x="4844160" y="3187800"/>
            <a:ext cx="1917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Line 37"/>
          <p:cNvSpPr/>
          <p:nvPr/>
        </p:nvSpPr>
        <p:spPr>
          <a:xfrm>
            <a:off x="4004640" y="326556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Line 38"/>
          <p:cNvSpPr/>
          <p:nvPr/>
        </p:nvSpPr>
        <p:spPr>
          <a:xfrm>
            <a:off x="4871880" y="392436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Line 39"/>
          <p:cNvSpPr/>
          <p:nvPr/>
        </p:nvSpPr>
        <p:spPr>
          <a:xfrm>
            <a:off x="6761520" y="392436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Line 40"/>
          <p:cNvSpPr/>
          <p:nvPr/>
        </p:nvSpPr>
        <p:spPr>
          <a:xfrm>
            <a:off x="4871880" y="4071600"/>
            <a:ext cx="19004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Line 41"/>
          <p:cNvSpPr/>
          <p:nvPr/>
        </p:nvSpPr>
        <p:spPr>
          <a:xfrm>
            <a:off x="4004640" y="3412800"/>
            <a:ext cx="867240" cy="65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Line 42"/>
          <p:cNvSpPr/>
          <p:nvPr/>
        </p:nvSpPr>
        <p:spPr>
          <a:xfrm>
            <a:off x="4004640" y="416880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Line 43"/>
          <p:cNvSpPr/>
          <p:nvPr/>
        </p:nvSpPr>
        <p:spPr>
          <a:xfrm>
            <a:off x="4871880" y="482760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Line 44"/>
          <p:cNvSpPr/>
          <p:nvPr/>
        </p:nvSpPr>
        <p:spPr>
          <a:xfrm>
            <a:off x="6761520" y="482760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Line 45"/>
          <p:cNvSpPr/>
          <p:nvPr/>
        </p:nvSpPr>
        <p:spPr>
          <a:xfrm>
            <a:off x="4871880" y="4974840"/>
            <a:ext cx="19004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Line 46"/>
          <p:cNvSpPr/>
          <p:nvPr/>
        </p:nvSpPr>
        <p:spPr>
          <a:xfrm>
            <a:off x="4004640" y="4316040"/>
            <a:ext cx="867240" cy="65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Line 47"/>
          <p:cNvSpPr/>
          <p:nvPr/>
        </p:nvSpPr>
        <p:spPr>
          <a:xfrm>
            <a:off x="3987360" y="2406600"/>
            <a:ext cx="0" cy="1914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Line 48"/>
          <p:cNvSpPr/>
          <p:nvPr/>
        </p:nvSpPr>
        <p:spPr>
          <a:xfrm>
            <a:off x="4871880" y="3036240"/>
            <a:ext cx="0" cy="1915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Line 49"/>
          <p:cNvSpPr/>
          <p:nvPr/>
        </p:nvSpPr>
        <p:spPr>
          <a:xfrm>
            <a:off x="6761520" y="3036240"/>
            <a:ext cx="0" cy="193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50"/>
          <p:cNvSpPr/>
          <p:nvPr/>
        </p:nvSpPr>
        <p:spPr>
          <a:xfrm>
            <a:off x="6814080" y="2892960"/>
            <a:ext cx="2019240" cy="368280"/>
          </a:xfrm>
          <a:custGeom>
            <a:avLst/>
            <a:gdLst/>
            <a:ahLst/>
            <a:rect l="0" t="0" r="r" b="b"/>
            <a:pathLst>
              <a:path w="5611" h="1025">
                <a:moveTo>
                  <a:pt x="5610" y="256"/>
                </a:moveTo>
                <a:lnTo>
                  <a:pt x="1403" y="256"/>
                </a:lnTo>
                <a:lnTo>
                  <a:pt x="1403" y="0"/>
                </a:lnTo>
                <a:lnTo>
                  <a:pt x="0" y="512"/>
                </a:lnTo>
                <a:lnTo>
                  <a:pt x="1403" y="1024"/>
                </a:lnTo>
                <a:lnTo>
                  <a:pt x="1403" y="768"/>
                </a:lnTo>
                <a:lnTo>
                  <a:pt x="5610" y="768"/>
                </a:lnTo>
                <a:lnTo>
                  <a:pt x="5610" y="256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X’s Pieces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9" name="CustomShape 51"/>
          <p:cNvSpPr/>
          <p:nvPr/>
        </p:nvSpPr>
        <p:spPr>
          <a:xfrm>
            <a:off x="6814080" y="3777120"/>
            <a:ext cx="2019240" cy="368280"/>
          </a:xfrm>
          <a:custGeom>
            <a:avLst/>
            <a:gdLst/>
            <a:ahLst/>
            <a:rect l="0" t="0" r="r" b="b"/>
            <a:pathLst>
              <a:path w="5611" h="1025">
                <a:moveTo>
                  <a:pt x="5610" y="256"/>
                </a:moveTo>
                <a:lnTo>
                  <a:pt x="1403" y="256"/>
                </a:lnTo>
                <a:lnTo>
                  <a:pt x="1403" y="0"/>
                </a:lnTo>
                <a:lnTo>
                  <a:pt x="0" y="512"/>
                </a:lnTo>
                <a:lnTo>
                  <a:pt x="1403" y="1024"/>
                </a:lnTo>
                <a:lnTo>
                  <a:pt x="1403" y="768"/>
                </a:lnTo>
                <a:lnTo>
                  <a:pt x="5610" y="768"/>
                </a:lnTo>
                <a:lnTo>
                  <a:pt x="5610" y="256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O’s Pieces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0" name="CustomShape 52"/>
          <p:cNvSpPr/>
          <p:nvPr/>
        </p:nvSpPr>
        <p:spPr>
          <a:xfrm>
            <a:off x="6761160" y="4660920"/>
            <a:ext cx="2019240" cy="368280"/>
          </a:xfrm>
          <a:custGeom>
            <a:avLst/>
            <a:gdLst/>
            <a:ahLst/>
            <a:rect l="0" t="0" r="r" b="b"/>
            <a:pathLst>
              <a:path w="5611" h="1025">
                <a:moveTo>
                  <a:pt x="5610" y="256"/>
                </a:moveTo>
                <a:lnTo>
                  <a:pt x="1403" y="256"/>
                </a:lnTo>
                <a:lnTo>
                  <a:pt x="1403" y="0"/>
                </a:lnTo>
                <a:lnTo>
                  <a:pt x="0" y="512"/>
                </a:lnTo>
                <a:lnTo>
                  <a:pt x="1403" y="1024"/>
                </a:lnTo>
                <a:lnTo>
                  <a:pt x="1403" y="768"/>
                </a:lnTo>
                <a:lnTo>
                  <a:pt x="5610" y="768"/>
                </a:lnTo>
                <a:lnTo>
                  <a:pt x="5610" y="256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Current Player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1" name="CustomShape 53"/>
          <p:cNvSpPr/>
          <p:nvPr/>
        </p:nvSpPr>
        <p:spPr>
          <a:xfrm>
            <a:off x="1041480" y="326052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2" name="CustomShape 54"/>
          <p:cNvSpPr/>
          <p:nvPr/>
        </p:nvSpPr>
        <p:spPr>
          <a:xfrm>
            <a:off x="1668960" y="326052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3" name="CustomShape 55"/>
          <p:cNvSpPr/>
          <p:nvPr/>
        </p:nvSpPr>
        <p:spPr>
          <a:xfrm>
            <a:off x="1332720" y="347976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4" name="CustomShape 56"/>
          <p:cNvSpPr/>
          <p:nvPr/>
        </p:nvSpPr>
        <p:spPr>
          <a:xfrm>
            <a:off x="1960200" y="347976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5" name="CustomShape 57"/>
          <p:cNvSpPr/>
          <p:nvPr/>
        </p:nvSpPr>
        <p:spPr>
          <a:xfrm>
            <a:off x="997200" y="3261240"/>
            <a:ext cx="715680" cy="220680"/>
          </a:xfrm>
          <a:prstGeom prst="mathMultiply">
            <a:avLst>
              <a:gd name="adj1" fmla="val 23520"/>
            </a:avLst>
          </a:prstGeom>
          <a:solidFill>
            <a:srgbClr val="3465a4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6" name="CustomShape 58"/>
          <p:cNvSpPr/>
          <p:nvPr/>
        </p:nvSpPr>
        <p:spPr>
          <a:xfrm>
            <a:off x="424800" y="31132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7" name="CustomShape 59"/>
          <p:cNvSpPr/>
          <p:nvPr/>
        </p:nvSpPr>
        <p:spPr>
          <a:xfrm>
            <a:off x="1052280" y="31132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8" name="CustomShape 60"/>
          <p:cNvSpPr/>
          <p:nvPr/>
        </p:nvSpPr>
        <p:spPr>
          <a:xfrm>
            <a:off x="1679760" y="31132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9" name="CustomShape 61"/>
          <p:cNvSpPr/>
          <p:nvPr/>
        </p:nvSpPr>
        <p:spPr>
          <a:xfrm>
            <a:off x="716040" y="33325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0" name="CustomShape 62"/>
          <p:cNvSpPr/>
          <p:nvPr/>
        </p:nvSpPr>
        <p:spPr>
          <a:xfrm>
            <a:off x="1343520" y="33325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1" name="CustomShape 63"/>
          <p:cNvSpPr/>
          <p:nvPr/>
        </p:nvSpPr>
        <p:spPr>
          <a:xfrm>
            <a:off x="1971000" y="33325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2" name="CustomShape 64"/>
          <p:cNvSpPr/>
          <p:nvPr/>
        </p:nvSpPr>
        <p:spPr>
          <a:xfrm>
            <a:off x="1008720" y="355320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3" name="CustomShape 65"/>
          <p:cNvSpPr/>
          <p:nvPr/>
        </p:nvSpPr>
        <p:spPr>
          <a:xfrm>
            <a:off x="1636200" y="355320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4" name="CustomShape 66"/>
          <p:cNvSpPr/>
          <p:nvPr/>
        </p:nvSpPr>
        <p:spPr>
          <a:xfrm>
            <a:off x="2263320" y="3553200"/>
            <a:ext cx="64548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5" name="Line 67"/>
          <p:cNvSpPr/>
          <p:nvPr/>
        </p:nvSpPr>
        <p:spPr>
          <a:xfrm>
            <a:off x="424800" y="311328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Line 68"/>
          <p:cNvSpPr/>
          <p:nvPr/>
        </p:nvSpPr>
        <p:spPr>
          <a:xfrm>
            <a:off x="1317960" y="378432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Line 69"/>
          <p:cNvSpPr/>
          <p:nvPr/>
        </p:nvSpPr>
        <p:spPr>
          <a:xfrm>
            <a:off x="424800" y="3260520"/>
            <a:ext cx="856800" cy="663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Line 70"/>
          <p:cNvSpPr/>
          <p:nvPr/>
        </p:nvSpPr>
        <p:spPr>
          <a:xfrm>
            <a:off x="1281600" y="3923640"/>
            <a:ext cx="1917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Line 71"/>
          <p:cNvSpPr/>
          <p:nvPr/>
        </p:nvSpPr>
        <p:spPr>
          <a:xfrm>
            <a:off x="3189960" y="378468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72"/>
          <p:cNvSpPr/>
          <p:nvPr/>
        </p:nvSpPr>
        <p:spPr>
          <a:xfrm>
            <a:off x="1189080" y="3583800"/>
            <a:ext cx="430200" cy="15048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61" name="CustomShape 73"/>
          <p:cNvSpPr/>
          <p:nvPr/>
        </p:nvSpPr>
        <p:spPr>
          <a:xfrm>
            <a:off x="1016280" y="3111840"/>
            <a:ext cx="715680" cy="220680"/>
          </a:xfrm>
          <a:prstGeom prst="mathMultiply">
            <a:avLst>
              <a:gd name="adj1" fmla="val 23520"/>
            </a:avLst>
          </a:prstGeom>
          <a:solidFill>
            <a:srgbClr val="3465a4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2" name="CustomShape 74"/>
          <p:cNvSpPr/>
          <p:nvPr/>
        </p:nvSpPr>
        <p:spPr>
          <a:xfrm>
            <a:off x="1597680" y="3553200"/>
            <a:ext cx="715680" cy="220680"/>
          </a:xfrm>
          <a:prstGeom prst="mathMultiply">
            <a:avLst>
              <a:gd name="adj1" fmla="val 23520"/>
            </a:avLst>
          </a:prstGeom>
          <a:solidFill>
            <a:srgbClr val="3465a4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3" name="TextShape 75"/>
          <p:cNvSpPr txBox="1"/>
          <p:nvPr/>
        </p:nvSpPr>
        <p:spPr>
          <a:xfrm>
            <a:off x="4942080" y="230544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4" name="TextShape 76"/>
          <p:cNvSpPr txBox="1"/>
          <p:nvPr/>
        </p:nvSpPr>
        <p:spPr>
          <a:xfrm>
            <a:off x="5486400" y="276264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5" name="TextShape 77"/>
          <p:cNvSpPr txBox="1"/>
          <p:nvPr/>
        </p:nvSpPr>
        <p:spPr>
          <a:xfrm>
            <a:off x="4887360" y="3657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6" name="TextShape 78"/>
          <p:cNvSpPr txBox="1"/>
          <p:nvPr/>
        </p:nvSpPr>
        <p:spPr>
          <a:xfrm>
            <a:off x="4350240" y="4107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7" name="TextShape 79"/>
          <p:cNvSpPr txBox="1"/>
          <p:nvPr/>
        </p:nvSpPr>
        <p:spPr>
          <a:xfrm>
            <a:off x="4962240" y="4107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8" name="TextShape 80"/>
          <p:cNvSpPr txBox="1"/>
          <p:nvPr/>
        </p:nvSpPr>
        <p:spPr>
          <a:xfrm>
            <a:off x="5610240" y="4107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9" name="TextShape 81"/>
          <p:cNvSpPr txBox="1"/>
          <p:nvPr/>
        </p:nvSpPr>
        <p:spPr>
          <a:xfrm>
            <a:off x="4602240" y="4323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0" name="TextShape 82"/>
          <p:cNvSpPr txBox="1"/>
          <p:nvPr/>
        </p:nvSpPr>
        <p:spPr>
          <a:xfrm>
            <a:off x="4854240" y="4539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1" name="TextShape 83"/>
          <p:cNvSpPr txBox="1"/>
          <p:nvPr/>
        </p:nvSpPr>
        <p:spPr>
          <a:xfrm>
            <a:off x="5214240" y="4323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2" name="TextShape 84"/>
          <p:cNvSpPr txBox="1"/>
          <p:nvPr/>
        </p:nvSpPr>
        <p:spPr>
          <a:xfrm>
            <a:off x="5466240" y="4539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3" name="TextShape 85"/>
          <p:cNvSpPr txBox="1"/>
          <p:nvPr/>
        </p:nvSpPr>
        <p:spPr>
          <a:xfrm>
            <a:off x="5826240" y="4323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4" name="TextShape 86"/>
          <p:cNvSpPr txBox="1"/>
          <p:nvPr/>
        </p:nvSpPr>
        <p:spPr>
          <a:xfrm>
            <a:off x="6114240" y="4539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5" name="CustomShape 87"/>
          <p:cNvSpPr/>
          <p:nvPr/>
        </p:nvSpPr>
        <p:spPr>
          <a:xfrm>
            <a:off x="5669280" y="5212080"/>
            <a:ext cx="3108960" cy="8229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Entire plane of 0’s for X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Entire plane of 1’s for 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6" name="CustomShape 88"/>
          <p:cNvSpPr/>
          <p:nvPr/>
        </p:nvSpPr>
        <p:spPr>
          <a:xfrm>
            <a:off x="3053520" y="3311280"/>
            <a:ext cx="731520" cy="274320"/>
          </a:xfrm>
          <a:custGeom>
            <a:avLst/>
            <a:gdLst/>
            <a:ahLst/>
            <a:rect l="0" t="0" r="r" b="b"/>
            <a:pathLst>
              <a:path w="2034" h="764">
                <a:moveTo>
                  <a:pt x="0" y="190"/>
                </a:moveTo>
                <a:lnTo>
                  <a:pt x="1524" y="190"/>
                </a:lnTo>
                <a:lnTo>
                  <a:pt x="1524" y="0"/>
                </a:lnTo>
                <a:lnTo>
                  <a:pt x="2033" y="381"/>
                </a:lnTo>
                <a:lnTo>
                  <a:pt x="1524" y="763"/>
                </a:lnTo>
                <a:lnTo>
                  <a:pt x="1524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d03f3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CustomShape 1"/>
          <p:cNvSpPr/>
          <p:nvPr/>
        </p:nvSpPr>
        <p:spPr>
          <a:xfrm>
            <a:off x="4004640" y="416880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8" name="CustomShape 2"/>
          <p:cNvSpPr/>
          <p:nvPr/>
        </p:nvSpPr>
        <p:spPr>
          <a:xfrm>
            <a:off x="4632120" y="416880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9" name="CustomShape 3"/>
          <p:cNvSpPr/>
          <p:nvPr/>
        </p:nvSpPr>
        <p:spPr>
          <a:xfrm>
            <a:off x="5259240" y="416880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0" name="CustomShape 4"/>
          <p:cNvSpPr/>
          <p:nvPr/>
        </p:nvSpPr>
        <p:spPr>
          <a:xfrm>
            <a:off x="4295880" y="438804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1" name="CustomShape 5"/>
          <p:cNvSpPr/>
          <p:nvPr/>
        </p:nvSpPr>
        <p:spPr>
          <a:xfrm>
            <a:off x="4923360" y="438804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2" name="CustomShape 6"/>
          <p:cNvSpPr/>
          <p:nvPr/>
        </p:nvSpPr>
        <p:spPr>
          <a:xfrm>
            <a:off x="5550480" y="4388040"/>
            <a:ext cx="62712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3" name="CustomShape 7"/>
          <p:cNvSpPr/>
          <p:nvPr/>
        </p:nvSpPr>
        <p:spPr>
          <a:xfrm>
            <a:off x="4588560" y="46087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4" name="CustomShape 8"/>
          <p:cNvSpPr/>
          <p:nvPr/>
        </p:nvSpPr>
        <p:spPr>
          <a:xfrm>
            <a:off x="5215680" y="46087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5" name="CustomShape 9"/>
          <p:cNvSpPr/>
          <p:nvPr/>
        </p:nvSpPr>
        <p:spPr>
          <a:xfrm>
            <a:off x="5843160" y="46087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6" name="CustomShape 10"/>
          <p:cNvSpPr/>
          <p:nvPr/>
        </p:nvSpPr>
        <p:spPr>
          <a:xfrm>
            <a:off x="4004640" y="326556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7" name="CustomShape 11"/>
          <p:cNvSpPr/>
          <p:nvPr/>
        </p:nvSpPr>
        <p:spPr>
          <a:xfrm>
            <a:off x="4632120" y="326556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8" name="CustomShape 12"/>
          <p:cNvSpPr/>
          <p:nvPr/>
        </p:nvSpPr>
        <p:spPr>
          <a:xfrm>
            <a:off x="5259240" y="326556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9" name="CustomShape 13"/>
          <p:cNvSpPr/>
          <p:nvPr/>
        </p:nvSpPr>
        <p:spPr>
          <a:xfrm>
            <a:off x="4295880" y="348480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0" name="CustomShape 14"/>
          <p:cNvSpPr/>
          <p:nvPr/>
        </p:nvSpPr>
        <p:spPr>
          <a:xfrm>
            <a:off x="4923360" y="348480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1" name="CustomShape 15"/>
          <p:cNvSpPr/>
          <p:nvPr/>
        </p:nvSpPr>
        <p:spPr>
          <a:xfrm>
            <a:off x="5550480" y="3484800"/>
            <a:ext cx="62712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2" name="CustomShape 16"/>
          <p:cNvSpPr/>
          <p:nvPr/>
        </p:nvSpPr>
        <p:spPr>
          <a:xfrm>
            <a:off x="4588560" y="37054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3" name="CustomShape 17"/>
          <p:cNvSpPr/>
          <p:nvPr/>
        </p:nvSpPr>
        <p:spPr>
          <a:xfrm>
            <a:off x="5215680" y="37054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4" name="CustomShape 18"/>
          <p:cNvSpPr/>
          <p:nvPr/>
        </p:nvSpPr>
        <p:spPr>
          <a:xfrm>
            <a:off x="5843160" y="37054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5" name="CustomShape 19"/>
          <p:cNvSpPr/>
          <p:nvPr/>
        </p:nvSpPr>
        <p:spPr>
          <a:xfrm>
            <a:off x="4604040" y="25246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6" name="CustomShape 20"/>
          <p:cNvSpPr/>
          <p:nvPr/>
        </p:nvSpPr>
        <p:spPr>
          <a:xfrm>
            <a:off x="5231520" y="25246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7" name="CustomShape 21"/>
          <p:cNvSpPr/>
          <p:nvPr/>
        </p:nvSpPr>
        <p:spPr>
          <a:xfrm>
            <a:off x="4895280" y="27439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8" name="CustomShape 22"/>
          <p:cNvSpPr/>
          <p:nvPr/>
        </p:nvSpPr>
        <p:spPr>
          <a:xfrm>
            <a:off x="5522760" y="27439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9" name="CustomShape 23"/>
          <p:cNvSpPr/>
          <p:nvPr/>
        </p:nvSpPr>
        <p:spPr>
          <a:xfrm>
            <a:off x="4559760" y="2525400"/>
            <a:ext cx="715680" cy="220680"/>
          </a:xfrm>
          <a:prstGeom prst="mathMultiply">
            <a:avLst>
              <a:gd name="adj1" fmla="val 23520"/>
            </a:avLst>
          </a:prstGeom>
          <a:solidFill>
            <a:srgbClr val="3465a4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0" name="CustomShape 24"/>
          <p:cNvSpPr/>
          <p:nvPr/>
        </p:nvSpPr>
        <p:spPr>
          <a:xfrm>
            <a:off x="3987360" y="237744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1" name="CustomShape 25"/>
          <p:cNvSpPr/>
          <p:nvPr/>
        </p:nvSpPr>
        <p:spPr>
          <a:xfrm>
            <a:off x="4614840" y="237744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2" name="CustomShape 26"/>
          <p:cNvSpPr/>
          <p:nvPr/>
        </p:nvSpPr>
        <p:spPr>
          <a:xfrm>
            <a:off x="5242320" y="237744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3" name="CustomShape 27"/>
          <p:cNvSpPr/>
          <p:nvPr/>
        </p:nvSpPr>
        <p:spPr>
          <a:xfrm>
            <a:off x="4278600" y="25966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4" name="CustomShape 28"/>
          <p:cNvSpPr/>
          <p:nvPr/>
        </p:nvSpPr>
        <p:spPr>
          <a:xfrm>
            <a:off x="4906080" y="25966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5" name="CustomShape 29"/>
          <p:cNvSpPr/>
          <p:nvPr/>
        </p:nvSpPr>
        <p:spPr>
          <a:xfrm>
            <a:off x="5533560" y="259668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6" name="CustomShape 30"/>
          <p:cNvSpPr/>
          <p:nvPr/>
        </p:nvSpPr>
        <p:spPr>
          <a:xfrm>
            <a:off x="4571280" y="281736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7" name="CustomShape 31"/>
          <p:cNvSpPr/>
          <p:nvPr/>
        </p:nvSpPr>
        <p:spPr>
          <a:xfrm>
            <a:off x="5198760" y="281736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8" name="CustomShape 32"/>
          <p:cNvSpPr/>
          <p:nvPr/>
        </p:nvSpPr>
        <p:spPr>
          <a:xfrm>
            <a:off x="5825880" y="2817360"/>
            <a:ext cx="64548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9" name="Line 33"/>
          <p:cNvSpPr/>
          <p:nvPr/>
        </p:nvSpPr>
        <p:spPr>
          <a:xfrm>
            <a:off x="3987360" y="237744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Line 34"/>
          <p:cNvSpPr/>
          <p:nvPr/>
        </p:nvSpPr>
        <p:spPr>
          <a:xfrm>
            <a:off x="4880520" y="304848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Line 35"/>
          <p:cNvSpPr/>
          <p:nvPr/>
        </p:nvSpPr>
        <p:spPr>
          <a:xfrm>
            <a:off x="3987360" y="2524680"/>
            <a:ext cx="856800" cy="663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2" name="Line 36"/>
          <p:cNvSpPr/>
          <p:nvPr/>
        </p:nvSpPr>
        <p:spPr>
          <a:xfrm>
            <a:off x="4844160" y="3187800"/>
            <a:ext cx="1917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Line 37"/>
          <p:cNvSpPr/>
          <p:nvPr/>
        </p:nvSpPr>
        <p:spPr>
          <a:xfrm>
            <a:off x="4004640" y="326556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Line 38"/>
          <p:cNvSpPr/>
          <p:nvPr/>
        </p:nvSpPr>
        <p:spPr>
          <a:xfrm>
            <a:off x="4871880" y="392436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Line 39"/>
          <p:cNvSpPr/>
          <p:nvPr/>
        </p:nvSpPr>
        <p:spPr>
          <a:xfrm>
            <a:off x="6761520" y="392436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Line 40"/>
          <p:cNvSpPr/>
          <p:nvPr/>
        </p:nvSpPr>
        <p:spPr>
          <a:xfrm>
            <a:off x="4871880" y="4071600"/>
            <a:ext cx="19004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Line 41"/>
          <p:cNvSpPr/>
          <p:nvPr/>
        </p:nvSpPr>
        <p:spPr>
          <a:xfrm>
            <a:off x="4004640" y="3412800"/>
            <a:ext cx="867240" cy="65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Line 42"/>
          <p:cNvSpPr/>
          <p:nvPr/>
        </p:nvSpPr>
        <p:spPr>
          <a:xfrm>
            <a:off x="4004640" y="416880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Line 43"/>
          <p:cNvSpPr/>
          <p:nvPr/>
        </p:nvSpPr>
        <p:spPr>
          <a:xfrm>
            <a:off x="4871880" y="482760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Line 44"/>
          <p:cNvSpPr/>
          <p:nvPr/>
        </p:nvSpPr>
        <p:spPr>
          <a:xfrm>
            <a:off x="6761520" y="482760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Line 45"/>
          <p:cNvSpPr/>
          <p:nvPr/>
        </p:nvSpPr>
        <p:spPr>
          <a:xfrm>
            <a:off x="4871880" y="4974840"/>
            <a:ext cx="19004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Line 46"/>
          <p:cNvSpPr/>
          <p:nvPr/>
        </p:nvSpPr>
        <p:spPr>
          <a:xfrm>
            <a:off x="4004640" y="4316040"/>
            <a:ext cx="867240" cy="65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Line 47"/>
          <p:cNvSpPr/>
          <p:nvPr/>
        </p:nvSpPr>
        <p:spPr>
          <a:xfrm>
            <a:off x="3987360" y="2406600"/>
            <a:ext cx="0" cy="1914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Line 48"/>
          <p:cNvSpPr/>
          <p:nvPr/>
        </p:nvSpPr>
        <p:spPr>
          <a:xfrm>
            <a:off x="4871880" y="3036240"/>
            <a:ext cx="0" cy="1915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Line 49"/>
          <p:cNvSpPr/>
          <p:nvPr/>
        </p:nvSpPr>
        <p:spPr>
          <a:xfrm>
            <a:off x="6761520" y="3036240"/>
            <a:ext cx="0" cy="193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50"/>
          <p:cNvSpPr/>
          <p:nvPr/>
        </p:nvSpPr>
        <p:spPr>
          <a:xfrm>
            <a:off x="6814080" y="2892960"/>
            <a:ext cx="2019240" cy="368280"/>
          </a:xfrm>
          <a:custGeom>
            <a:avLst/>
            <a:gdLst/>
            <a:ahLst/>
            <a:rect l="0" t="0" r="r" b="b"/>
            <a:pathLst>
              <a:path w="5611" h="1025">
                <a:moveTo>
                  <a:pt x="5610" y="256"/>
                </a:moveTo>
                <a:lnTo>
                  <a:pt x="1403" y="256"/>
                </a:lnTo>
                <a:lnTo>
                  <a:pt x="1403" y="0"/>
                </a:lnTo>
                <a:lnTo>
                  <a:pt x="0" y="512"/>
                </a:lnTo>
                <a:lnTo>
                  <a:pt x="1403" y="1024"/>
                </a:lnTo>
                <a:lnTo>
                  <a:pt x="1403" y="768"/>
                </a:lnTo>
                <a:lnTo>
                  <a:pt x="5610" y="768"/>
                </a:lnTo>
                <a:lnTo>
                  <a:pt x="5610" y="256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X’s Pieces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7" name="CustomShape 51"/>
          <p:cNvSpPr/>
          <p:nvPr/>
        </p:nvSpPr>
        <p:spPr>
          <a:xfrm>
            <a:off x="6814080" y="3777120"/>
            <a:ext cx="2019240" cy="368280"/>
          </a:xfrm>
          <a:custGeom>
            <a:avLst/>
            <a:gdLst/>
            <a:ahLst/>
            <a:rect l="0" t="0" r="r" b="b"/>
            <a:pathLst>
              <a:path w="5611" h="1025">
                <a:moveTo>
                  <a:pt x="5610" y="256"/>
                </a:moveTo>
                <a:lnTo>
                  <a:pt x="1403" y="256"/>
                </a:lnTo>
                <a:lnTo>
                  <a:pt x="1403" y="0"/>
                </a:lnTo>
                <a:lnTo>
                  <a:pt x="0" y="512"/>
                </a:lnTo>
                <a:lnTo>
                  <a:pt x="1403" y="1024"/>
                </a:lnTo>
                <a:lnTo>
                  <a:pt x="1403" y="768"/>
                </a:lnTo>
                <a:lnTo>
                  <a:pt x="5610" y="768"/>
                </a:lnTo>
                <a:lnTo>
                  <a:pt x="5610" y="256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O’s Pieces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8" name="CustomShape 52"/>
          <p:cNvSpPr/>
          <p:nvPr/>
        </p:nvSpPr>
        <p:spPr>
          <a:xfrm>
            <a:off x="6761160" y="4660920"/>
            <a:ext cx="2019240" cy="368280"/>
          </a:xfrm>
          <a:custGeom>
            <a:avLst/>
            <a:gdLst/>
            <a:ahLst/>
            <a:rect l="0" t="0" r="r" b="b"/>
            <a:pathLst>
              <a:path w="5611" h="1025">
                <a:moveTo>
                  <a:pt x="5610" y="256"/>
                </a:moveTo>
                <a:lnTo>
                  <a:pt x="1403" y="256"/>
                </a:lnTo>
                <a:lnTo>
                  <a:pt x="1403" y="0"/>
                </a:lnTo>
                <a:lnTo>
                  <a:pt x="0" y="512"/>
                </a:lnTo>
                <a:lnTo>
                  <a:pt x="1403" y="1024"/>
                </a:lnTo>
                <a:lnTo>
                  <a:pt x="1403" y="768"/>
                </a:lnTo>
                <a:lnTo>
                  <a:pt x="5610" y="768"/>
                </a:lnTo>
                <a:lnTo>
                  <a:pt x="5610" y="256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Current Player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9" name="CustomShape 53"/>
          <p:cNvSpPr/>
          <p:nvPr/>
        </p:nvSpPr>
        <p:spPr>
          <a:xfrm>
            <a:off x="1041480" y="326052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0" name="CustomShape 54"/>
          <p:cNvSpPr/>
          <p:nvPr/>
        </p:nvSpPr>
        <p:spPr>
          <a:xfrm>
            <a:off x="1668960" y="326052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1" name="CustomShape 55"/>
          <p:cNvSpPr/>
          <p:nvPr/>
        </p:nvSpPr>
        <p:spPr>
          <a:xfrm>
            <a:off x="1332720" y="347976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2" name="CustomShape 56"/>
          <p:cNvSpPr/>
          <p:nvPr/>
        </p:nvSpPr>
        <p:spPr>
          <a:xfrm>
            <a:off x="1960200" y="347976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3" name="CustomShape 57"/>
          <p:cNvSpPr/>
          <p:nvPr/>
        </p:nvSpPr>
        <p:spPr>
          <a:xfrm>
            <a:off x="997200" y="3261240"/>
            <a:ext cx="715680" cy="220680"/>
          </a:xfrm>
          <a:prstGeom prst="mathMultiply">
            <a:avLst>
              <a:gd name="adj1" fmla="val 23520"/>
            </a:avLst>
          </a:prstGeom>
          <a:solidFill>
            <a:srgbClr val="3465a4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4" name="CustomShape 58"/>
          <p:cNvSpPr/>
          <p:nvPr/>
        </p:nvSpPr>
        <p:spPr>
          <a:xfrm>
            <a:off x="424800" y="31132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5" name="CustomShape 59"/>
          <p:cNvSpPr/>
          <p:nvPr/>
        </p:nvSpPr>
        <p:spPr>
          <a:xfrm>
            <a:off x="1052280" y="31132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6" name="CustomShape 60"/>
          <p:cNvSpPr/>
          <p:nvPr/>
        </p:nvSpPr>
        <p:spPr>
          <a:xfrm>
            <a:off x="1679760" y="3113280"/>
            <a:ext cx="626760" cy="21924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7" name="CustomShape 61"/>
          <p:cNvSpPr/>
          <p:nvPr/>
        </p:nvSpPr>
        <p:spPr>
          <a:xfrm>
            <a:off x="716040" y="33325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8" name="CustomShape 62"/>
          <p:cNvSpPr/>
          <p:nvPr/>
        </p:nvSpPr>
        <p:spPr>
          <a:xfrm>
            <a:off x="1343520" y="33325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9" name="CustomShape 63"/>
          <p:cNvSpPr/>
          <p:nvPr/>
        </p:nvSpPr>
        <p:spPr>
          <a:xfrm>
            <a:off x="1971000" y="333252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0" name="CustomShape 64"/>
          <p:cNvSpPr/>
          <p:nvPr/>
        </p:nvSpPr>
        <p:spPr>
          <a:xfrm>
            <a:off x="1008720" y="355320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1" name="CustomShape 65"/>
          <p:cNvSpPr/>
          <p:nvPr/>
        </p:nvSpPr>
        <p:spPr>
          <a:xfrm>
            <a:off x="1636200" y="3553200"/>
            <a:ext cx="62676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2" name="CustomShape 66"/>
          <p:cNvSpPr/>
          <p:nvPr/>
        </p:nvSpPr>
        <p:spPr>
          <a:xfrm>
            <a:off x="2263320" y="3553200"/>
            <a:ext cx="645480" cy="21888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3" name="Line 67"/>
          <p:cNvSpPr/>
          <p:nvPr/>
        </p:nvSpPr>
        <p:spPr>
          <a:xfrm>
            <a:off x="424800" y="311328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4" name="Line 68"/>
          <p:cNvSpPr/>
          <p:nvPr/>
        </p:nvSpPr>
        <p:spPr>
          <a:xfrm>
            <a:off x="1317960" y="378432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Line 69"/>
          <p:cNvSpPr/>
          <p:nvPr/>
        </p:nvSpPr>
        <p:spPr>
          <a:xfrm>
            <a:off x="424800" y="3260520"/>
            <a:ext cx="856800" cy="663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Line 70"/>
          <p:cNvSpPr/>
          <p:nvPr/>
        </p:nvSpPr>
        <p:spPr>
          <a:xfrm>
            <a:off x="1281600" y="3923640"/>
            <a:ext cx="1917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Line 71"/>
          <p:cNvSpPr/>
          <p:nvPr/>
        </p:nvSpPr>
        <p:spPr>
          <a:xfrm>
            <a:off x="3189960" y="3784680"/>
            <a:ext cx="0" cy="147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TextShape 72"/>
          <p:cNvSpPr txBox="1"/>
          <p:nvPr/>
        </p:nvSpPr>
        <p:spPr>
          <a:xfrm>
            <a:off x="4942080" y="230544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9" name="TextShape 73"/>
          <p:cNvSpPr txBox="1"/>
          <p:nvPr/>
        </p:nvSpPr>
        <p:spPr>
          <a:xfrm>
            <a:off x="5486400" y="276264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0" name="TextShape 74"/>
          <p:cNvSpPr txBox="1"/>
          <p:nvPr/>
        </p:nvSpPr>
        <p:spPr>
          <a:xfrm>
            <a:off x="4887360" y="3657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1" name="TextShape 75"/>
          <p:cNvSpPr txBox="1"/>
          <p:nvPr/>
        </p:nvSpPr>
        <p:spPr>
          <a:xfrm>
            <a:off x="4350240" y="4107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2" name="TextShape 76"/>
          <p:cNvSpPr txBox="1"/>
          <p:nvPr/>
        </p:nvSpPr>
        <p:spPr>
          <a:xfrm>
            <a:off x="4962240" y="4107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3" name="TextShape 77"/>
          <p:cNvSpPr txBox="1"/>
          <p:nvPr/>
        </p:nvSpPr>
        <p:spPr>
          <a:xfrm>
            <a:off x="5610240" y="4107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4" name="TextShape 78"/>
          <p:cNvSpPr txBox="1"/>
          <p:nvPr/>
        </p:nvSpPr>
        <p:spPr>
          <a:xfrm>
            <a:off x="4602240" y="4323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5" name="TextShape 79"/>
          <p:cNvSpPr txBox="1"/>
          <p:nvPr/>
        </p:nvSpPr>
        <p:spPr>
          <a:xfrm>
            <a:off x="4854240" y="4539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6" name="TextShape 80"/>
          <p:cNvSpPr txBox="1"/>
          <p:nvPr/>
        </p:nvSpPr>
        <p:spPr>
          <a:xfrm>
            <a:off x="5214240" y="4323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7" name="TextShape 81"/>
          <p:cNvSpPr txBox="1"/>
          <p:nvPr/>
        </p:nvSpPr>
        <p:spPr>
          <a:xfrm>
            <a:off x="5466240" y="4539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8" name="TextShape 82"/>
          <p:cNvSpPr txBox="1"/>
          <p:nvPr/>
        </p:nvSpPr>
        <p:spPr>
          <a:xfrm>
            <a:off x="5826240" y="4323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9" name="TextShape 83"/>
          <p:cNvSpPr txBox="1"/>
          <p:nvPr/>
        </p:nvSpPr>
        <p:spPr>
          <a:xfrm>
            <a:off x="6114240" y="4539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0" name="CustomShape 84"/>
          <p:cNvSpPr/>
          <p:nvPr/>
        </p:nvSpPr>
        <p:spPr>
          <a:xfrm>
            <a:off x="5669280" y="5212080"/>
            <a:ext cx="3108960" cy="8229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Entire plane of 0’s for X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Entire plane of 1’s for 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1" name="CustomShape 85"/>
          <p:cNvSpPr/>
          <p:nvPr/>
        </p:nvSpPr>
        <p:spPr>
          <a:xfrm>
            <a:off x="3053520" y="3311280"/>
            <a:ext cx="731520" cy="274320"/>
          </a:xfrm>
          <a:custGeom>
            <a:avLst/>
            <a:gdLst/>
            <a:ahLst/>
            <a:rect l="0" t="0" r="r" b="b"/>
            <a:pathLst>
              <a:path w="2034" h="764">
                <a:moveTo>
                  <a:pt x="0" y="190"/>
                </a:moveTo>
                <a:lnTo>
                  <a:pt x="1524" y="190"/>
                </a:lnTo>
                <a:lnTo>
                  <a:pt x="1524" y="0"/>
                </a:lnTo>
                <a:lnTo>
                  <a:pt x="2033" y="381"/>
                </a:lnTo>
                <a:lnTo>
                  <a:pt x="1524" y="763"/>
                </a:lnTo>
                <a:lnTo>
                  <a:pt x="1524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d03f3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96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7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8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9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0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1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5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107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9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6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 flipH="1">
            <a:off x="1240920" y="3309840"/>
            <a:ext cx="318960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3"/>
          <p:cNvSpPr/>
          <p:nvPr/>
        </p:nvSpPr>
        <p:spPr>
          <a:xfrm flipH="1">
            <a:off x="2248200" y="3309840"/>
            <a:ext cx="218232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14"/>
          <p:cNvSpPr/>
          <p:nvPr/>
        </p:nvSpPr>
        <p:spPr>
          <a:xfrm flipH="1">
            <a:off x="2977920" y="3309840"/>
            <a:ext cx="1452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15"/>
          <p:cNvSpPr/>
          <p:nvPr/>
        </p:nvSpPr>
        <p:spPr>
          <a:xfrm flipH="1">
            <a:off x="3751200" y="3309840"/>
            <a:ext cx="67860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21" name="Group 16"/>
          <p:cNvGrpSpPr/>
          <p:nvPr/>
        </p:nvGrpSpPr>
        <p:grpSpPr>
          <a:xfrm>
            <a:off x="4430520" y="3309840"/>
            <a:ext cx="3343320" cy="1142640"/>
            <a:chOff x="4430520" y="3309840"/>
            <a:chExt cx="3343320" cy="1142640"/>
          </a:xfrm>
        </p:grpSpPr>
        <p:sp>
          <p:nvSpPr>
            <p:cNvPr id="122" name="CustomShape 17"/>
            <p:cNvSpPr/>
            <p:nvPr/>
          </p:nvSpPr>
          <p:spPr>
            <a:xfrm>
              <a:off x="4430520" y="3309840"/>
              <a:ext cx="334332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18"/>
            <p:cNvSpPr/>
            <p:nvPr/>
          </p:nvSpPr>
          <p:spPr>
            <a:xfrm>
              <a:off x="4430520" y="3309840"/>
              <a:ext cx="228744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4" name="CustomShape 19"/>
            <p:cNvSpPr/>
            <p:nvPr/>
          </p:nvSpPr>
          <p:spPr>
            <a:xfrm>
              <a:off x="4430520" y="3309840"/>
              <a:ext cx="152244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5" name="CustomShape 20"/>
            <p:cNvSpPr/>
            <p:nvPr/>
          </p:nvSpPr>
          <p:spPr>
            <a:xfrm>
              <a:off x="4430520" y="3309840"/>
              <a:ext cx="71136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26" name="CustomShape 21"/>
          <p:cNvSpPr/>
          <p:nvPr/>
        </p:nvSpPr>
        <p:spPr>
          <a:xfrm>
            <a:off x="4430520" y="3309840"/>
            <a:ext cx="36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27" name="Group 22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128" name="CustomShape 23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24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25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1" name="CustomShape 26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2" name="CustomShape 27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3" name="CustomShape 28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4" name="CustomShape 29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30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31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7" name="Group 32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138" name="CustomShape 33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34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35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36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2" name="CustomShape 37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3" name="CustomShape 38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4" name="CustomShape 39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5" name="CustomShape 40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6" name="CustomShape 41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47" name="Group 42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148" name="CustomShape 43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9" name="CustomShape 44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0" name="CustomShape 45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1" name="CustomShape 46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47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3" name="CustomShape 48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4" name="CustomShape 49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5" name="CustomShape 50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6" name="CustomShape 51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57" name="Group 52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158" name="CustomShape 53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9" name="CustomShape 54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0" name="CustomShape 55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1" name="CustomShape 56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57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58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59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60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61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67" name="Group 62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168" name="CustomShape 63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CustomShape 64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0" name="CustomShape 65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CustomShape 66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67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68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69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70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71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77" name="Group 72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178" name="CustomShape 73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9" name="CustomShape 74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0" name="CustomShape 75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1" name="CustomShape 76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2" name="CustomShape 77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3" name="CustomShape 78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79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80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81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87" name="Group 82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188" name="CustomShape 83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84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85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1" name="CustomShape 86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2" name="CustomShape 87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3" name="CustomShape 88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4" name="CustomShape 89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90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91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7" name="Group 92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198" name="CustomShape 93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94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95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96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2" name="CustomShape 97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3" name="CustomShape 98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4" name="CustomShape 99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5" name="CustomShape 100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6" name="CustomShape 101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07" name="Group 102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208" name="CustomShape 103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9" name="CustomShape 104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0" name="CustomShape 105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1" name="CustomShape 106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2" name="CustomShape 107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3" name="CustomShape 108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109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110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111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17" name="CustomShape 112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113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" name="CustomShape 114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CustomShape 115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" name="CustomShape 116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" name="CustomShape 117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118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" name="CustomShape 119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120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227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8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9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0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1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2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3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4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5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6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2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238" name="Group 13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239" name="CustomShape 14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0" name="CustomShape 15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1" name="CustomShape 16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2" name="CustomShape 17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3" name="CustomShape 18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19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20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21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22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48" name="Group 23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249" name="CustomShape 24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25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1" name="CustomShape 26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2" name="CustomShape 27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3" name="CustomShape 28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4" name="CustomShape 29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30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31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32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8" name="Group 33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259" name="CustomShape 34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35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36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2" name="CustomShape 37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3" name="CustomShape 38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4" name="CustomShape 39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40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41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7" name="CustomShape 42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68" name="Group 43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269" name="CustomShape 44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0" name="CustomShape 45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1" name="CustomShape 46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2" name="CustomShape 47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3" name="CustomShape 48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" name="CustomShape 49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6" name="CustomShape 51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7" name="CustomShape 52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78" name="Group 53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279" name="CustomShape 54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0" name="CustomShape 55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" name="CustomShape 56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2" name="CustomShape 57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3" name="CustomShape 58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4" name="CustomShape 59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5" name="CustomShape 60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6" name="CustomShape 61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7" name="CustomShape 62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88" name="Group 63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289" name="CustomShape 64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0" name="CustomShape 65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1" name="CustomShape 66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2" name="CustomShape 67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3" name="CustomShape 68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4" name="CustomShape 69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5" name="CustomShape 70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" name="CustomShape 71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7" name="CustomShape 72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98" name="Group 73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299" name="CustomShape 74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0" name="CustomShape 75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1" name="CustomShape 76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2" name="CustomShape 77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3" name="CustomShape 78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79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80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81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2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08" name="Group 83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309" name="CustomShape 84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85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1" name="CustomShape 86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2" name="CustomShape 87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3" name="CustomShape 88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4" name="CustomShape 89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90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91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92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8" name="Group 93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319" name="CustomShape 94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95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96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2" name="CustomShape 97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3" name="CustomShape 98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4" name="CustomShape 99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5" name="CustomShape 100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6" name="CustomShape 101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7" name="CustomShape 102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8" name="CustomShape 103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9" name="CustomShape 104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0" name="CustomShape 105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106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2" name="CustomShape 107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3" name="CustomShape 108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109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5" name="CustomShape 110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6" name="CustomShape 111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12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8" name="CustomShape 113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9" name="CustomShape 114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0" name="CustomShape 115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1" name="CustomShape 116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2" name="CustomShape 117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3" name="CustomShape 118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4" name="CustomShape 119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5" name="TextShape 120"/>
          <p:cNvSpPr txBox="1"/>
          <p:nvPr/>
        </p:nvSpPr>
        <p:spPr>
          <a:xfrm>
            <a:off x="476640" y="402336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6" name="TextShape 121"/>
          <p:cNvSpPr txBox="1"/>
          <p:nvPr/>
        </p:nvSpPr>
        <p:spPr>
          <a:xfrm>
            <a:off x="131904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7" name="TextShape 122"/>
          <p:cNvSpPr txBox="1"/>
          <p:nvPr/>
        </p:nvSpPr>
        <p:spPr>
          <a:xfrm>
            <a:off x="223344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8" name="TextShape 123"/>
          <p:cNvSpPr txBox="1"/>
          <p:nvPr/>
        </p:nvSpPr>
        <p:spPr>
          <a:xfrm>
            <a:off x="310896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9" name="TextShape 124"/>
          <p:cNvSpPr txBox="1"/>
          <p:nvPr/>
        </p:nvSpPr>
        <p:spPr>
          <a:xfrm>
            <a:off x="405936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0" name="TextShape 125"/>
          <p:cNvSpPr txBox="1"/>
          <p:nvPr/>
        </p:nvSpPr>
        <p:spPr>
          <a:xfrm>
            <a:off x="493776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1" name="TextShape 126"/>
          <p:cNvSpPr txBox="1"/>
          <p:nvPr/>
        </p:nvSpPr>
        <p:spPr>
          <a:xfrm>
            <a:off x="576072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2" name="TextShape 127"/>
          <p:cNvSpPr txBox="1"/>
          <p:nvPr/>
        </p:nvSpPr>
        <p:spPr>
          <a:xfrm>
            <a:off x="6675120" y="402336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3" name="TextShape 128"/>
          <p:cNvSpPr txBox="1"/>
          <p:nvPr/>
        </p:nvSpPr>
        <p:spPr>
          <a:xfrm>
            <a:off x="7553520" y="402336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4" name="Line 129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130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357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58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59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0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1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2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3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66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12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368" name="Group 13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369" name="CustomShape 14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5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1" name="CustomShape 16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2" name="CustomShape 17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3" name="CustomShape 18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4" name="CustomShape 19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20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21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22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8" name="Group 23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379" name="CustomShape 24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5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6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2" name="CustomShape 27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3" name="CustomShape 28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4" name="CustomShape 29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5" name="CustomShape 30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6" name="CustomShape 31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7" name="CustomShape 32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88" name="Group 33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389" name="CustomShape 34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0" name="CustomShape 35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1" name="CustomShape 36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2" name="CustomShape 37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3" name="CustomShape 38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4" name="CustomShape 39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5" name="CustomShape 40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6" name="CustomShape 41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7" name="CustomShape 42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98" name="Group 43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399" name="CustomShape 44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0" name="CustomShape 45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1" name="CustomShape 46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2" name="CustomShape 47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3" name="CustomShape 48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4" name="CustomShape 49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5" name="CustomShape 50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6" name="CustomShape 51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7" name="CustomShape 52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08" name="Group 53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409" name="CustomShape 54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0" name="CustomShape 55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1" name="CustomShape 56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2" name="CustomShape 57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3" name="CustomShape 58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4" name="CustomShape 59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5" name="CustomShape 60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6" name="CustomShape 61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7" name="CustomShape 62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18" name="Group 63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419" name="CustomShape 64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0" name="CustomShape 65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1" name="CustomShape 66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2" name="CustomShape 67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3" name="CustomShape 68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69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70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1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72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28" name="Group 73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429" name="CustomShape 74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75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" name="CustomShape 76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" name="CustomShape 77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3" name="CustomShape 78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4" name="CustomShape 79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80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81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82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8" name="Group 83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439" name="CustomShape 84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85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86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2" name="CustomShape 87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3" name="CustomShape 88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4" name="CustomShape 89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" name="CustomShape 90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" name="CustomShape 91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" name="CustomShape 92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48" name="Group 93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449" name="CustomShape 94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0" name="CustomShape 95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1" name="CustomShape 96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2" name="CustomShape 97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3" name="CustomShape 98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4" name="CustomShape 99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5" name="CustomShape 100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6" name="CustomShape 101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7" name="CustomShape 102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58" name="CustomShape 103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9" name="CustomShape 104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0" name="CustomShape 105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1" name="CustomShape 106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2" name="CustomShape 107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3" name="CustomShape 108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4" name="CustomShape 109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5" name="CustomShape 110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6" name="CustomShape 111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7" name="CustomShape 112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8" name="CustomShape 113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9" name="CustomShape 114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0" name="CustomShape 115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1" name="CustomShape 116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2" name="CustomShape 117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3" name="CustomShape 118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4" name="CustomShape 119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5" name="TextShape 120"/>
          <p:cNvSpPr txBox="1"/>
          <p:nvPr/>
        </p:nvSpPr>
        <p:spPr>
          <a:xfrm>
            <a:off x="476640" y="4023360"/>
            <a:ext cx="9864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N=200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6" name="TextShape 121"/>
          <p:cNvSpPr txBox="1"/>
          <p:nvPr/>
        </p:nvSpPr>
        <p:spPr>
          <a:xfrm>
            <a:off x="1319040" y="4016880"/>
            <a:ext cx="87552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N=30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7" name="TextShape 122"/>
          <p:cNvSpPr txBox="1"/>
          <p:nvPr/>
        </p:nvSpPr>
        <p:spPr>
          <a:xfrm>
            <a:off x="2233440" y="4016880"/>
            <a:ext cx="8856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N=160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8" name="TextShape 123"/>
          <p:cNvSpPr txBox="1"/>
          <p:nvPr/>
        </p:nvSpPr>
        <p:spPr>
          <a:xfrm>
            <a:off x="3119040" y="4026960"/>
            <a:ext cx="81288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N=20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9" name="TextShape 124"/>
          <p:cNvSpPr txBox="1"/>
          <p:nvPr/>
        </p:nvSpPr>
        <p:spPr>
          <a:xfrm>
            <a:off x="4059360" y="4016880"/>
            <a:ext cx="78696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N=80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0" name="TextShape 125"/>
          <p:cNvSpPr txBox="1"/>
          <p:nvPr/>
        </p:nvSpPr>
        <p:spPr>
          <a:xfrm>
            <a:off x="4937760" y="4016880"/>
            <a:ext cx="73152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N=20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1" name="TextShape 126"/>
          <p:cNvSpPr txBox="1"/>
          <p:nvPr/>
        </p:nvSpPr>
        <p:spPr>
          <a:xfrm>
            <a:off x="5760720" y="4016880"/>
            <a:ext cx="9144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N=150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2" name="TextShape 127"/>
          <p:cNvSpPr txBox="1"/>
          <p:nvPr/>
        </p:nvSpPr>
        <p:spPr>
          <a:xfrm>
            <a:off x="6675120" y="4023360"/>
            <a:ext cx="73152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N=20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3" name="TextShape 128"/>
          <p:cNvSpPr txBox="1"/>
          <p:nvPr/>
        </p:nvSpPr>
        <p:spPr>
          <a:xfrm>
            <a:off x="7553520" y="4023360"/>
            <a:ext cx="9504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N=140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4" name="Line 129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130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TextShape 131"/>
          <p:cNvSpPr txBox="1"/>
          <p:nvPr/>
        </p:nvSpPr>
        <p:spPr>
          <a:xfrm>
            <a:off x="45720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TextShape 132"/>
          <p:cNvSpPr txBox="1"/>
          <p:nvPr/>
        </p:nvSpPr>
        <p:spPr>
          <a:xfrm>
            <a:off x="137160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TextShape 133"/>
          <p:cNvSpPr txBox="1"/>
          <p:nvPr/>
        </p:nvSpPr>
        <p:spPr>
          <a:xfrm>
            <a:off x="219456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TextShape 134"/>
          <p:cNvSpPr txBox="1"/>
          <p:nvPr/>
        </p:nvSpPr>
        <p:spPr>
          <a:xfrm>
            <a:off x="310896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TextShape 135"/>
          <p:cNvSpPr txBox="1"/>
          <p:nvPr/>
        </p:nvSpPr>
        <p:spPr>
          <a:xfrm>
            <a:off x="402336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TextShape 136"/>
          <p:cNvSpPr txBox="1"/>
          <p:nvPr/>
        </p:nvSpPr>
        <p:spPr>
          <a:xfrm>
            <a:off x="488232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TextShape 137"/>
          <p:cNvSpPr txBox="1"/>
          <p:nvPr/>
        </p:nvSpPr>
        <p:spPr>
          <a:xfrm>
            <a:off x="576072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Shape 138"/>
          <p:cNvSpPr txBox="1"/>
          <p:nvPr/>
        </p:nvSpPr>
        <p:spPr>
          <a:xfrm>
            <a:off x="658368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Shape 139"/>
          <p:cNvSpPr txBox="1"/>
          <p:nvPr/>
        </p:nvSpPr>
        <p:spPr>
          <a:xfrm>
            <a:off x="749808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p≈.17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41014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grpSp>
        <p:nvGrpSpPr>
          <p:cNvPr id="496" name="Group 2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497" name="CustomShape 3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4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5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6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7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2" name="CustomShape 8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3" name="CustomShape 9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4" name="CustomShape 10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5" name="CustomShape 11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6" name="CustomShape 12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CustomShape 13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08" name="Group 14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509" name="CustomShape 15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0" name="CustomShape 16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1" name="CustomShape 17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2" name="CustomShape 18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3" name="CustomShape 19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4" name="CustomShape 20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5" name="CustomShape 21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6" name="CustomShape 22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7" name="CustomShape 23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18" name="Group 24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519" name="CustomShape 25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0" name="CustomShape 26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1" name="CustomShape 27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2" name="CustomShape 28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3" name="CustomShape 29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4" name="CustomShape 30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5" name="CustomShape 31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6" name="CustomShape 32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7" name="CustomShape 33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28" name="Group 34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529" name="CustomShape 35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0" name="CustomShape 36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1" name="CustomShape 37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2" name="CustomShape 38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3" name="CustomShape 39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4" name="CustomShape 40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5" name="CustomShape 41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6" name="CustomShape 42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7" name="CustomShape 43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38" name="Group 44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539" name="CustomShape 45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0" name="CustomShape 46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1" name="CustomShape 47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2" name="CustomShape 48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3" name="CustomShape 49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0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51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52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53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48" name="Group 54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549" name="CustomShape 55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56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1" name="CustomShape 57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2" name="CustomShape 58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3" name="CustomShape 59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4" name="CustomShape 60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61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62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63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8" name="Group 64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559" name="CustomShape 65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66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67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2" name="CustomShape 68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3" name="CustomShape 69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4" name="CustomShape 70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5" name="CustomShape 71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6" name="CustomShape 72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7" name="CustomShape 73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68" name="Group 74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569" name="CustomShape 75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0" name="CustomShape 76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1" name="CustomShape 77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2" name="CustomShape 78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3" name="CustomShape 79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4" name="CustomShape 80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5" name="CustomShape 81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6" name="CustomShape 82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7" name="CustomShape 83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78" name="Group 84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579" name="CustomShape 85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0" name="CustomShape 86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1" name="CustomShape 87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2" name="CustomShape 88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3" name="CustomShape 89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4" name="CustomShape 90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5" name="CustomShape 91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6" name="CustomShape 92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7" name="CustomShape 93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88" name="Group 94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589" name="CustomShape 95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0" name="CustomShape 96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1" name="CustomShape 97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2" name="CustomShape 98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3" name="CustomShape 99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4" name="CustomShape 100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5" name="CustomShape 101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6" name="CustomShape 102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7" name="CustomShape 103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98" name="CustomShape 104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9" name="CustomShape 105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0" name="CustomShape 106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1" name="CustomShape 107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2" name="CustomShape 108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3" name="CustomShape 109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4" name="CustomShape 110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5" name="CustomShape 111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6" name="CustomShape 112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7" name="CustomShape 113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8" name="CustomShape 114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9" name="CustomShape 115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0" name="CustomShape 116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1" name="CustomShape 117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2" name="CustomShape 118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3" name="CustomShape 119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4" name="CustomShape 120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5" name="TextShape 121"/>
          <p:cNvSpPr txBox="1"/>
          <p:nvPr/>
        </p:nvSpPr>
        <p:spPr>
          <a:xfrm>
            <a:off x="476640" y="3840840"/>
            <a:ext cx="676080" cy="12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  <a:p>
            <a:endParaRPr b="0" lang="en-US" sz="1800" spc="-1" strike="noStrike">
              <a:latin typeface="TlwgMono"/>
            </a:endParaRPr>
          </a:p>
        </p:txBody>
      </p:sp>
      <p:sp>
        <p:nvSpPr>
          <p:cNvPr id="616" name="TextShape 122"/>
          <p:cNvSpPr txBox="1"/>
          <p:nvPr/>
        </p:nvSpPr>
        <p:spPr>
          <a:xfrm>
            <a:off x="13356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17" name="Line 123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Line 124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TextShape 125"/>
          <p:cNvSpPr txBox="1"/>
          <p:nvPr/>
        </p:nvSpPr>
        <p:spPr>
          <a:xfrm>
            <a:off x="234144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0" name="TextShape 126"/>
          <p:cNvSpPr txBox="1"/>
          <p:nvPr/>
        </p:nvSpPr>
        <p:spPr>
          <a:xfrm>
            <a:off x="31644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1" name="TextShape 127"/>
          <p:cNvSpPr txBox="1"/>
          <p:nvPr/>
        </p:nvSpPr>
        <p:spPr>
          <a:xfrm>
            <a:off x="5029200" y="38188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2" name="TextShape 128"/>
          <p:cNvSpPr txBox="1"/>
          <p:nvPr/>
        </p:nvSpPr>
        <p:spPr>
          <a:xfrm>
            <a:off x="585216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3" name="TextShape 129"/>
          <p:cNvSpPr txBox="1"/>
          <p:nvPr/>
        </p:nvSpPr>
        <p:spPr>
          <a:xfrm>
            <a:off x="669420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4" name="TextShape 130"/>
          <p:cNvSpPr txBox="1"/>
          <p:nvPr/>
        </p:nvSpPr>
        <p:spPr>
          <a:xfrm>
            <a:off x="75898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41014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grpSp>
        <p:nvGrpSpPr>
          <p:cNvPr id="626" name="Group 2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627" name="CustomShape 3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8" name="CustomShape 4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9" name="CustomShape 5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0" name="CustomShape 6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1" name="CustomShape 7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2" name="CustomShape 8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3" name="CustomShape 9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4" name="CustomShape 10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5" name="CustomShape 11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36" name="CustomShape 12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13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638" name="Group 14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639" name="CustomShape 15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0" name="CustomShape 16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1" name="CustomShape 17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2" name="CustomShape 18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3" name="CustomShape 19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4" name="CustomShape 20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5" name="CustomShape 21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6" name="CustomShape 22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7" name="CustomShape 23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48" name="Group 24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649" name="CustomShape 25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0" name="CustomShape 26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1" name="CustomShape 27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2" name="CustomShape 28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3" name="CustomShape 29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4" name="CustomShape 30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5" name="CustomShape 31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6" name="CustomShape 32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7" name="CustomShape 33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58" name="Group 34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659" name="CustomShape 35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0" name="CustomShape 36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1" name="CustomShape 37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2" name="CustomShape 38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3" name="CustomShape 39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4" name="CustomShape 40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5" name="CustomShape 41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6" name="CustomShape 42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7" name="CustomShape 43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68" name="Group 44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669" name="CustomShape 45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46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1" name="CustomShape 47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2" name="CustomShape 48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3" name="CustomShape 49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4" name="CustomShape 50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5" name="CustomShape 51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6" name="CustomShape 52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7" name="CustomShape 53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78" name="Group 54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679" name="CustomShape 55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0" name="CustomShape 56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1" name="CustomShape 57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2" name="CustomShape 58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3" name="CustomShape 59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4" name="CustomShape 60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5" name="CustomShape 61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6" name="CustomShape 62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7" name="CustomShape 63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88" name="Group 64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689" name="CustomShape 65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0" name="CustomShape 66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1" name="CustomShape 67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2" name="CustomShape 68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3" name="CustomShape 69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4" name="CustomShape 70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5" name="CustomShape 71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6" name="CustomShape 72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7" name="CustomShape 73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98" name="Group 74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699" name="CustomShape 75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0" name="CustomShape 76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1" name="CustomShape 77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2" name="CustomShape 78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3" name="CustomShape 79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4" name="CustomShape 80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5" name="CustomShape 81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6" name="CustomShape 82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7" name="CustomShape 83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08" name="Group 84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709" name="CustomShape 85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0" name="CustomShape 86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1" name="CustomShape 87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2" name="CustomShape 88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3" name="CustomShape 89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4" name="CustomShape 90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5" name="CustomShape 91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6" name="CustomShape 92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7" name="CustomShape 93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8" name="Group 94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719" name="CustomShape 95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0" name="CustomShape 96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1" name="CustomShape 97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2" name="CustomShape 98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3" name="CustomShape 99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4" name="CustomShape 100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5" name="CustomShape 101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6" name="CustomShape 102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7" name="CustomShape 103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28" name="CustomShape 104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9" name="CustomShape 105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0" name="CustomShape 106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1" name="CustomShape 107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2" name="CustomShape 108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3" name="CustomShape 109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4" name="CustomShape 110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5" name="CustomShape 111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6" name="CustomShape 112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7" name="CustomShape 113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8" name="CustomShape 114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9" name="CustomShape 115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0" name="CustomShape 116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1" name="CustomShape 117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2" name="CustomShape 118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3" name="CustomShape 119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4" name="CustomShape 120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5" name="TextShape 121"/>
          <p:cNvSpPr txBox="1"/>
          <p:nvPr/>
        </p:nvSpPr>
        <p:spPr>
          <a:xfrm>
            <a:off x="476640" y="3840840"/>
            <a:ext cx="676080" cy="12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  <a:p>
            <a:endParaRPr b="0" lang="en-US" sz="1800" spc="-1" strike="noStrike">
              <a:latin typeface="TlwgMono"/>
            </a:endParaRPr>
          </a:p>
        </p:txBody>
      </p:sp>
      <p:sp>
        <p:nvSpPr>
          <p:cNvPr id="746" name="TextShape 122"/>
          <p:cNvSpPr txBox="1"/>
          <p:nvPr/>
        </p:nvSpPr>
        <p:spPr>
          <a:xfrm>
            <a:off x="13356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47" name="Line 123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Line 124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25"/>
          <p:cNvSpPr/>
          <p:nvPr/>
        </p:nvSpPr>
        <p:spPr>
          <a:xfrm>
            <a:off x="3931920" y="4572000"/>
            <a:ext cx="1008720" cy="1097280"/>
          </a:xfrm>
          <a:prstGeom prst="ellipse">
            <a:avLst/>
          </a:prstGeom>
          <a:noFill/>
          <a:ln w="763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TextShape 126"/>
          <p:cNvSpPr txBox="1"/>
          <p:nvPr/>
        </p:nvSpPr>
        <p:spPr>
          <a:xfrm>
            <a:off x="234144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1" name="TextShape 127"/>
          <p:cNvSpPr txBox="1"/>
          <p:nvPr/>
        </p:nvSpPr>
        <p:spPr>
          <a:xfrm>
            <a:off x="31644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2" name="TextShape 128"/>
          <p:cNvSpPr txBox="1"/>
          <p:nvPr/>
        </p:nvSpPr>
        <p:spPr>
          <a:xfrm>
            <a:off x="5029200" y="38188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3" name="TextShape 129"/>
          <p:cNvSpPr txBox="1"/>
          <p:nvPr/>
        </p:nvSpPr>
        <p:spPr>
          <a:xfrm>
            <a:off x="585216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4" name="TextShape 130"/>
          <p:cNvSpPr txBox="1"/>
          <p:nvPr/>
        </p:nvSpPr>
        <p:spPr>
          <a:xfrm>
            <a:off x="669420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5" name="TextShape 131"/>
          <p:cNvSpPr txBox="1"/>
          <p:nvPr/>
        </p:nvSpPr>
        <p:spPr>
          <a:xfrm>
            <a:off x="75898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Shape 1"/>
          <p:cNvSpPr txBox="1"/>
          <p:nvPr/>
        </p:nvSpPr>
        <p:spPr>
          <a:xfrm>
            <a:off x="41014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N=1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W=1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H=1</a:t>
            </a:r>
            <a:endParaRPr b="0" lang="en-US" sz="1800" spc="-1" strike="noStrike">
              <a:latin typeface="TlwgMono"/>
            </a:endParaRPr>
          </a:p>
        </p:txBody>
      </p:sp>
      <p:grpSp>
        <p:nvGrpSpPr>
          <p:cNvPr id="757" name="Group 2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758" name="CustomShape 3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9" name="CustomShape 4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0" name="CustomShape 5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1" name="CustomShape 6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2" name="CustomShape 7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3" name="CustomShape 8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4" name="CustomShape 9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5" name="CustomShape 10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6" name="CustomShape 11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67" name="CustomShape 12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8" name="CustomShape 13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769" name="Group 14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770" name="CustomShape 15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1" name="CustomShape 16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2" name="CustomShape 17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3" name="CustomShape 18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4" name="CustomShape 19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5" name="CustomShape 20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6" name="CustomShape 21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7" name="CustomShape 22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8" name="CustomShape 23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79" name="Group 24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780" name="CustomShape 25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1" name="CustomShape 26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2" name="CustomShape 27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3" name="CustomShape 28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4" name="CustomShape 29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5" name="CustomShape 30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6" name="CustomShape 31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7" name="CustomShape 32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8" name="CustomShape 33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89" name="Group 34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790" name="CustomShape 35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1" name="CustomShape 36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2" name="CustomShape 37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3" name="CustomShape 38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4" name="CustomShape 39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5" name="CustomShape 40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6" name="CustomShape 41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7" name="CustomShape 42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8" name="CustomShape 43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99" name="Group 44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800" name="CustomShape 45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1" name="CustomShape 46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2" name="CustomShape 47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3" name="CustomShape 48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4" name="CustomShape 49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5" name="CustomShape 50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6" name="CustomShape 51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7" name="CustomShape 52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8" name="CustomShape 53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09" name="Group 54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810" name="CustomShape 55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1" name="CustomShape 56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2" name="CustomShape 57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3" name="CustomShape 58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4" name="CustomShape 59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5" name="CustomShape 60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6" name="CustomShape 61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7" name="CustomShape 62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8" name="CustomShape 63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19" name="Group 64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820" name="CustomShape 65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1" name="CustomShape 66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2" name="CustomShape 67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3" name="CustomShape 68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4" name="CustomShape 69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5" name="CustomShape 70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6" name="CustomShape 71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7" name="CustomShape 72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8" name="CustomShape 73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29" name="Group 74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830" name="CustomShape 75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1" name="CustomShape 76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2" name="CustomShape 77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3" name="CustomShape 78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4" name="CustomShape 79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5" name="CustomShape 80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6" name="CustomShape 81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7" name="CustomShape 82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8" name="CustomShape 83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39" name="Group 84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840" name="CustomShape 85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1" name="CustomShape 86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2" name="CustomShape 87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3" name="CustomShape 88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4" name="CustomShape 89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5" name="CustomShape 90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6" name="CustomShape 91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7" name="CustomShape 92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8" name="CustomShape 93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49" name="Group 94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850" name="CustomShape 95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1" name="CustomShape 96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2" name="CustomShape 97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3" name="CustomShape 98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4" name="CustomShape 99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5" name="CustomShape 100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6" name="CustomShape 101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7" name="CustomShape 102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8" name="CustomShape 103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59" name="CustomShape 104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0" name="CustomShape 105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1" name="CustomShape 106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2" name="CustomShape 107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3" name="CustomShape 108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4" name="CustomShape 109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5" name="CustomShape 110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6" name="CustomShape 111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7" name="CustomShape 112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8" name="CustomShape 113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9" name="CustomShape 114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0" name="CustomShape 115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1" name="CustomShape 116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2" name="CustomShape 117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3" name="CustomShape 118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4" name="CustomShape 119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5" name="CustomShape 120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6" name="TextShape 121"/>
          <p:cNvSpPr txBox="1"/>
          <p:nvPr/>
        </p:nvSpPr>
        <p:spPr>
          <a:xfrm>
            <a:off x="476640" y="3840840"/>
            <a:ext cx="676080" cy="12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  <a:p>
            <a:endParaRPr b="0" lang="en-US" sz="1800" spc="-1" strike="noStrike">
              <a:latin typeface="TlwgMono"/>
            </a:endParaRPr>
          </a:p>
        </p:txBody>
      </p:sp>
      <p:sp>
        <p:nvSpPr>
          <p:cNvPr id="877" name="TextShape 122"/>
          <p:cNvSpPr txBox="1"/>
          <p:nvPr/>
        </p:nvSpPr>
        <p:spPr>
          <a:xfrm>
            <a:off x="13356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78" name="Line 123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Line 124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TextShape 125"/>
          <p:cNvSpPr txBox="1"/>
          <p:nvPr/>
        </p:nvSpPr>
        <p:spPr>
          <a:xfrm>
            <a:off x="234144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1" name="TextShape 126"/>
          <p:cNvSpPr txBox="1"/>
          <p:nvPr/>
        </p:nvSpPr>
        <p:spPr>
          <a:xfrm>
            <a:off x="31644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2" name="TextShape 127"/>
          <p:cNvSpPr txBox="1"/>
          <p:nvPr/>
        </p:nvSpPr>
        <p:spPr>
          <a:xfrm>
            <a:off x="5029200" y="38188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3" name="TextShape 128"/>
          <p:cNvSpPr txBox="1"/>
          <p:nvPr/>
        </p:nvSpPr>
        <p:spPr>
          <a:xfrm>
            <a:off x="585216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4" name="TextShape 129"/>
          <p:cNvSpPr txBox="1"/>
          <p:nvPr/>
        </p:nvSpPr>
        <p:spPr>
          <a:xfrm>
            <a:off x="669420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5" name="TextShape 130"/>
          <p:cNvSpPr txBox="1"/>
          <p:nvPr/>
        </p:nvSpPr>
        <p:spPr>
          <a:xfrm>
            <a:off x="75898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6" name="CustomShape 131"/>
          <p:cNvSpPr/>
          <p:nvPr/>
        </p:nvSpPr>
        <p:spPr>
          <a:xfrm>
            <a:off x="3931920" y="3566160"/>
            <a:ext cx="914400" cy="1280160"/>
          </a:xfrm>
          <a:prstGeom prst="ellipse">
            <a:avLst/>
          </a:prstGeom>
          <a:noFill/>
          <a:ln w="763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Application>LibreOffice/6.1.3.2$Linux_X86_64 LibreOffice_project/10$Build-2</Application>
  <Words>124</Words>
  <Paragraphs>38</Paragraphs>
  <Company>UWSCEA East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2018-12-01T20:07:02Z</dcterms:created>
  <dc:creator>Nupur Chatterji</dc:creator>
  <dc:description/>
  <dc:language>en-US</dc:language>
  <cp:lastModifiedBy/>
  <dcterms:modified xsi:type="dcterms:W3CDTF">2018-12-04T02:04:45Z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UWSCEA East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