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CE0B1316-8558-46A3-8B51-3894B4E523F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FE856A3-1A5A-4C34-8A68-46532194DE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EC6432B-72AB-4E89-887B-817A9570B14B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12/4/18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721546-7D38-4A09-A314-A72207AE5B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92800" y="1613520"/>
            <a:ext cx="61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discrete, deterministic game with perfection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Line 2"/>
          <p:cNvSpPr/>
          <p:nvPr/>
        </p:nvSpPr>
        <p:spPr>
          <a:xfrm>
            <a:off x="1792800" y="1982880"/>
            <a:ext cx="881640" cy="360"/>
          </a:xfrm>
          <a:prstGeom prst="line">
            <a:avLst/>
          </a:prstGeom>
          <a:ln>
            <a:solidFill>
              <a:srgbClr val="3366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3"/>
          <p:cNvSpPr/>
          <p:nvPr/>
        </p:nvSpPr>
        <p:spPr>
          <a:xfrm>
            <a:off x="2826720" y="1981440"/>
            <a:ext cx="105768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4"/>
          <p:cNvSpPr/>
          <p:nvPr/>
        </p:nvSpPr>
        <p:spPr>
          <a:xfrm>
            <a:off x="4051800" y="1982880"/>
            <a:ext cx="550080" cy="360"/>
          </a:xfrm>
          <a:prstGeom prst="line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Line 5"/>
          <p:cNvSpPr/>
          <p:nvPr/>
        </p:nvSpPr>
        <p:spPr>
          <a:xfrm>
            <a:off x="5082840" y="1981440"/>
            <a:ext cx="2028960" cy="1440"/>
          </a:xfrm>
          <a:prstGeom prst="line">
            <a:avLst/>
          </a:prstGeom>
          <a:ln>
            <a:solidFill>
              <a:srgbClr val="66006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301680" y="2800080"/>
            <a:ext cx="273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66ff"/>
                </a:solidFill>
                <a:latin typeface="Calibri"/>
              </a:rPr>
              <a:t>Individually separate and distinct moves and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033000" y="2800080"/>
            <a:ext cx="206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Every move has a set outcome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082840" y="2800080"/>
            <a:ext cx="192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alibri"/>
              </a:rPr>
              <a:t>Players compete against each other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6756480" y="2800080"/>
            <a:ext cx="205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60066"/>
                </a:solidFill>
                <a:latin typeface="Calibri"/>
              </a:rPr>
              <a:t>Players see everything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 flipH="1">
            <a:off x="1667520" y="1981800"/>
            <a:ext cx="52848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366ff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3317040" y="1981800"/>
            <a:ext cx="74664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4335840" y="1981800"/>
            <a:ext cx="171036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8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6064560" y="1982880"/>
            <a:ext cx="172080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60066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 flipH="1">
            <a:off x="1012320" y="32263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888" name="Group 2"/>
          <p:cNvGrpSpPr/>
          <p:nvPr/>
        </p:nvGrpSpPr>
        <p:grpSpPr>
          <a:xfrm>
            <a:off x="2066760" y="4920120"/>
            <a:ext cx="1465200" cy="1445400"/>
            <a:chOff x="2066760" y="4920120"/>
            <a:chExt cx="1465200" cy="1445400"/>
          </a:xfrm>
        </p:grpSpPr>
        <p:grpSp>
          <p:nvGrpSpPr>
            <p:cNvPr id="889" name="Group 3"/>
            <p:cNvGrpSpPr/>
            <p:nvPr/>
          </p:nvGrpSpPr>
          <p:grpSpPr>
            <a:xfrm>
              <a:off x="2066760" y="4920120"/>
              <a:ext cx="1441800" cy="1445400"/>
              <a:chOff x="2066760" y="4920120"/>
              <a:chExt cx="1441800" cy="1445400"/>
            </a:xfrm>
          </p:grpSpPr>
          <p:sp>
            <p:nvSpPr>
              <p:cNvPr id="890" name="CustomShape 4"/>
              <p:cNvSpPr/>
              <p:nvPr/>
            </p:nvSpPr>
            <p:spPr>
              <a:xfrm>
                <a:off x="206676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1" name="CustomShape 5"/>
              <p:cNvSpPr/>
              <p:nvPr/>
            </p:nvSpPr>
            <p:spPr>
              <a:xfrm>
                <a:off x="25477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2" name="CustomShape 6"/>
              <p:cNvSpPr/>
              <p:nvPr/>
            </p:nvSpPr>
            <p:spPr>
              <a:xfrm>
                <a:off x="3028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3" name="CustomShape 7"/>
              <p:cNvSpPr/>
              <p:nvPr/>
            </p:nvSpPr>
            <p:spPr>
              <a:xfrm>
                <a:off x="206676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4" name="CustomShape 8"/>
              <p:cNvSpPr/>
              <p:nvPr/>
            </p:nvSpPr>
            <p:spPr>
              <a:xfrm>
                <a:off x="25477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5" name="CustomShape 9"/>
              <p:cNvSpPr/>
              <p:nvPr/>
            </p:nvSpPr>
            <p:spPr>
              <a:xfrm>
                <a:off x="3028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6" name="CustomShape 10"/>
              <p:cNvSpPr/>
              <p:nvPr/>
            </p:nvSpPr>
            <p:spPr>
              <a:xfrm>
                <a:off x="206676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7" name="CustomShape 11"/>
              <p:cNvSpPr/>
              <p:nvPr/>
            </p:nvSpPr>
            <p:spPr>
              <a:xfrm>
                <a:off x="25477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898" name="CustomShape 12"/>
              <p:cNvSpPr/>
              <p:nvPr/>
            </p:nvSpPr>
            <p:spPr>
              <a:xfrm>
                <a:off x="3028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899" name="CustomShape 13"/>
            <p:cNvSpPr/>
            <p:nvPr/>
          </p:nvSpPr>
          <p:spPr>
            <a:xfrm>
              <a:off x="251280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0" name="CustomShape 14"/>
            <p:cNvSpPr/>
            <p:nvPr/>
          </p:nvSpPr>
          <p:spPr>
            <a:xfrm>
              <a:off x="298368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01" name="CustomShape 15"/>
            <p:cNvSpPr/>
            <p:nvPr/>
          </p:nvSpPr>
          <p:spPr>
            <a:xfrm>
              <a:off x="214200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02" name="CustomShape 16"/>
            <p:cNvSpPr/>
            <p:nvPr/>
          </p:nvSpPr>
          <p:spPr>
            <a:xfrm>
              <a:off x="214200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03" name="Group 17"/>
          <p:cNvGrpSpPr/>
          <p:nvPr/>
        </p:nvGrpSpPr>
        <p:grpSpPr>
          <a:xfrm>
            <a:off x="291960" y="4915080"/>
            <a:ext cx="1465200" cy="1445760"/>
            <a:chOff x="291960" y="4915080"/>
            <a:chExt cx="1465200" cy="1445760"/>
          </a:xfrm>
        </p:grpSpPr>
        <p:grpSp>
          <p:nvGrpSpPr>
            <p:cNvPr id="904" name="Group 18"/>
            <p:cNvGrpSpPr/>
            <p:nvPr/>
          </p:nvGrpSpPr>
          <p:grpSpPr>
            <a:xfrm>
              <a:off x="291960" y="4915080"/>
              <a:ext cx="1441800" cy="1445760"/>
              <a:chOff x="291960" y="4915080"/>
              <a:chExt cx="1441800" cy="1445760"/>
            </a:xfrm>
          </p:grpSpPr>
          <p:sp>
            <p:nvSpPr>
              <p:cNvPr id="905" name="CustomShape 19"/>
              <p:cNvSpPr/>
              <p:nvPr/>
            </p:nvSpPr>
            <p:spPr>
              <a:xfrm>
                <a:off x="29196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6" name="CustomShape 20"/>
              <p:cNvSpPr/>
              <p:nvPr/>
            </p:nvSpPr>
            <p:spPr>
              <a:xfrm>
                <a:off x="7729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7" name="CustomShape 21"/>
              <p:cNvSpPr/>
              <p:nvPr/>
            </p:nvSpPr>
            <p:spPr>
              <a:xfrm>
                <a:off x="12535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8" name="CustomShape 22"/>
              <p:cNvSpPr/>
              <p:nvPr/>
            </p:nvSpPr>
            <p:spPr>
              <a:xfrm>
                <a:off x="29196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09" name="CustomShape 23"/>
              <p:cNvSpPr/>
              <p:nvPr/>
            </p:nvSpPr>
            <p:spPr>
              <a:xfrm>
                <a:off x="7729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0" name="CustomShape 24"/>
              <p:cNvSpPr/>
              <p:nvPr/>
            </p:nvSpPr>
            <p:spPr>
              <a:xfrm>
                <a:off x="12535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1" name="CustomShape 25"/>
              <p:cNvSpPr/>
              <p:nvPr/>
            </p:nvSpPr>
            <p:spPr>
              <a:xfrm>
                <a:off x="29196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2" name="CustomShape 26"/>
              <p:cNvSpPr/>
              <p:nvPr/>
            </p:nvSpPr>
            <p:spPr>
              <a:xfrm>
                <a:off x="7729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13" name="CustomShape 27"/>
              <p:cNvSpPr/>
              <p:nvPr/>
            </p:nvSpPr>
            <p:spPr>
              <a:xfrm>
                <a:off x="12535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14" name="CustomShape 28"/>
            <p:cNvSpPr/>
            <p:nvPr/>
          </p:nvSpPr>
          <p:spPr>
            <a:xfrm>
              <a:off x="73800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5" name="CustomShape 29"/>
            <p:cNvSpPr/>
            <p:nvPr/>
          </p:nvSpPr>
          <p:spPr>
            <a:xfrm>
              <a:off x="120888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16" name="CustomShape 30"/>
            <p:cNvSpPr/>
            <p:nvPr/>
          </p:nvSpPr>
          <p:spPr>
            <a:xfrm>
              <a:off x="36720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17" name="CustomShape 31"/>
            <p:cNvSpPr/>
            <p:nvPr/>
          </p:nvSpPr>
          <p:spPr>
            <a:xfrm>
              <a:off x="36720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18" name="Group 32"/>
          <p:cNvGrpSpPr/>
          <p:nvPr/>
        </p:nvGrpSpPr>
        <p:grpSpPr>
          <a:xfrm>
            <a:off x="3634920" y="903600"/>
            <a:ext cx="1846440" cy="1821960"/>
            <a:chOff x="3634920" y="903600"/>
            <a:chExt cx="1846440" cy="1821960"/>
          </a:xfrm>
        </p:grpSpPr>
        <p:grpSp>
          <p:nvGrpSpPr>
            <p:cNvPr id="919" name="Group 33"/>
            <p:cNvGrpSpPr/>
            <p:nvPr/>
          </p:nvGrpSpPr>
          <p:grpSpPr>
            <a:xfrm>
              <a:off x="3634920" y="903600"/>
              <a:ext cx="1817280" cy="1821960"/>
              <a:chOff x="3634920" y="903600"/>
              <a:chExt cx="1817280" cy="1821960"/>
            </a:xfrm>
          </p:grpSpPr>
          <p:sp>
            <p:nvSpPr>
              <p:cNvPr id="920" name="CustomShape 34"/>
              <p:cNvSpPr/>
              <p:nvPr/>
            </p:nvSpPr>
            <p:spPr>
              <a:xfrm>
                <a:off x="363492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1" name="CustomShape 35"/>
              <p:cNvSpPr/>
              <p:nvPr/>
            </p:nvSpPr>
            <p:spPr>
              <a:xfrm>
                <a:off x="424080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2" name="CustomShape 36"/>
              <p:cNvSpPr/>
              <p:nvPr/>
            </p:nvSpPr>
            <p:spPr>
              <a:xfrm>
                <a:off x="484668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3" name="CustomShape 37"/>
              <p:cNvSpPr/>
              <p:nvPr/>
            </p:nvSpPr>
            <p:spPr>
              <a:xfrm>
                <a:off x="363492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4" name="CustomShape 38"/>
              <p:cNvSpPr/>
              <p:nvPr/>
            </p:nvSpPr>
            <p:spPr>
              <a:xfrm>
                <a:off x="424080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5" name="CustomShape 39"/>
              <p:cNvSpPr/>
              <p:nvPr/>
            </p:nvSpPr>
            <p:spPr>
              <a:xfrm>
                <a:off x="484668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6" name="CustomShape 40"/>
              <p:cNvSpPr/>
              <p:nvPr/>
            </p:nvSpPr>
            <p:spPr>
              <a:xfrm>
                <a:off x="363492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7" name="CustomShape 41"/>
              <p:cNvSpPr/>
              <p:nvPr/>
            </p:nvSpPr>
            <p:spPr>
              <a:xfrm>
                <a:off x="424080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28" name="CustomShape 42"/>
              <p:cNvSpPr/>
              <p:nvPr/>
            </p:nvSpPr>
            <p:spPr>
              <a:xfrm>
                <a:off x="484668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29" name="CustomShape 43"/>
            <p:cNvSpPr/>
            <p:nvPr/>
          </p:nvSpPr>
          <p:spPr>
            <a:xfrm>
              <a:off x="4196880" y="150948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0" name="CustomShape 44"/>
            <p:cNvSpPr/>
            <p:nvPr/>
          </p:nvSpPr>
          <p:spPr>
            <a:xfrm>
              <a:off x="4790520" y="211536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31" name="CustomShape 45"/>
            <p:cNvSpPr/>
            <p:nvPr/>
          </p:nvSpPr>
          <p:spPr>
            <a:xfrm>
              <a:off x="3729960" y="10058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32" name="CustomShape 46"/>
            <p:cNvSpPr/>
            <p:nvPr/>
          </p:nvSpPr>
          <p:spPr>
            <a:xfrm>
              <a:off x="3729960" y="22136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33" name="Group 47"/>
          <p:cNvGrpSpPr/>
          <p:nvPr/>
        </p:nvGrpSpPr>
        <p:grpSpPr>
          <a:xfrm>
            <a:off x="3842640" y="4920120"/>
            <a:ext cx="1465200" cy="1445400"/>
            <a:chOff x="3842640" y="4920120"/>
            <a:chExt cx="1465200" cy="1445400"/>
          </a:xfrm>
        </p:grpSpPr>
        <p:grpSp>
          <p:nvGrpSpPr>
            <p:cNvPr id="934" name="Group 48"/>
            <p:cNvGrpSpPr/>
            <p:nvPr/>
          </p:nvGrpSpPr>
          <p:grpSpPr>
            <a:xfrm>
              <a:off x="3842640" y="4920120"/>
              <a:ext cx="1441440" cy="1445400"/>
              <a:chOff x="3842640" y="4920120"/>
              <a:chExt cx="1441440" cy="1445400"/>
            </a:xfrm>
          </p:grpSpPr>
          <p:sp>
            <p:nvSpPr>
              <p:cNvPr id="935" name="CustomShape 49"/>
              <p:cNvSpPr/>
              <p:nvPr/>
            </p:nvSpPr>
            <p:spPr>
              <a:xfrm>
                <a:off x="38426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6" name="CustomShape 50"/>
              <p:cNvSpPr/>
              <p:nvPr/>
            </p:nvSpPr>
            <p:spPr>
              <a:xfrm>
                <a:off x="43232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7" name="CustomShape 51"/>
              <p:cNvSpPr/>
              <p:nvPr/>
            </p:nvSpPr>
            <p:spPr>
              <a:xfrm>
                <a:off x="48038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8" name="CustomShape 52"/>
              <p:cNvSpPr/>
              <p:nvPr/>
            </p:nvSpPr>
            <p:spPr>
              <a:xfrm>
                <a:off x="38426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39" name="CustomShape 53"/>
              <p:cNvSpPr/>
              <p:nvPr/>
            </p:nvSpPr>
            <p:spPr>
              <a:xfrm>
                <a:off x="43232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0" name="CustomShape 54"/>
              <p:cNvSpPr/>
              <p:nvPr/>
            </p:nvSpPr>
            <p:spPr>
              <a:xfrm>
                <a:off x="48038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1" name="CustomShape 55"/>
              <p:cNvSpPr/>
              <p:nvPr/>
            </p:nvSpPr>
            <p:spPr>
              <a:xfrm>
                <a:off x="38426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2" name="CustomShape 56"/>
              <p:cNvSpPr/>
              <p:nvPr/>
            </p:nvSpPr>
            <p:spPr>
              <a:xfrm>
                <a:off x="43232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43" name="CustomShape 57"/>
              <p:cNvSpPr/>
              <p:nvPr/>
            </p:nvSpPr>
            <p:spPr>
              <a:xfrm>
                <a:off x="48038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44" name="CustomShape 58"/>
            <p:cNvSpPr/>
            <p:nvPr/>
          </p:nvSpPr>
          <p:spPr>
            <a:xfrm>
              <a:off x="428868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5" name="CustomShape 59"/>
            <p:cNvSpPr/>
            <p:nvPr/>
          </p:nvSpPr>
          <p:spPr>
            <a:xfrm>
              <a:off x="475956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46" name="CustomShape 60"/>
            <p:cNvSpPr/>
            <p:nvPr/>
          </p:nvSpPr>
          <p:spPr>
            <a:xfrm>
              <a:off x="391788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47" name="CustomShape 61"/>
            <p:cNvSpPr/>
            <p:nvPr/>
          </p:nvSpPr>
          <p:spPr>
            <a:xfrm>
              <a:off x="391788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48" name="Group 62"/>
          <p:cNvGrpSpPr/>
          <p:nvPr/>
        </p:nvGrpSpPr>
        <p:grpSpPr>
          <a:xfrm>
            <a:off x="5620320" y="4920120"/>
            <a:ext cx="1465200" cy="1445400"/>
            <a:chOff x="5620320" y="4920120"/>
            <a:chExt cx="1465200" cy="1445400"/>
          </a:xfrm>
        </p:grpSpPr>
        <p:grpSp>
          <p:nvGrpSpPr>
            <p:cNvPr id="949" name="Group 63"/>
            <p:cNvGrpSpPr/>
            <p:nvPr/>
          </p:nvGrpSpPr>
          <p:grpSpPr>
            <a:xfrm>
              <a:off x="5620320" y="4920120"/>
              <a:ext cx="1441800" cy="1445400"/>
              <a:chOff x="5620320" y="4920120"/>
              <a:chExt cx="1441800" cy="1445400"/>
            </a:xfrm>
          </p:grpSpPr>
          <p:sp>
            <p:nvSpPr>
              <p:cNvPr id="950" name="CustomShape 64"/>
              <p:cNvSpPr/>
              <p:nvPr/>
            </p:nvSpPr>
            <p:spPr>
              <a:xfrm>
                <a:off x="5620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1" name="CustomShape 65"/>
              <p:cNvSpPr/>
              <p:nvPr/>
            </p:nvSpPr>
            <p:spPr>
              <a:xfrm>
                <a:off x="61009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2" name="CustomShape 66"/>
              <p:cNvSpPr/>
              <p:nvPr/>
            </p:nvSpPr>
            <p:spPr>
              <a:xfrm>
                <a:off x="658188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3" name="CustomShape 67"/>
              <p:cNvSpPr/>
              <p:nvPr/>
            </p:nvSpPr>
            <p:spPr>
              <a:xfrm>
                <a:off x="5620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4" name="CustomShape 68"/>
              <p:cNvSpPr/>
              <p:nvPr/>
            </p:nvSpPr>
            <p:spPr>
              <a:xfrm>
                <a:off x="61009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5" name="CustomShape 69"/>
              <p:cNvSpPr/>
              <p:nvPr/>
            </p:nvSpPr>
            <p:spPr>
              <a:xfrm>
                <a:off x="658188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6" name="CustomShape 70"/>
              <p:cNvSpPr/>
              <p:nvPr/>
            </p:nvSpPr>
            <p:spPr>
              <a:xfrm>
                <a:off x="5620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7" name="CustomShape 71"/>
              <p:cNvSpPr/>
              <p:nvPr/>
            </p:nvSpPr>
            <p:spPr>
              <a:xfrm>
                <a:off x="61009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58" name="CustomShape 72"/>
              <p:cNvSpPr/>
              <p:nvPr/>
            </p:nvSpPr>
            <p:spPr>
              <a:xfrm>
                <a:off x="658188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59" name="CustomShape 73"/>
            <p:cNvSpPr/>
            <p:nvPr/>
          </p:nvSpPr>
          <p:spPr>
            <a:xfrm>
              <a:off x="606636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60" name="CustomShape 74"/>
            <p:cNvSpPr/>
            <p:nvPr/>
          </p:nvSpPr>
          <p:spPr>
            <a:xfrm>
              <a:off x="653724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61" name="CustomShape 75"/>
            <p:cNvSpPr/>
            <p:nvPr/>
          </p:nvSpPr>
          <p:spPr>
            <a:xfrm>
              <a:off x="569556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62" name="CustomShape 76"/>
            <p:cNvSpPr/>
            <p:nvPr/>
          </p:nvSpPr>
          <p:spPr>
            <a:xfrm>
              <a:off x="569556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963" name="Group 77"/>
          <p:cNvGrpSpPr/>
          <p:nvPr/>
        </p:nvGrpSpPr>
        <p:grpSpPr>
          <a:xfrm>
            <a:off x="7438680" y="4915080"/>
            <a:ext cx="1464840" cy="1445760"/>
            <a:chOff x="7438680" y="4915080"/>
            <a:chExt cx="1464840" cy="1445760"/>
          </a:xfrm>
        </p:grpSpPr>
        <p:grpSp>
          <p:nvGrpSpPr>
            <p:cNvPr id="964" name="Group 78"/>
            <p:cNvGrpSpPr/>
            <p:nvPr/>
          </p:nvGrpSpPr>
          <p:grpSpPr>
            <a:xfrm>
              <a:off x="7438680" y="4915080"/>
              <a:ext cx="1441440" cy="1445760"/>
              <a:chOff x="7438680" y="4915080"/>
              <a:chExt cx="1441440" cy="1445760"/>
            </a:xfrm>
          </p:grpSpPr>
          <p:sp>
            <p:nvSpPr>
              <p:cNvPr id="965" name="CustomShape 79"/>
              <p:cNvSpPr/>
              <p:nvPr/>
            </p:nvSpPr>
            <p:spPr>
              <a:xfrm>
                <a:off x="74386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6" name="CustomShape 80"/>
              <p:cNvSpPr/>
              <p:nvPr/>
            </p:nvSpPr>
            <p:spPr>
              <a:xfrm>
                <a:off x="79192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7" name="CustomShape 81"/>
              <p:cNvSpPr/>
              <p:nvPr/>
            </p:nvSpPr>
            <p:spPr>
              <a:xfrm>
                <a:off x="83998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8" name="CustomShape 82"/>
              <p:cNvSpPr/>
              <p:nvPr/>
            </p:nvSpPr>
            <p:spPr>
              <a:xfrm>
                <a:off x="74386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69" name="CustomShape 83"/>
              <p:cNvSpPr/>
              <p:nvPr/>
            </p:nvSpPr>
            <p:spPr>
              <a:xfrm>
                <a:off x="79192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0" name="CustomShape 84"/>
              <p:cNvSpPr/>
              <p:nvPr/>
            </p:nvSpPr>
            <p:spPr>
              <a:xfrm>
                <a:off x="83998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1" name="CustomShape 85"/>
              <p:cNvSpPr/>
              <p:nvPr/>
            </p:nvSpPr>
            <p:spPr>
              <a:xfrm>
                <a:off x="74386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2" name="CustomShape 86"/>
              <p:cNvSpPr/>
              <p:nvPr/>
            </p:nvSpPr>
            <p:spPr>
              <a:xfrm>
                <a:off x="79192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973" name="CustomShape 87"/>
              <p:cNvSpPr/>
              <p:nvPr/>
            </p:nvSpPr>
            <p:spPr>
              <a:xfrm>
                <a:off x="83998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974" name="CustomShape 88"/>
            <p:cNvSpPr/>
            <p:nvPr/>
          </p:nvSpPr>
          <p:spPr>
            <a:xfrm>
              <a:off x="788436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75" name="CustomShape 89"/>
            <p:cNvSpPr/>
            <p:nvPr/>
          </p:nvSpPr>
          <p:spPr>
            <a:xfrm>
              <a:off x="835524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76" name="CustomShape 90"/>
            <p:cNvSpPr/>
            <p:nvPr/>
          </p:nvSpPr>
          <p:spPr>
            <a:xfrm>
              <a:off x="751392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977" name="CustomShape 91"/>
            <p:cNvSpPr/>
            <p:nvPr/>
          </p:nvSpPr>
          <p:spPr>
            <a:xfrm>
              <a:off x="751392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978" name="CustomShape 92"/>
          <p:cNvSpPr/>
          <p:nvPr/>
        </p:nvSpPr>
        <p:spPr>
          <a:xfrm>
            <a:off x="27972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79" name="CustomShape 93"/>
          <p:cNvSpPr/>
          <p:nvPr/>
        </p:nvSpPr>
        <p:spPr>
          <a:xfrm>
            <a:off x="2508120" y="4920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0" name="CustomShape 94"/>
          <p:cNvSpPr/>
          <p:nvPr/>
        </p:nvSpPr>
        <p:spPr>
          <a:xfrm>
            <a:off x="4289400" y="58662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1" name="CustomShape 95"/>
          <p:cNvSpPr/>
          <p:nvPr/>
        </p:nvSpPr>
        <p:spPr>
          <a:xfrm>
            <a:off x="6563520" y="4911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2" name="CustomShape 96"/>
          <p:cNvSpPr/>
          <p:nvPr/>
        </p:nvSpPr>
        <p:spPr>
          <a:xfrm>
            <a:off x="835524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83" name="Line 97"/>
          <p:cNvSpPr/>
          <p:nvPr/>
        </p:nvSpPr>
        <p:spPr>
          <a:xfrm>
            <a:off x="4543560" y="2725920"/>
            <a:ext cx="360" cy="485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4" name="Line 98"/>
          <p:cNvSpPr/>
          <p:nvPr/>
        </p:nvSpPr>
        <p:spPr>
          <a:xfrm>
            <a:off x="1021680" y="3226320"/>
            <a:ext cx="717192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5" name="CustomShape 99"/>
          <p:cNvSpPr/>
          <p:nvPr/>
        </p:nvSpPr>
        <p:spPr>
          <a:xfrm>
            <a:off x="4543920" y="189720"/>
            <a:ext cx="36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6" name="CustomShape 100"/>
          <p:cNvSpPr/>
          <p:nvPr/>
        </p:nvSpPr>
        <p:spPr>
          <a:xfrm flipH="1">
            <a:off x="2785320" y="323136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7" name="CustomShape 101"/>
          <p:cNvSpPr/>
          <p:nvPr/>
        </p:nvSpPr>
        <p:spPr>
          <a:xfrm flipH="1">
            <a:off x="452844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8" name="CustomShape 102"/>
          <p:cNvSpPr/>
          <p:nvPr/>
        </p:nvSpPr>
        <p:spPr>
          <a:xfrm flipH="1">
            <a:off x="634716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9" name="CustomShape 103"/>
          <p:cNvSpPr/>
          <p:nvPr/>
        </p:nvSpPr>
        <p:spPr>
          <a:xfrm flipH="1">
            <a:off x="8174160" y="3211920"/>
            <a:ext cx="11160" cy="17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0" name="CustomShape 104"/>
          <p:cNvSpPr/>
          <p:nvPr/>
        </p:nvSpPr>
        <p:spPr>
          <a:xfrm>
            <a:off x="3224880" y="8211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1" name="CustomShape 105"/>
          <p:cNvSpPr/>
          <p:nvPr/>
        </p:nvSpPr>
        <p:spPr>
          <a:xfrm>
            <a:off x="8456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2" name="CustomShape 106"/>
          <p:cNvSpPr/>
          <p:nvPr/>
        </p:nvSpPr>
        <p:spPr>
          <a:xfrm>
            <a:off x="2508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3" name="CustomShape 107"/>
          <p:cNvSpPr/>
          <p:nvPr/>
        </p:nvSpPr>
        <p:spPr>
          <a:xfrm>
            <a:off x="43232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4" name="CustomShape 108"/>
          <p:cNvSpPr/>
          <p:nvPr/>
        </p:nvSpPr>
        <p:spPr>
          <a:xfrm>
            <a:off x="6103800" y="634680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5" name="CustomShape 109"/>
          <p:cNvSpPr/>
          <p:nvPr/>
        </p:nvSpPr>
        <p:spPr>
          <a:xfrm>
            <a:off x="7989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6" name="Group 1"/>
          <p:cNvGrpSpPr/>
          <p:nvPr/>
        </p:nvGrpSpPr>
        <p:grpSpPr>
          <a:xfrm>
            <a:off x="3465720" y="3214080"/>
            <a:ext cx="809640" cy="792000"/>
            <a:chOff x="3465720" y="3214080"/>
            <a:chExt cx="809640" cy="792000"/>
          </a:xfrm>
        </p:grpSpPr>
        <p:grpSp>
          <p:nvGrpSpPr>
            <p:cNvPr id="997" name="Group 2"/>
            <p:cNvGrpSpPr/>
            <p:nvPr/>
          </p:nvGrpSpPr>
          <p:grpSpPr>
            <a:xfrm>
              <a:off x="3472560" y="3214080"/>
              <a:ext cx="802800" cy="792000"/>
              <a:chOff x="3472560" y="3214080"/>
              <a:chExt cx="802800" cy="792000"/>
            </a:xfrm>
          </p:grpSpPr>
          <p:grpSp>
            <p:nvGrpSpPr>
              <p:cNvPr id="998" name="Group 3"/>
              <p:cNvGrpSpPr/>
              <p:nvPr/>
            </p:nvGrpSpPr>
            <p:grpSpPr>
              <a:xfrm>
                <a:off x="3472560" y="3214080"/>
                <a:ext cx="789840" cy="792000"/>
                <a:chOff x="3472560" y="3214080"/>
                <a:chExt cx="789840" cy="792000"/>
              </a:xfrm>
            </p:grpSpPr>
            <p:sp>
              <p:nvSpPr>
                <p:cNvPr id="999" name="CustomShape 4"/>
                <p:cNvSpPr/>
                <p:nvPr/>
              </p:nvSpPr>
              <p:spPr>
                <a:xfrm>
                  <a:off x="3472560" y="321408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0" name="CustomShape 5"/>
                <p:cNvSpPr/>
                <p:nvPr/>
              </p:nvSpPr>
              <p:spPr>
                <a:xfrm>
                  <a:off x="3735720" y="321408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1" name="CustomShape 6"/>
                <p:cNvSpPr/>
                <p:nvPr/>
              </p:nvSpPr>
              <p:spPr>
                <a:xfrm>
                  <a:off x="3999240" y="321408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2" name="CustomShape 7"/>
                <p:cNvSpPr/>
                <p:nvPr/>
              </p:nvSpPr>
              <p:spPr>
                <a:xfrm>
                  <a:off x="3472560" y="347724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3" name="CustomShape 8"/>
                <p:cNvSpPr/>
                <p:nvPr/>
              </p:nvSpPr>
              <p:spPr>
                <a:xfrm>
                  <a:off x="3735720" y="347724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4" name="CustomShape 9"/>
                <p:cNvSpPr/>
                <p:nvPr/>
              </p:nvSpPr>
              <p:spPr>
                <a:xfrm>
                  <a:off x="3999240" y="347724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5" name="CustomShape 10"/>
                <p:cNvSpPr/>
                <p:nvPr/>
              </p:nvSpPr>
              <p:spPr>
                <a:xfrm>
                  <a:off x="3472560" y="374292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6" name="CustomShape 11"/>
                <p:cNvSpPr/>
                <p:nvPr/>
              </p:nvSpPr>
              <p:spPr>
                <a:xfrm>
                  <a:off x="3735720" y="374292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1007" name="CustomShape 12"/>
                <p:cNvSpPr/>
                <p:nvPr/>
              </p:nvSpPr>
              <p:spPr>
                <a:xfrm>
                  <a:off x="3999240" y="3742920"/>
                  <a:ext cx="263160" cy="26316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1008" name="CustomShape 13"/>
              <p:cNvSpPr/>
              <p:nvPr/>
            </p:nvSpPr>
            <p:spPr>
              <a:xfrm>
                <a:off x="3717000" y="3477240"/>
                <a:ext cx="300240" cy="26532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09" name="CustomShape 14"/>
              <p:cNvSpPr/>
              <p:nvPr/>
            </p:nvSpPr>
            <p:spPr>
              <a:xfrm>
                <a:off x="3974760" y="3740760"/>
                <a:ext cx="300600" cy="26532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0" name="CustomShape 15"/>
              <p:cNvSpPr/>
              <p:nvPr/>
            </p:nvSpPr>
            <p:spPr>
              <a:xfrm>
                <a:off x="3513600" y="3258360"/>
                <a:ext cx="180720" cy="180720"/>
              </a:xfrm>
              <a:prstGeom prst="donut">
                <a:avLst>
                  <a:gd name="adj" fmla="val 25000"/>
                </a:avLst>
              </a:prstGeom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  <p:sp>
            <p:nvSpPr>
              <p:cNvPr id="1011" name="CustomShape 16"/>
              <p:cNvSpPr/>
              <p:nvPr/>
            </p:nvSpPr>
            <p:spPr>
              <a:xfrm>
                <a:off x="3513600" y="3783600"/>
                <a:ext cx="180720" cy="180720"/>
              </a:xfrm>
              <a:prstGeom prst="donut">
                <a:avLst>
                  <a:gd name="adj" fmla="val 25000"/>
                </a:avLst>
              </a:prstGeom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</p:grpSp>
        <p:sp>
          <p:nvSpPr>
            <p:cNvPr id="1012" name="CustomShape 17"/>
            <p:cNvSpPr/>
            <p:nvPr/>
          </p:nvSpPr>
          <p:spPr>
            <a:xfrm>
              <a:off x="3465720" y="347976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013" name="Group 18"/>
          <p:cNvGrpSpPr/>
          <p:nvPr/>
        </p:nvGrpSpPr>
        <p:grpSpPr>
          <a:xfrm>
            <a:off x="4427280" y="3209760"/>
            <a:ext cx="802800" cy="792360"/>
            <a:chOff x="4427280" y="3209760"/>
            <a:chExt cx="802800" cy="792360"/>
          </a:xfrm>
        </p:grpSpPr>
        <p:grpSp>
          <p:nvGrpSpPr>
            <p:cNvPr id="1014" name="Group 19"/>
            <p:cNvGrpSpPr/>
            <p:nvPr/>
          </p:nvGrpSpPr>
          <p:grpSpPr>
            <a:xfrm>
              <a:off x="4427280" y="3209760"/>
              <a:ext cx="790200" cy="792000"/>
              <a:chOff x="4427280" y="3209760"/>
              <a:chExt cx="790200" cy="792000"/>
            </a:xfrm>
          </p:grpSpPr>
          <p:sp>
            <p:nvSpPr>
              <p:cNvPr id="1015" name="CustomShape 20"/>
              <p:cNvSpPr/>
              <p:nvPr/>
            </p:nvSpPr>
            <p:spPr>
              <a:xfrm>
                <a:off x="4427280" y="320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6" name="CustomShape 21"/>
              <p:cNvSpPr/>
              <p:nvPr/>
            </p:nvSpPr>
            <p:spPr>
              <a:xfrm>
                <a:off x="4690800" y="320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7" name="CustomShape 22"/>
              <p:cNvSpPr/>
              <p:nvPr/>
            </p:nvSpPr>
            <p:spPr>
              <a:xfrm>
                <a:off x="4954320" y="320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8" name="CustomShape 23"/>
              <p:cNvSpPr/>
              <p:nvPr/>
            </p:nvSpPr>
            <p:spPr>
              <a:xfrm>
                <a:off x="4427280" y="3473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19" name="CustomShape 24"/>
              <p:cNvSpPr/>
              <p:nvPr/>
            </p:nvSpPr>
            <p:spPr>
              <a:xfrm>
                <a:off x="4690800" y="3473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0" name="CustomShape 25"/>
              <p:cNvSpPr/>
              <p:nvPr/>
            </p:nvSpPr>
            <p:spPr>
              <a:xfrm>
                <a:off x="4954320" y="3473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1" name="CustomShape 26"/>
              <p:cNvSpPr/>
              <p:nvPr/>
            </p:nvSpPr>
            <p:spPr>
              <a:xfrm>
                <a:off x="4427280" y="373860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2" name="CustomShape 27"/>
              <p:cNvSpPr/>
              <p:nvPr/>
            </p:nvSpPr>
            <p:spPr>
              <a:xfrm>
                <a:off x="4690800" y="373860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23" name="CustomShape 28"/>
              <p:cNvSpPr/>
              <p:nvPr/>
            </p:nvSpPr>
            <p:spPr>
              <a:xfrm>
                <a:off x="4954320" y="373860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24" name="CustomShape 29"/>
            <p:cNvSpPr/>
            <p:nvPr/>
          </p:nvSpPr>
          <p:spPr>
            <a:xfrm>
              <a:off x="4671720" y="347328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5" name="CustomShape 30"/>
            <p:cNvSpPr/>
            <p:nvPr/>
          </p:nvSpPr>
          <p:spPr>
            <a:xfrm>
              <a:off x="4929840" y="373680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6" name="CustomShape 31"/>
            <p:cNvSpPr/>
            <p:nvPr/>
          </p:nvSpPr>
          <p:spPr>
            <a:xfrm>
              <a:off x="4468680" y="3254400"/>
              <a:ext cx="180720" cy="1803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27" name="CustomShape 32"/>
            <p:cNvSpPr/>
            <p:nvPr/>
          </p:nvSpPr>
          <p:spPr>
            <a:xfrm>
              <a:off x="4468680" y="377928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28" name="CustomShape 33"/>
          <p:cNvSpPr/>
          <p:nvPr/>
        </p:nvSpPr>
        <p:spPr>
          <a:xfrm>
            <a:off x="4420800" y="347580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29" name="CustomShape 34"/>
          <p:cNvSpPr/>
          <p:nvPr/>
        </p:nvSpPr>
        <p:spPr>
          <a:xfrm>
            <a:off x="4998960" y="326232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1030" name="Group 35"/>
          <p:cNvGrpSpPr/>
          <p:nvPr/>
        </p:nvGrpSpPr>
        <p:grpSpPr>
          <a:xfrm>
            <a:off x="5386320" y="3216240"/>
            <a:ext cx="802800" cy="792360"/>
            <a:chOff x="5386320" y="3216240"/>
            <a:chExt cx="802800" cy="792360"/>
          </a:xfrm>
        </p:grpSpPr>
        <p:grpSp>
          <p:nvGrpSpPr>
            <p:cNvPr id="1031" name="Group 36"/>
            <p:cNvGrpSpPr/>
            <p:nvPr/>
          </p:nvGrpSpPr>
          <p:grpSpPr>
            <a:xfrm>
              <a:off x="5386320" y="3216240"/>
              <a:ext cx="789840" cy="792360"/>
              <a:chOff x="5386320" y="3216240"/>
              <a:chExt cx="789840" cy="792360"/>
            </a:xfrm>
          </p:grpSpPr>
          <p:sp>
            <p:nvSpPr>
              <p:cNvPr id="1032" name="CustomShape 37"/>
              <p:cNvSpPr/>
              <p:nvPr/>
            </p:nvSpPr>
            <p:spPr>
              <a:xfrm>
                <a:off x="5386320" y="32162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3" name="CustomShape 38"/>
              <p:cNvSpPr/>
              <p:nvPr/>
            </p:nvSpPr>
            <p:spPr>
              <a:xfrm>
                <a:off x="5649480" y="32162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4" name="CustomShape 39"/>
              <p:cNvSpPr/>
              <p:nvPr/>
            </p:nvSpPr>
            <p:spPr>
              <a:xfrm>
                <a:off x="5913000" y="32162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5" name="CustomShape 40"/>
              <p:cNvSpPr/>
              <p:nvPr/>
            </p:nvSpPr>
            <p:spPr>
              <a:xfrm>
                <a:off x="5386320" y="347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6" name="CustomShape 41"/>
              <p:cNvSpPr/>
              <p:nvPr/>
            </p:nvSpPr>
            <p:spPr>
              <a:xfrm>
                <a:off x="5649480" y="347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7" name="CustomShape 42"/>
              <p:cNvSpPr/>
              <p:nvPr/>
            </p:nvSpPr>
            <p:spPr>
              <a:xfrm>
                <a:off x="5913000" y="3479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8" name="CustomShape 43"/>
              <p:cNvSpPr/>
              <p:nvPr/>
            </p:nvSpPr>
            <p:spPr>
              <a:xfrm>
                <a:off x="5386320" y="37454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39" name="CustomShape 44"/>
              <p:cNvSpPr/>
              <p:nvPr/>
            </p:nvSpPr>
            <p:spPr>
              <a:xfrm>
                <a:off x="5649480" y="37454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40" name="CustomShape 45"/>
              <p:cNvSpPr/>
              <p:nvPr/>
            </p:nvSpPr>
            <p:spPr>
              <a:xfrm>
                <a:off x="5913000" y="37454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41" name="CustomShape 46"/>
            <p:cNvSpPr/>
            <p:nvPr/>
          </p:nvSpPr>
          <p:spPr>
            <a:xfrm>
              <a:off x="5630760" y="347976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2" name="CustomShape 47"/>
            <p:cNvSpPr/>
            <p:nvPr/>
          </p:nvSpPr>
          <p:spPr>
            <a:xfrm>
              <a:off x="5888520" y="374328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3" name="CustomShape 48"/>
            <p:cNvSpPr/>
            <p:nvPr/>
          </p:nvSpPr>
          <p:spPr>
            <a:xfrm>
              <a:off x="5427360" y="326088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44" name="CustomShape 49"/>
            <p:cNvSpPr/>
            <p:nvPr/>
          </p:nvSpPr>
          <p:spPr>
            <a:xfrm>
              <a:off x="5427360" y="378576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45" name="CustomShape 50"/>
          <p:cNvSpPr/>
          <p:nvPr/>
        </p:nvSpPr>
        <p:spPr>
          <a:xfrm>
            <a:off x="5942880" y="326484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46" name="CustomShape 51"/>
          <p:cNvSpPr/>
          <p:nvPr/>
        </p:nvSpPr>
        <p:spPr>
          <a:xfrm>
            <a:off x="5367960" y="347724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7" name="CustomShape 52"/>
          <p:cNvSpPr/>
          <p:nvPr/>
        </p:nvSpPr>
        <p:spPr>
          <a:xfrm>
            <a:off x="5630760" y="321732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048" name="Group 53"/>
          <p:cNvGrpSpPr/>
          <p:nvPr/>
        </p:nvGrpSpPr>
        <p:grpSpPr>
          <a:xfrm>
            <a:off x="6337800" y="3218040"/>
            <a:ext cx="802800" cy="792000"/>
            <a:chOff x="6337800" y="3218040"/>
            <a:chExt cx="802800" cy="792000"/>
          </a:xfrm>
        </p:grpSpPr>
        <p:grpSp>
          <p:nvGrpSpPr>
            <p:cNvPr id="1049" name="Group 54"/>
            <p:cNvGrpSpPr/>
            <p:nvPr/>
          </p:nvGrpSpPr>
          <p:grpSpPr>
            <a:xfrm>
              <a:off x="6337800" y="3218040"/>
              <a:ext cx="790200" cy="792000"/>
              <a:chOff x="6337800" y="3218040"/>
              <a:chExt cx="790200" cy="792000"/>
            </a:xfrm>
          </p:grpSpPr>
          <p:sp>
            <p:nvSpPr>
              <p:cNvPr id="1050" name="CustomShape 55"/>
              <p:cNvSpPr/>
              <p:nvPr/>
            </p:nvSpPr>
            <p:spPr>
              <a:xfrm>
                <a:off x="6337800" y="32180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1" name="CustomShape 56"/>
              <p:cNvSpPr/>
              <p:nvPr/>
            </p:nvSpPr>
            <p:spPr>
              <a:xfrm>
                <a:off x="6601320" y="32180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2" name="CustomShape 57"/>
              <p:cNvSpPr/>
              <p:nvPr/>
            </p:nvSpPr>
            <p:spPr>
              <a:xfrm>
                <a:off x="6864840" y="321804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3" name="CustomShape 58"/>
              <p:cNvSpPr/>
              <p:nvPr/>
            </p:nvSpPr>
            <p:spPr>
              <a:xfrm>
                <a:off x="6337800" y="34815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4" name="CustomShape 59"/>
              <p:cNvSpPr/>
              <p:nvPr/>
            </p:nvSpPr>
            <p:spPr>
              <a:xfrm>
                <a:off x="6601320" y="34815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5" name="CustomShape 60"/>
              <p:cNvSpPr/>
              <p:nvPr/>
            </p:nvSpPr>
            <p:spPr>
              <a:xfrm>
                <a:off x="6864840" y="34815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6" name="CustomShape 61"/>
              <p:cNvSpPr/>
              <p:nvPr/>
            </p:nvSpPr>
            <p:spPr>
              <a:xfrm>
                <a:off x="6337800" y="37468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7" name="CustomShape 62"/>
              <p:cNvSpPr/>
              <p:nvPr/>
            </p:nvSpPr>
            <p:spPr>
              <a:xfrm>
                <a:off x="6601320" y="37468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58" name="CustomShape 63"/>
              <p:cNvSpPr/>
              <p:nvPr/>
            </p:nvSpPr>
            <p:spPr>
              <a:xfrm>
                <a:off x="6864840" y="37468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59" name="CustomShape 64"/>
            <p:cNvSpPr/>
            <p:nvPr/>
          </p:nvSpPr>
          <p:spPr>
            <a:xfrm>
              <a:off x="6582240" y="348156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0" name="CustomShape 65"/>
            <p:cNvSpPr/>
            <p:nvPr/>
          </p:nvSpPr>
          <p:spPr>
            <a:xfrm>
              <a:off x="6840360" y="374472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61" name="CustomShape 66"/>
            <p:cNvSpPr/>
            <p:nvPr/>
          </p:nvSpPr>
          <p:spPr>
            <a:xfrm>
              <a:off x="6379200" y="326232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62" name="CustomShape 67"/>
            <p:cNvSpPr/>
            <p:nvPr/>
          </p:nvSpPr>
          <p:spPr>
            <a:xfrm>
              <a:off x="6379200" y="378756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63" name="CustomShape 68"/>
          <p:cNvSpPr/>
          <p:nvPr/>
        </p:nvSpPr>
        <p:spPr>
          <a:xfrm>
            <a:off x="6894720" y="3266640"/>
            <a:ext cx="180720" cy="1803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64" name="CustomShape 69"/>
          <p:cNvSpPr/>
          <p:nvPr/>
        </p:nvSpPr>
        <p:spPr>
          <a:xfrm>
            <a:off x="6319800" y="347904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5" name="CustomShape 70"/>
          <p:cNvSpPr/>
          <p:nvPr/>
        </p:nvSpPr>
        <p:spPr>
          <a:xfrm>
            <a:off x="6582240" y="321876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66" name="CustomShape 71"/>
          <p:cNvSpPr/>
          <p:nvPr/>
        </p:nvSpPr>
        <p:spPr>
          <a:xfrm>
            <a:off x="6903720" y="352260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1067" name="Group 72"/>
          <p:cNvGrpSpPr/>
          <p:nvPr/>
        </p:nvGrpSpPr>
        <p:grpSpPr>
          <a:xfrm>
            <a:off x="7298280" y="3218760"/>
            <a:ext cx="802440" cy="792000"/>
            <a:chOff x="7298280" y="3218760"/>
            <a:chExt cx="802440" cy="792000"/>
          </a:xfrm>
        </p:grpSpPr>
        <p:grpSp>
          <p:nvGrpSpPr>
            <p:cNvPr id="1068" name="Group 73"/>
            <p:cNvGrpSpPr/>
            <p:nvPr/>
          </p:nvGrpSpPr>
          <p:grpSpPr>
            <a:xfrm>
              <a:off x="7298280" y="3218760"/>
              <a:ext cx="789840" cy="792000"/>
              <a:chOff x="7298280" y="3218760"/>
              <a:chExt cx="789840" cy="792000"/>
            </a:xfrm>
          </p:grpSpPr>
          <p:sp>
            <p:nvSpPr>
              <p:cNvPr id="1069" name="CustomShape 74"/>
              <p:cNvSpPr/>
              <p:nvPr/>
            </p:nvSpPr>
            <p:spPr>
              <a:xfrm>
                <a:off x="7298280" y="3218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0" name="CustomShape 75"/>
              <p:cNvSpPr/>
              <p:nvPr/>
            </p:nvSpPr>
            <p:spPr>
              <a:xfrm>
                <a:off x="7561440" y="3218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1" name="CustomShape 76"/>
              <p:cNvSpPr/>
              <p:nvPr/>
            </p:nvSpPr>
            <p:spPr>
              <a:xfrm>
                <a:off x="7824960" y="321876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2" name="CustomShape 77"/>
              <p:cNvSpPr/>
              <p:nvPr/>
            </p:nvSpPr>
            <p:spPr>
              <a:xfrm>
                <a:off x="7298280" y="3482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3" name="CustomShape 78"/>
              <p:cNvSpPr/>
              <p:nvPr/>
            </p:nvSpPr>
            <p:spPr>
              <a:xfrm>
                <a:off x="7561440" y="3482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4" name="CustomShape 79"/>
              <p:cNvSpPr/>
              <p:nvPr/>
            </p:nvSpPr>
            <p:spPr>
              <a:xfrm>
                <a:off x="7824960" y="3482280"/>
                <a:ext cx="263160" cy="2631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5" name="CustomShape 80"/>
              <p:cNvSpPr/>
              <p:nvPr/>
            </p:nvSpPr>
            <p:spPr>
              <a:xfrm>
                <a:off x="7298280" y="3747960"/>
                <a:ext cx="263160" cy="26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6" name="CustomShape 81"/>
              <p:cNvSpPr/>
              <p:nvPr/>
            </p:nvSpPr>
            <p:spPr>
              <a:xfrm>
                <a:off x="7561440" y="3747960"/>
                <a:ext cx="263160" cy="26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077" name="CustomShape 82"/>
              <p:cNvSpPr/>
              <p:nvPr/>
            </p:nvSpPr>
            <p:spPr>
              <a:xfrm>
                <a:off x="7824960" y="3747960"/>
                <a:ext cx="263160" cy="262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078" name="CustomShape 83"/>
            <p:cNvSpPr/>
            <p:nvPr/>
          </p:nvSpPr>
          <p:spPr>
            <a:xfrm>
              <a:off x="7542360" y="3482280"/>
              <a:ext cx="30060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9" name="CustomShape 84"/>
            <p:cNvSpPr/>
            <p:nvPr/>
          </p:nvSpPr>
          <p:spPr>
            <a:xfrm>
              <a:off x="7800480" y="3745440"/>
              <a:ext cx="300240" cy="26532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0" name="CustomShape 85"/>
            <p:cNvSpPr/>
            <p:nvPr/>
          </p:nvSpPr>
          <p:spPr>
            <a:xfrm>
              <a:off x="7339320" y="326340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081" name="CustomShape 86"/>
            <p:cNvSpPr/>
            <p:nvPr/>
          </p:nvSpPr>
          <p:spPr>
            <a:xfrm>
              <a:off x="7339320" y="3788280"/>
              <a:ext cx="180720" cy="18072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082" name="CustomShape 87"/>
          <p:cNvSpPr/>
          <p:nvPr/>
        </p:nvSpPr>
        <p:spPr>
          <a:xfrm>
            <a:off x="7854840" y="326736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83" name="CustomShape 88"/>
          <p:cNvSpPr/>
          <p:nvPr/>
        </p:nvSpPr>
        <p:spPr>
          <a:xfrm>
            <a:off x="7279920" y="347976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4" name="CustomShape 89"/>
          <p:cNvSpPr/>
          <p:nvPr/>
        </p:nvSpPr>
        <p:spPr>
          <a:xfrm>
            <a:off x="7542360" y="321984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5" name="CustomShape 90"/>
          <p:cNvSpPr/>
          <p:nvPr/>
        </p:nvSpPr>
        <p:spPr>
          <a:xfrm>
            <a:off x="7863840" y="352332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086" name="CustomShape 91"/>
          <p:cNvSpPr/>
          <p:nvPr/>
        </p:nvSpPr>
        <p:spPr>
          <a:xfrm>
            <a:off x="7554240" y="373968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87" name="CustomShape 92"/>
          <p:cNvSpPr/>
          <p:nvPr/>
        </p:nvSpPr>
        <p:spPr>
          <a:xfrm flipH="1" flipV="1" rot="5400000">
            <a:off x="4343040" y="273384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8" name="CustomShape 93"/>
          <p:cNvSpPr/>
          <p:nvPr/>
        </p:nvSpPr>
        <p:spPr>
          <a:xfrm flipH="1" flipV="1" rot="5400000">
            <a:off x="5297760" y="353520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89" name="CustomShape 94"/>
          <p:cNvSpPr/>
          <p:nvPr/>
        </p:nvSpPr>
        <p:spPr>
          <a:xfrm flipH="1" flipV="1" rot="5400000">
            <a:off x="7207200" y="352872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0" name="CustomShape 95"/>
          <p:cNvSpPr/>
          <p:nvPr/>
        </p:nvSpPr>
        <p:spPr>
          <a:xfrm flipH="1" flipV="1" rot="5400000">
            <a:off x="6252840" y="272988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91" name="Line 96"/>
          <p:cNvSpPr/>
          <p:nvPr/>
        </p:nvSpPr>
        <p:spPr>
          <a:xfrm>
            <a:off x="7686720" y="3017520"/>
            <a:ext cx="0" cy="1185480"/>
          </a:xfrm>
          <a:prstGeom prst="line">
            <a:avLst/>
          </a:prstGeom>
          <a:ln w="76320"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092" name="CustomShape 97"/>
          <p:cNvSpPr/>
          <p:nvPr/>
        </p:nvSpPr>
        <p:spPr>
          <a:xfrm>
            <a:off x="7763760" y="4015440"/>
            <a:ext cx="648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WIN = +1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CustomShape 1"/>
          <p:cNvSpPr/>
          <p:nvPr/>
        </p:nvSpPr>
        <p:spPr>
          <a:xfrm>
            <a:off x="3472560" y="32140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4" name="CustomShape 2"/>
          <p:cNvSpPr/>
          <p:nvPr/>
        </p:nvSpPr>
        <p:spPr>
          <a:xfrm>
            <a:off x="3735720" y="32140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5" name="CustomShape 3"/>
          <p:cNvSpPr/>
          <p:nvPr/>
        </p:nvSpPr>
        <p:spPr>
          <a:xfrm>
            <a:off x="3999240" y="32140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6" name="CustomShape 4"/>
          <p:cNvSpPr/>
          <p:nvPr/>
        </p:nvSpPr>
        <p:spPr>
          <a:xfrm>
            <a:off x="3472560" y="3477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7" name="CustomShape 5"/>
          <p:cNvSpPr/>
          <p:nvPr/>
        </p:nvSpPr>
        <p:spPr>
          <a:xfrm>
            <a:off x="3735720" y="3477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8" name="CustomShape 6"/>
          <p:cNvSpPr/>
          <p:nvPr/>
        </p:nvSpPr>
        <p:spPr>
          <a:xfrm>
            <a:off x="3999240" y="3477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9" name="CustomShape 7"/>
          <p:cNvSpPr/>
          <p:nvPr/>
        </p:nvSpPr>
        <p:spPr>
          <a:xfrm>
            <a:off x="3472560" y="374292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0" name="CustomShape 8"/>
          <p:cNvSpPr/>
          <p:nvPr/>
        </p:nvSpPr>
        <p:spPr>
          <a:xfrm>
            <a:off x="3735720" y="374292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1" name="CustomShape 9"/>
          <p:cNvSpPr/>
          <p:nvPr/>
        </p:nvSpPr>
        <p:spPr>
          <a:xfrm>
            <a:off x="3999240" y="374292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2" name="CustomShape 10"/>
          <p:cNvSpPr/>
          <p:nvPr/>
        </p:nvSpPr>
        <p:spPr>
          <a:xfrm>
            <a:off x="3717000" y="347724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3" name="CustomShape 11"/>
          <p:cNvSpPr/>
          <p:nvPr/>
        </p:nvSpPr>
        <p:spPr>
          <a:xfrm>
            <a:off x="4427280" y="320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4" name="CustomShape 12"/>
          <p:cNvSpPr/>
          <p:nvPr/>
        </p:nvSpPr>
        <p:spPr>
          <a:xfrm>
            <a:off x="4690800" y="320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5" name="CustomShape 13"/>
          <p:cNvSpPr/>
          <p:nvPr/>
        </p:nvSpPr>
        <p:spPr>
          <a:xfrm>
            <a:off x="4954320" y="320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6" name="CustomShape 14"/>
          <p:cNvSpPr/>
          <p:nvPr/>
        </p:nvSpPr>
        <p:spPr>
          <a:xfrm>
            <a:off x="4427280" y="3473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7" name="CustomShape 15"/>
          <p:cNvSpPr/>
          <p:nvPr/>
        </p:nvSpPr>
        <p:spPr>
          <a:xfrm>
            <a:off x="4690800" y="3473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8" name="CustomShape 16"/>
          <p:cNvSpPr/>
          <p:nvPr/>
        </p:nvSpPr>
        <p:spPr>
          <a:xfrm>
            <a:off x="4954320" y="3473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9" name="CustomShape 17"/>
          <p:cNvSpPr/>
          <p:nvPr/>
        </p:nvSpPr>
        <p:spPr>
          <a:xfrm>
            <a:off x="4427280" y="373860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0" name="CustomShape 18"/>
          <p:cNvSpPr/>
          <p:nvPr/>
        </p:nvSpPr>
        <p:spPr>
          <a:xfrm>
            <a:off x="4690800" y="373860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1" name="CustomShape 19"/>
          <p:cNvSpPr/>
          <p:nvPr/>
        </p:nvSpPr>
        <p:spPr>
          <a:xfrm>
            <a:off x="4954320" y="373860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2" name="CustomShape 20"/>
          <p:cNvSpPr/>
          <p:nvPr/>
        </p:nvSpPr>
        <p:spPr>
          <a:xfrm>
            <a:off x="4671720" y="347328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3" name="CustomShape 21"/>
          <p:cNvSpPr/>
          <p:nvPr/>
        </p:nvSpPr>
        <p:spPr>
          <a:xfrm>
            <a:off x="4998960" y="326232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14" name="CustomShape 22"/>
          <p:cNvSpPr/>
          <p:nvPr/>
        </p:nvSpPr>
        <p:spPr>
          <a:xfrm>
            <a:off x="5386320" y="3216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5" name="CustomShape 23"/>
          <p:cNvSpPr/>
          <p:nvPr/>
        </p:nvSpPr>
        <p:spPr>
          <a:xfrm>
            <a:off x="5649480" y="3216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6" name="CustomShape 24"/>
          <p:cNvSpPr/>
          <p:nvPr/>
        </p:nvSpPr>
        <p:spPr>
          <a:xfrm>
            <a:off x="5913000" y="32162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7" name="CustomShape 25"/>
          <p:cNvSpPr/>
          <p:nvPr/>
        </p:nvSpPr>
        <p:spPr>
          <a:xfrm>
            <a:off x="5386320" y="347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8" name="CustomShape 26"/>
          <p:cNvSpPr/>
          <p:nvPr/>
        </p:nvSpPr>
        <p:spPr>
          <a:xfrm>
            <a:off x="5649480" y="347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19" name="CustomShape 27"/>
          <p:cNvSpPr/>
          <p:nvPr/>
        </p:nvSpPr>
        <p:spPr>
          <a:xfrm>
            <a:off x="5913000" y="3479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0" name="CustomShape 28"/>
          <p:cNvSpPr/>
          <p:nvPr/>
        </p:nvSpPr>
        <p:spPr>
          <a:xfrm>
            <a:off x="5386320" y="37454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1" name="CustomShape 29"/>
          <p:cNvSpPr/>
          <p:nvPr/>
        </p:nvSpPr>
        <p:spPr>
          <a:xfrm>
            <a:off x="5649480" y="37454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2" name="CustomShape 30"/>
          <p:cNvSpPr/>
          <p:nvPr/>
        </p:nvSpPr>
        <p:spPr>
          <a:xfrm>
            <a:off x="5913000" y="37454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3" name="CustomShape 31"/>
          <p:cNvSpPr/>
          <p:nvPr/>
        </p:nvSpPr>
        <p:spPr>
          <a:xfrm>
            <a:off x="5630760" y="347976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4" name="CustomShape 32"/>
          <p:cNvSpPr/>
          <p:nvPr/>
        </p:nvSpPr>
        <p:spPr>
          <a:xfrm>
            <a:off x="5942880" y="326484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25" name="CustomShape 33"/>
          <p:cNvSpPr/>
          <p:nvPr/>
        </p:nvSpPr>
        <p:spPr>
          <a:xfrm>
            <a:off x="5630760" y="321732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6" name="CustomShape 34"/>
          <p:cNvSpPr/>
          <p:nvPr/>
        </p:nvSpPr>
        <p:spPr>
          <a:xfrm>
            <a:off x="6337800" y="32180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7" name="CustomShape 35"/>
          <p:cNvSpPr/>
          <p:nvPr/>
        </p:nvSpPr>
        <p:spPr>
          <a:xfrm>
            <a:off x="6601320" y="32180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8" name="CustomShape 36"/>
          <p:cNvSpPr/>
          <p:nvPr/>
        </p:nvSpPr>
        <p:spPr>
          <a:xfrm>
            <a:off x="6864840" y="321804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29" name="CustomShape 37"/>
          <p:cNvSpPr/>
          <p:nvPr/>
        </p:nvSpPr>
        <p:spPr>
          <a:xfrm>
            <a:off x="6337800" y="34815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0" name="CustomShape 38"/>
          <p:cNvSpPr/>
          <p:nvPr/>
        </p:nvSpPr>
        <p:spPr>
          <a:xfrm>
            <a:off x="6601320" y="34815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1" name="CustomShape 39"/>
          <p:cNvSpPr/>
          <p:nvPr/>
        </p:nvSpPr>
        <p:spPr>
          <a:xfrm>
            <a:off x="6864840" y="34815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2" name="CustomShape 40"/>
          <p:cNvSpPr/>
          <p:nvPr/>
        </p:nvSpPr>
        <p:spPr>
          <a:xfrm>
            <a:off x="6337800" y="37468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3" name="CustomShape 41"/>
          <p:cNvSpPr/>
          <p:nvPr/>
        </p:nvSpPr>
        <p:spPr>
          <a:xfrm>
            <a:off x="6601320" y="37468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4" name="CustomShape 42"/>
          <p:cNvSpPr/>
          <p:nvPr/>
        </p:nvSpPr>
        <p:spPr>
          <a:xfrm>
            <a:off x="6864840" y="37468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5" name="CustomShape 43"/>
          <p:cNvSpPr/>
          <p:nvPr/>
        </p:nvSpPr>
        <p:spPr>
          <a:xfrm>
            <a:off x="6582240" y="348156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6" name="CustomShape 44"/>
          <p:cNvSpPr/>
          <p:nvPr/>
        </p:nvSpPr>
        <p:spPr>
          <a:xfrm>
            <a:off x="6379200" y="378756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37" name="CustomShape 45"/>
          <p:cNvSpPr/>
          <p:nvPr/>
        </p:nvSpPr>
        <p:spPr>
          <a:xfrm>
            <a:off x="6894720" y="3266640"/>
            <a:ext cx="180720" cy="1803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38" name="CustomShape 46"/>
          <p:cNvSpPr/>
          <p:nvPr/>
        </p:nvSpPr>
        <p:spPr>
          <a:xfrm>
            <a:off x="6582240" y="321876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39" name="CustomShape 47"/>
          <p:cNvSpPr/>
          <p:nvPr/>
        </p:nvSpPr>
        <p:spPr>
          <a:xfrm>
            <a:off x="7298280" y="3218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0" name="CustomShape 48"/>
          <p:cNvSpPr/>
          <p:nvPr/>
        </p:nvSpPr>
        <p:spPr>
          <a:xfrm>
            <a:off x="7561440" y="3218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1" name="CustomShape 49"/>
          <p:cNvSpPr/>
          <p:nvPr/>
        </p:nvSpPr>
        <p:spPr>
          <a:xfrm>
            <a:off x="7824960" y="321876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2" name="CustomShape 50"/>
          <p:cNvSpPr/>
          <p:nvPr/>
        </p:nvSpPr>
        <p:spPr>
          <a:xfrm>
            <a:off x="7298280" y="3482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3" name="CustomShape 51"/>
          <p:cNvSpPr/>
          <p:nvPr/>
        </p:nvSpPr>
        <p:spPr>
          <a:xfrm>
            <a:off x="7561440" y="3482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4" name="CustomShape 52"/>
          <p:cNvSpPr/>
          <p:nvPr/>
        </p:nvSpPr>
        <p:spPr>
          <a:xfrm>
            <a:off x="7824960" y="3482280"/>
            <a:ext cx="263160" cy="26316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5" name="CustomShape 53"/>
          <p:cNvSpPr/>
          <p:nvPr/>
        </p:nvSpPr>
        <p:spPr>
          <a:xfrm>
            <a:off x="7298280" y="3747960"/>
            <a:ext cx="263160" cy="262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6" name="CustomShape 54"/>
          <p:cNvSpPr/>
          <p:nvPr/>
        </p:nvSpPr>
        <p:spPr>
          <a:xfrm>
            <a:off x="7561440" y="3747960"/>
            <a:ext cx="263160" cy="262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7" name="CustomShape 55"/>
          <p:cNvSpPr/>
          <p:nvPr/>
        </p:nvSpPr>
        <p:spPr>
          <a:xfrm>
            <a:off x="7824960" y="3747960"/>
            <a:ext cx="263160" cy="26280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8" name="CustomShape 56"/>
          <p:cNvSpPr/>
          <p:nvPr/>
        </p:nvSpPr>
        <p:spPr>
          <a:xfrm>
            <a:off x="7542360" y="348228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49" name="CustomShape 57"/>
          <p:cNvSpPr/>
          <p:nvPr/>
        </p:nvSpPr>
        <p:spPr>
          <a:xfrm>
            <a:off x="7339320" y="378828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50" name="CustomShape 58"/>
          <p:cNvSpPr/>
          <p:nvPr/>
        </p:nvSpPr>
        <p:spPr>
          <a:xfrm>
            <a:off x="7854840" y="3267360"/>
            <a:ext cx="180720" cy="18072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51" name="CustomShape 59"/>
          <p:cNvSpPr/>
          <p:nvPr/>
        </p:nvSpPr>
        <p:spPr>
          <a:xfrm>
            <a:off x="7542360" y="3219840"/>
            <a:ext cx="30060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2" name="CustomShape 60"/>
          <p:cNvSpPr/>
          <p:nvPr/>
        </p:nvSpPr>
        <p:spPr>
          <a:xfrm>
            <a:off x="7554240" y="3739680"/>
            <a:ext cx="300240" cy="2653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53" name="CustomShape 61"/>
          <p:cNvSpPr/>
          <p:nvPr/>
        </p:nvSpPr>
        <p:spPr>
          <a:xfrm flipH="1" flipV="1" rot="5400000">
            <a:off x="4343040" y="273384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4" name="CustomShape 62"/>
          <p:cNvSpPr/>
          <p:nvPr/>
        </p:nvSpPr>
        <p:spPr>
          <a:xfrm flipH="1" flipV="1" rot="5400000">
            <a:off x="5297760" y="353520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5" name="CustomShape 63"/>
          <p:cNvSpPr/>
          <p:nvPr/>
        </p:nvSpPr>
        <p:spPr>
          <a:xfrm flipH="1" flipV="1" rot="5400000">
            <a:off x="7207200" y="3528720"/>
            <a:ext cx="3960" cy="95472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6" name="CustomShape 64"/>
          <p:cNvSpPr/>
          <p:nvPr/>
        </p:nvSpPr>
        <p:spPr>
          <a:xfrm flipH="1" flipV="1" rot="5400000">
            <a:off x="6252840" y="2729880"/>
            <a:ext cx="3960" cy="95472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57" name="Line 65"/>
          <p:cNvSpPr/>
          <p:nvPr/>
        </p:nvSpPr>
        <p:spPr>
          <a:xfrm>
            <a:off x="7686720" y="3017520"/>
            <a:ext cx="0" cy="1185480"/>
          </a:xfrm>
          <a:prstGeom prst="line">
            <a:avLst/>
          </a:prstGeom>
          <a:ln w="76320"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1158" name="CustomShape 66"/>
          <p:cNvSpPr/>
          <p:nvPr/>
        </p:nvSpPr>
        <p:spPr>
          <a:xfrm>
            <a:off x="7763760" y="4015440"/>
            <a:ext cx="6487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WIN = +1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CustomShape 1"/>
          <p:cNvSpPr/>
          <p:nvPr/>
        </p:nvSpPr>
        <p:spPr>
          <a:xfrm>
            <a:off x="348480" y="21945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0" name="CustomShape 2"/>
          <p:cNvSpPr/>
          <p:nvPr/>
        </p:nvSpPr>
        <p:spPr>
          <a:xfrm>
            <a:off x="1058760" y="21945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1" name="CustomShape 3"/>
          <p:cNvSpPr/>
          <p:nvPr/>
        </p:nvSpPr>
        <p:spPr>
          <a:xfrm>
            <a:off x="1769040" y="21945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2" name="CustomShape 4"/>
          <p:cNvSpPr/>
          <p:nvPr/>
        </p:nvSpPr>
        <p:spPr>
          <a:xfrm>
            <a:off x="348480" y="292032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3" name="CustomShape 5"/>
          <p:cNvSpPr/>
          <p:nvPr/>
        </p:nvSpPr>
        <p:spPr>
          <a:xfrm>
            <a:off x="1058760" y="292032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4" name="CustomShape 6"/>
          <p:cNvSpPr/>
          <p:nvPr/>
        </p:nvSpPr>
        <p:spPr>
          <a:xfrm>
            <a:off x="1769040" y="292032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5" name="CustomShape 7"/>
          <p:cNvSpPr/>
          <p:nvPr/>
        </p:nvSpPr>
        <p:spPr>
          <a:xfrm>
            <a:off x="348480" y="36507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6" name="CustomShape 8"/>
          <p:cNvSpPr/>
          <p:nvPr/>
        </p:nvSpPr>
        <p:spPr>
          <a:xfrm>
            <a:off x="1058760" y="36507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7" name="CustomShape 9"/>
          <p:cNvSpPr/>
          <p:nvPr/>
        </p:nvSpPr>
        <p:spPr>
          <a:xfrm>
            <a:off x="1769040" y="3650760"/>
            <a:ext cx="709560" cy="725040"/>
          </a:xfrm>
          <a:prstGeom prst="rect">
            <a:avLst/>
          </a:prstGeom>
          <a:noFill/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68" name="CustomShape 10"/>
          <p:cNvSpPr/>
          <p:nvPr/>
        </p:nvSpPr>
        <p:spPr>
          <a:xfrm>
            <a:off x="460080" y="3763080"/>
            <a:ext cx="487080" cy="49788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169" name="CustomShape 11"/>
          <p:cNvSpPr/>
          <p:nvPr/>
        </p:nvSpPr>
        <p:spPr>
          <a:xfrm>
            <a:off x="1007640" y="2196720"/>
            <a:ext cx="810360" cy="7308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70" name="CustomShape 12"/>
          <p:cNvSpPr/>
          <p:nvPr/>
        </p:nvSpPr>
        <p:spPr>
          <a:xfrm rot="19832400">
            <a:off x="2629080" y="2514960"/>
            <a:ext cx="1786680" cy="360720"/>
          </a:xfrm>
          <a:custGeom>
            <a:avLst/>
            <a:gdLst/>
            <a:ahLst/>
            <a:rect l="0" t="0" r="r" b="b"/>
            <a:pathLst>
              <a:path w="4966" h="1004">
                <a:moveTo>
                  <a:pt x="0" y="402"/>
                </a:moveTo>
                <a:lnTo>
                  <a:pt x="3704" y="398"/>
                </a:lnTo>
                <a:lnTo>
                  <a:pt x="3704" y="0"/>
                </a:lnTo>
                <a:lnTo>
                  <a:pt x="4965" y="499"/>
                </a:lnTo>
                <a:lnTo>
                  <a:pt x="3705" y="1003"/>
                </a:lnTo>
                <a:lnTo>
                  <a:pt x="3704" y="605"/>
                </a:lnTo>
                <a:lnTo>
                  <a:pt x="1" y="609"/>
                </a:lnTo>
                <a:lnTo>
                  <a:pt x="0" y="402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1" name="CustomShape 13"/>
          <p:cNvSpPr/>
          <p:nvPr/>
        </p:nvSpPr>
        <p:spPr>
          <a:xfrm rot="2091600">
            <a:off x="2568240" y="3810960"/>
            <a:ext cx="1786680" cy="360720"/>
          </a:xfrm>
          <a:custGeom>
            <a:avLst/>
            <a:gdLst/>
            <a:ahLst/>
            <a:rect l="0" t="0" r="r" b="b"/>
            <a:pathLst>
              <a:path w="4966" h="1004">
                <a:moveTo>
                  <a:pt x="0" y="401"/>
                </a:moveTo>
                <a:lnTo>
                  <a:pt x="3704" y="398"/>
                </a:lnTo>
                <a:lnTo>
                  <a:pt x="3704" y="0"/>
                </a:lnTo>
                <a:lnTo>
                  <a:pt x="4965" y="500"/>
                </a:lnTo>
                <a:lnTo>
                  <a:pt x="3704" y="1003"/>
                </a:lnTo>
                <a:lnTo>
                  <a:pt x="3704" y="605"/>
                </a:lnTo>
                <a:lnTo>
                  <a:pt x="0" y="608"/>
                </a:lnTo>
                <a:lnTo>
                  <a:pt x="0" y="401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172" name="" descr=""/>
          <p:cNvPicPr/>
          <p:nvPr/>
        </p:nvPicPr>
        <p:blipFill>
          <a:blip r:embed="rId1"/>
          <a:stretch/>
        </p:blipFill>
        <p:spPr>
          <a:xfrm>
            <a:off x="4572000" y="1920240"/>
            <a:ext cx="963720" cy="474120"/>
          </a:xfrm>
          <a:prstGeom prst="rect">
            <a:avLst/>
          </a:prstGeom>
          <a:ln>
            <a:noFill/>
          </a:ln>
        </p:spPr>
      </p:pic>
      <p:pic>
        <p:nvPicPr>
          <p:cNvPr id="1173" name="" descr=""/>
          <p:cNvPicPr/>
          <p:nvPr/>
        </p:nvPicPr>
        <p:blipFill>
          <a:blip r:embed="rId2"/>
          <a:stretch/>
        </p:blipFill>
        <p:spPr>
          <a:xfrm>
            <a:off x="4297680" y="4434120"/>
            <a:ext cx="4030920" cy="41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CustomShape 1"/>
          <p:cNvSpPr/>
          <p:nvPr/>
        </p:nvSpPr>
        <p:spPr>
          <a:xfrm flipH="1">
            <a:off x="1012320" y="32263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175" name="Group 2"/>
          <p:cNvGrpSpPr/>
          <p:nvPr/>
        </p:nvGrpSpPr>
        <p:grpSpPr>
          <a:xfrm>
            <a:off x="2066760" y="4920120"/>
            <a:ext cx="1465200" cy="1445400"/>
            <a:chOff x="2066760" y="4920120"/>
            <a:chExt cx="1465200" cy="1445400"/>
          </a:xfrm>
        </p:grpSpPr>
        <p:grpSp>
          <p:nvGrpSpPr>
            <p:cNvPr id="1176" name="Group 3"/>
            <p:cNvGrpSpPr/>
            <p:nvPr/>
          </p:nvGrpSpPr>
          <p:grpSpPr>
            <a:xfrm>
              <a:off x="2066760" y="4920120"/>
              <a:ext cx="1441800" cy="1445400"/>
              <a:chOff x="2066760" y="4920120"/>
              <a:chExt cx="1441800" cy="1445400"/>
            </a:xfrm>
          </p:grpSpPr>
          <p:sp>
            <p:nvSpPr>
              <p:cNvPr id="1177" name="CustomShape 4"/>
              <p:cNvSpPr/>
              <p:nvPr/>
            </p:nvSpPr>
            <p:spPr>
              <a:xfrm>
                <a:off x="206676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78" name="CustomShape 5"/>
              <p:cNvSpPr/>
              <p:nvPr/>
            </p:nvSpPr>
            <p:spPr>
              <a:xfrm>
                <a:off x="25477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79" name="CustomShape 6"/>
              <p:cNvSpPr/>
              <p:nvPr/>
            </p:nvSpPr>
            <p:spPr>
              <a:xfrm>
                <a:off x="3028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0" name="CustomShape 7"/>
              <p:cNvSpPr/>
              <p:nvPr/>
            </p:nvSpPr>
            <p:spPr>
              <a:xfrm>
                <a:off x="206676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1" name="CustomShape 8"/>
              <p:cNvSpPr/>
              <p:nvPr/>
            </p:nvSpPr>
            <p:spPr>
              <a:xfrm>
                <a:off x="25477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2" name="CustomShape 9"/>
              <p:cNvSpPr/>
              <p:nvPr/>
            </p:nvSpPr>
            <p:spPr>
              <a:xfrm>
                <a:off x="3028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3" name="CustomShape 10"/>
              <p:cNvSpPr/>
              <p:nvPr/>
            </p:nvSpPr>
            <p:spPr>
              <a:xfrm>
                <a:off x="206676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4" name="CustomShape 11"/>
              <p:cNvSpPr/>
              <p:nvPr/>
            </p:nvSpPr>
            <p:spPr>
              <a:xfrm>
                <a:off x="25477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85" name="CustomShape 12"/>
              <p:cNvSpPr/>
              <p:nvPr/>
            </p:nvSpPr>
            <p:spPr>
              <a:xfrm>
                <a:off x="3028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186" name="CustomShape 13"/>
            <p:cNvSpPr/>
            <p:nvPr/>
          </p:nvSpPr>
          <p:spPr>
            <a:xfrm>
              <a:off x="251280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7" name="CustomShape 14"/>
            <p:cNvSpPr/>
            <p:nvPr/>
          </p:nvSpPr>
          <p:spPr>
            <a:xfrm>
              <a:off x="298368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88" name="CustomShape 15"/>
            <p:cNvSpPr/>
            <p:nvPr/>
          </p:nvSpPr>
          <p:spPr>
            <a:xfrm>
              <a:off x="214200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189" name="CustomShape 16"/>
            <p:cNvSpPr/>
            <p:nvPr/>
          </p:nvSpPr>
          <p:spPr>
            <a:xfrm>
              <a:off x="214200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190" name="Group 17"/>
          <p:cNvGrpSpPr/>
          <p:nvPr/>
        </p:nvGrpSpPr>
        <p:grpSpPr>
          <a:xfrm>
            <a:off x="291960" y="4915080"/>
            <a:ext cx="1465200" cy="1445760"/>
            <a:chOff x="291960" y="4915080"/>
            <a:chExt cx="1465200" cy="1445760"/>
          </a:xfrm>
        </p:grpSpPr>
        <p:grpSp>
          <p:nvGrpSpPr>
            <p:cNvPr id="1191" name="Group 18"/>
            <p:cNvGrpSpPr/>
            <p:nvPr/>
          </p:nvGrpSpPr>
          <p:grpSpPr>
            <a:xfrm>
              <a:off x="291960" y="4915080"/>
              <a:ext cx="1441800" cy="1445760"/>
              <a:chOff x="291960" y="4915080"/>
              <a:chExt cx="1441800" cy="1445760"/>
            </a:xfrm>
          </p:grpSpPr>
          <p:sp>
            <p:nvSpPr>
              <p:cNvPr id="1192" name="CustomShape 19"/>
              <p:cNvSpPr/>
              <p:nvPr/>
            </p:nvSpPr>
            <p:spPr>
              <a:xfrm>
                <a:off x="29196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3" name="CustomShape 20"/>
              <p:cNvSpPr/>
              <p:nvPr/>
            </p:nvSpPr>
            <p:spPr>
              <a:xfrm>
                <a:off x="7729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4" name="CustomShape 21"/>
              <p:cNvSpPr/>
              <p:nvPr/>
            </p:nvSpPr>
            <p:spPr>
              <a:xfrm>
                <a:off x="12535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5" name="CustomShape 22"/>
              <p:cNvSpPr/>
              <p:nvPr/>
            </p:nvSpPr>
            <p:spPr>
              <a:xfrm>
                <a:off x="29196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6" name="CustomShape 23"/>
              <p:cNvSpPr/>
              <p:nvPr/>
            </p:nvSpPr>
            <p:spPr>
              <a:xfrm>
                <a:off x="7729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7" name="CustomShape 24"/>
              <p:cNvSpPr/>
              <p:nvPr/>
            </p:nvSpPr>
            <p:spPr>
              <a:xfrm>
                <a:off x="12535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8" name="CustomShape 25"/>
              <p:cNvSpPr/>
              <p:nvPr/>
            </p:nvSpPr>
            <p:spPr>
              <a:xfrm>
                <a:off x="29196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199" name="CustomShape 26"/>
              <p:cNvSpPr/>
              <p:nvPr/>
            </p:nvSpPr>
            <p:spPr>
              <a:xfrm>
                <a:off x="7729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0" name="CustomShape 27"/>
              <p:cNvSpPr/>
              <p:nvPr/>
            </p:nvSpPr>
            <p:spPr>
              <a:xfrm>
                <a:off x="12535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01" name="CustomShape 28"/>
            <p:cNvSpPr/>
            <p:nvPr/>
          </p:nvSpPr>
          <p:spPr>
            <a:xfrm>
              <a:off x="73800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2" name="CustomShape 29"/>
            <p:cNvSpPr/>
            <p:nvPr/>
          </p:nvSpPr>
          <p:spPr>
            <a:xfrm>
              <a:off x="120888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3" name="CustomShape 30"/>
            <p:cNvSpPr/>
            <p:nvPr/>
          </p:nvSpPr>
          <p:spPr>
            <a:xfrm>
              <a:off x="36720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04" name="CustomShape 31"/>
            <p:cNvSpPr/>
            <p:nvPr/>
          </p:nvSpPr>
          <p:spPr>
            <a:xfrm>
              <a:off x="36720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05" name="Group 32"/>
          <p:cNvGrpSpPr/>
          <p:nvPr/>
        </p:nvGrpSpPr>
        <p:grpSpPr>
          <a:xfrm>
            <a:off x="3634920" y="903600"/>
            <a:ext cx="1846440" cy="1821960"/>
            <a:chOff x="3634920" y="903600"/>
            <a:chExt cx="1846440" cy="1821960"/>
          </a:xfrm>
        </p:grpSpPr>
        <p:grpSp>
          <p:nvGrpSpPr>
            <p:cNvPr id="1206" name="Group 33"/>
            <p:cNvGrpSpPr/>
            <p:nvPr/>
          </p:nvGrpSpPr>
          <p:grpSpPr>
            <a:xfrm>
              <a:off x="3634920" y="903600"/>
              <a:ext cx="1817280" cy="1821960"/>
              <a:chOff x="3634920" y="903600"/>
              <a:chExt cx="1817280" cy="1821960"/>
            </a:xfrm>
          </p:grpSpPr>
          <p:sp>
            <p:nvSpPr>
              <p:cNvPr id="1207" name="CustomShape 34"/>
              <p:cNvSpPr/>
              <p:nvPr/>
            </p:nvSpPr>
            <p:spPr>
              <a:xfrm>
                <a:off x="363492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8" name="CustomShape 35"/>
              <p:cNvSpPr/>
              <p:nvPr/>
            </p:nvSpPr>
            <p:spPr>
              <a:xfrm>
                <a:off x="424080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09" name="CustomShape 36"/>
              <p:cNvSpPr/>
              <p:nvPr/>
            </p:nvSpPr>
            <p:spPr>
              <a:xfrm>
                <a:off x="484668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0" name="CustomShape 37"/>
              <p:cNvSpPr/>
              <p:nvPr/>
            </p:nvSpPr>
            <p:spPr>
              <a:xfrm>
                <a:off x="363492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1" name="CustomShape 38"/>
              <p:cNvSpPr/>
              <p:nvPr/>
            </p:nvSpPr>
            <p:spPr>
              <a:xfrm>
                <a:off x="424080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2" name="CustomShape 39"/>
              <p:cNvSpPr/>
              <p:nvPr/>
            </p:nvSpPr>
            <p:spPr>
              <a:xfrm>
                <a:off x="484668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3" name="CustomShape 40"/>
              <p:cNvSpPr/>
              <p:nvPr/>
            </p:nvSpPr>
            <p:spPr>
              <a:xfrm>
                <a:off x="363492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4" name="CustomShape 41"/>
              <p:cNvSpPr/>
              <p:nvPr/>
            </p:nvSpPr>
            <p:spPr>
              <a:xfrm>
                <a:off x="424080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15" name="CustomShape 42"/>
              <p:cNvSpPr/>
              <p:nvPr/>
            </p:nvSpPr>
            <p:spPr>
              <a:xfrm>
                <a:off x="484668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16" name="CustomShape 43"/>
            <p:cNvSpPr/>
            <p:nvPr/>
          </p:nvSpPr>
          <p:spPr>
            <a:xfrm>
              <a:off x="4196880" y="150948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7" name="CustomShape 44"/>
            <p:cNvSpPr/>
            <p:nvPr/>
          </p:nvSpPr>
          <p:spPr>
            <a:xfrm>
              <a:off x="4790520" y="211536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8" name="CustomShape 45"/>
            <p:cNvSpPr/>
            <p:nvPr/>
          </p:nvSpPr>
          <p:spPr>
            <a:xfrm>
              <a:off x="3729960" y="10058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19" name="CustomShape 46"/>
            <p:cNvSpPr/>
            <p:nvPr/>
          </p:nvSpPr>
          <p:spPr>
            <a:xfrm>
              <a:off x="3729960" y="22136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20" name="Group 47"/>
          <p:cNvGrpSpPr/>
          <p:nvPr/>
        </p:nvGrpSpPr>
        <p:grpSpPr>
          <a:xfrm>
            <a:off x="3842640" y="4920120"/>
            <a:ext cx="1465200" cy="1445400"/>
            <a:chOff x="3842640" y="4920120"/>
            <a:chExt cx="1465200" cy="1445400"/>
          </a:xfrm>
        </p:grpSpPr>
        <p:grpSp>
          <p:nvGrpSpPr>
            <p:cNvPr id="1221" name="Group 48"/>
            <p:cNvGrpSpPr/>
            <p:nvPr/>
          </p:nvGrpSpPr>
          <p:grpSpPr>
            <a:xfrm>
              <a:off x="3842640" y="4920120"/>
              <a:ext cx="1441440" cy="1445400"/>
              <a:chOff x="3842640" y="4920120"/>
              <a:chExt cx="1441440" cy="1445400"/>
            </a:xfrm>
          </p:grpSpPr>
          <p:sp>
            <p:nvSpPr>
              <p:cNvPr id="1222" name="CustomShape 49"/>
              <p:cNvSpPr/>
              <p:nvPr/>
            </p:nvSpPr>
            <p:spPr>
              <a:xfrm>
                <a:off x="38426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3" name="CustomShape 50"/>
              <p:cNvSpPr/>
              <p:nvPr/>
            </p:nvSpPr>
            <p:spPr>
              <a:xfrm>
                <a:off x="43232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4" name="CustomShape 51"/>
              <p:cNvSpPr/>
              <p:nvPr/>
            </p:nvSpPr>
            <p:spPr>
              <a:xfrm>
                <a:off x="48038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5" name="CustomShape 52"/>
              <p:cNvSpPr/>
              <p:nvPr/>
            </p:nvSpPr>
            <p:spPr>
              <a:xfrm>
                <a:off x="38426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6" name="CustomShape 53"/>
              <p:cNvSpPr/>
              <p:nvPr/>
            </p:nvSpPr>
            <p:spPr>
              <a:xfrm>
                <a:off x="43232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7" name="CustomShape 54"/>
              <p:cNvSpPr/>
              <p:nvPr/>
            </p:nvSpPr>
            <p:spPr>
              <a:xfrm>
                <a:off x="48038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8" name="CustomShape 55"/>
              <p:cNvSpPr/>
              <p:nvPr/>
            </p:nvSpPr>
            <p:spPr>
              <a:xfrm>
                <a:off x="38426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29" name="CustomShape 56"/>
              <p:cNvSpPr/>
              <p:nvPr/>
            </p:nvSpPr>
            <p:spPr>
              <a:xfrm>
                <a:off x="43232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30" name="CustomShape 57"/>
              <p:cNvSpPr/>
              <p:nvPr/>
            </p:nvSpPr>
            <p:spPr>
              <a:xfrm>
                <a:off x="48038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31" name="CustomShape 58"/>
            <p:cNvSpPr/>
            <p:nvPr/>
          </p:nvSpPr>
          <p:spPr>
            <a:xfrm>
              <a:off x="428868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2" name="CustomShape 59"/>
            <p:cNvSpPr/>
            <p:nvPr/>
          </p:nvSpPr>
          <p:spPr>
            <a:xfrm>
              <a:off x="475956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3" name="CustomShape 60"/>
            <p:cNvSpPr/>
            <p:nvPr/>
          </p:nvSpPr>
          <p:spPr>
            <a:xfrm>
              <a:off x="391788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34" name="CustomShape 61"/>
            <p:cNvSpPr/>
            <p:nvPr/>
          </p:nvSpPr>
          <p:spPr>
            <a:xfrm>
              <a:off x="391788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35" name="Group 62"/>
          <p:cNvGrpSpPr/>
          <p:nvPr/>
        </p:nvGrpSpPr>
        <p:grpSpPr>
          <a:xfrm>
            <a:off x="5620320" y="4920120"/>
            <a:ext cx="1465200" cy="1445400"/>
            <a:chOff x="5620320" y="4920120"/>
            <a:chExt cx="1465200" cy="1445400"/>
          </a:xfrm>
        </p:grpSpPr>
        <p:grpSp>
          <p:nvGrpSpPr>
            <p:cNvPr id="1236" name="Group 63"/>
            <p:cNvGrpSpPr/>
            <p:nvPr/>
          </p:nvGrpSpPr>
          <p:grpSpPr>
            <a:xfrm>
              <a:off x="5620320" y="4920120"/>
              <a:ext cx="1441800" cy="1445400"/>
              <a:chOff x="5620320" y="4920120"/>
              <a:chExt cx="1441800" cy="1445400"/>
            </a:xfrm>
          </p:grpSpPr>
          <p:sp>
            <p:nvSpPr>
              <p:cNvPr id="1237" name="CustomShape 64"/>
              <p:cNvSpPr/>
              <p:nvPr/>
            </p:nvSpPr>
            <p:spPr>
              <a:xfrm>
                <a:off x="5620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38" name="CustomShape 65"/>
              <p:cNvSpPr/>
              <p:nvPr/>
            </p:nvSpPr>
            <p:spPr>
              <a:xfrm>
                <a:off x="61009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39" name="CustomShape 66"/>
              <p:cNvSpPr/>
              <p:nvPr/>
            </p:nvSpPr>
            <p:spPr>
              <a:xfrm>
                <a:off x="658188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0" name="CustomShape 67"/>
              <p:cNvSpPr/>
              <p:nvPr/>
            </p:nvSpPr>
            <p:spPr>
              <a:xfrm>
                <a:off x="5620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1" name="CustomShape 68"/>
              <p:cNvSpPr/>
              <p:nvPr/>
            </p:nvSpPr>
            <p:spPr>
              <a:xfrm>
                <a:off x="61009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2" name="CustomShape 69"/>
              <p:cNvSpPr/>
              <p:nvPr/>
            </p:nvSpPr>
            <p:spPr>
              <a:xfrm>
                <a:off x="658188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3" name="CustomShape 70"/>
              <p:cNvSpPr/>
              <p:nvPr/>
            </p:nvSpPr>
            <p:spPr>
              <a:xfrm>
                <a:off x="5620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4" name="CustomShape 71"/>
              <p:cNvSpPr/>
              <p:nvPr/>
            </p:nvSpPr>
            <p:spPr>
              <a:xfrm>
                <a:off x="61009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45" name="CustomShape 72"/>
              <p:cNvSpPr/>
              <p:nvPr/>
            </p:nvSpPr>
            <p:spPr>
              <a:xfrm>
                <a:off x="658188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46" name="CustomShape 73"/>
            <p:cNvSpPr/>
            <p:nvPr/>
          </p:nvSpPr>
          <p:spPr>
            <a:xfrm>
              <a:off x="606636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7" name="CustomShape 74"/>
            <p:cNvSpPr/>
            <p:nvPr/>
          </p:nvSpPr>
          <p:spPr>
            <a:xfrm>
              <a:off x="653724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8" name="CustomShape 75"/>
            <p:cNvSpPr/>
            <p:nvPr/>
          </p:nvSpPr>
          <p:spPr>
            <a:xfrm>
              <a:off x="569556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49" name="CustomShape 76"/>
            <p:cNvSpPr/>
            <p:nvPr/>
          </p:nvSpPr>
          <p:spPr>
            <a:xfrm>
              <a:off x="569556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1250" name="Group 77"/>
          <p:cNvGrpSpPr/>
          <p:nvPr/>
        </p:nvGrpSpPr>
        <p:grpSpPr>
          <a:xfrm>
            <a:off x="7438680" y="4915080"/>
            <a:ext cx="1464840" cy="1445760"/>
            <a:chOff x="7438680" y="4915080"/>
            <a:chExt cx="1464840" cy="1445760"/>
          </a:xfrm>
        </p:grpSpPr>
        <p:grpSp>
          <p:nvGrpSpPr>
            <p:cNvPr id="1251" name="Group 78"/>
            <p:cNvGrpSpPr/>
            <p:nvPr/>
          </p:nvGrpSpPr>
          <p:grpSpPr>
            <a:xfrm>
              <a:off x="7438680" y="4915080"/>
              <a:ext cx="1441440" cy="1445760"/>
              <a:chOff x="7438680" y="4915080"/>
              <a:chExt cx="1441440" cy="1445760"/>
            </a:xfrm>
          </p:grpSpPr>
          <p:sp>
            <p:nvSpPr>
              <p:cNvPr id="1252" name="CustomShape 79"/>
              <p:cNvSpPr/>
              <p:nvPr/>
            </p:nvSpPr>
            <p:spPr>
              <a:xfrm>
                <a:off x="74386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3" name="CustomShape 80"/>
              <p:cNvSpPr/>
              <p:nvPr/>
            </p:nvSpPr>
            <p:spPr>
              <a:xfrm>
                <a:off x="79192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4" name="CustomShape 81"/>
              <p:cNvSpPr/>
              <p:nvPr/>
            </p:nvSpPr>
            <p:spPr>
              <a:xfrm>
                <a:off x="83998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5" name="CustomShape 82"/>
              <p:cNvSpPr/>
              <p:nvPr/>
            </p:nvSpPr>
            <p:spPr>
              <a:xfrm>
                <a:off x="74386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6" name="CustomShape 83"/>
              <p:cNvSpPr/>
              <p:nvPr/>
            </p:nvSpPr>
            <p:spPr>
              <a:xfrm>
                <a:off x="79192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7" name="CustomShape 84"/>
              <p:cNvSpPr/>
              <p:nvPr/>
            </p:nvSpPr>
            <p:spPr>
              <a:xfrm>
                <a:off x="83998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8" name="CustomShape 85"/>
              <p:cNvSpPr/>
              <p:nvPr/>
            </p:nvSpPr>
            <p:spPr>
              <a:xfrm>
                <a:off x="74386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59" name="CustomShape 86"/>
              <p:cNvSpPr/>
              <p:nvPr/>
            </p:nvSpPr>
            <p:spPr>
              <a:xfrm>
                <a:off x="79192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1260" name="CustomShape 87"/>
              <p:cNvSpPr/>
              <p:nvPr/>
            </p:nvSpPr>
            <p:spPr>
              <a:xfrm>
                <a:off x="83998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1261" name="CustomShape 88"/>
            <p:cNvSpPr/>
            <p:nvPr/>
          </p:nvSpPr>
          <p:spPr>
            <a:xfrm>
              <a:off x="788436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2" name="CustomShape 89"/>
            <p:cNvSpPr/>
            <p:nvPr/>
          </p:nvSpPr>
          <p:spPr>
            <a:xfrm>
              <a:off x="835524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63" name="CustomShape 90"/>
            <p:cNvSpPr/>
            <p:nvPr/>
          </p:nvSpPr>
          <p:spPr>
            <a:xfrm>
              <a:off x="751392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1264" name="CustomShape 91"/>
            <p:cNvSpPr/>
            <p:nvPr/>
          </p:nvSpPr>
          <p:spPr>
            <a:xfrm>
              <a:off x="751392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1265" name="CustomShape 92"/>
          <p:cNvSpPr/>
          <p:nvPr/>
        </p:nvSpPr>
        <p:spPr>
          <a:xfrm>
            <a:off x="27972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6" name="CustomShape 93"/>
          <p:cNvSpPr/>
          <p:nvPr/>
        </p:nvSpPr>
        <p:spPr>
          <a:xfrm>
            <a:off x="2508120" y="4920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7" name="CustomShape 94"/>
          <p:cNvSpPr/>
          <p:nvPr/>
        </p:nvSpPr>
        <p:spPr>
          <a:xfrm>
            <a:off x="4289400" y="58662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8" name="CustomShape 95"/>
          <p:cNvSpPr/>
          <p:nvPr/>
        </p:nvSpPr>
        <p:spPr>
          <a:xfrm>
            <a:off x="6563520" y="4911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69" name="CustomShape 96"/>
          <p:cNvSpPr/>
          <p:nvPr/>
        </p:nvSpPr>
        <p:spPr>
          <a:xfrm>
            <a:off x="835524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70" name="Line 97"/>
          <p:cNvSpPr/>
          <p:nvPr/>
        </p:nvSpPr>
        <p:spPr>
          <a:xfrm>
            <a:off x="4543560" y="2725920"/>
            <a:ext cx="360" cy="485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1" name="Line 98"/>
          <p:cNvSpPr/>
          <p:nvPr/>
        </p:nvSpPr>
        <p:spPr>
          <a:xfrm>
            <a:off x="1021680" y="3226320"/>
            <a:ext cx="717192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2" name="CustomShape 99"/>
          <p:cNvSpPr/>
          <p:nvPr/>
        </p:nvSpPr>
        <p:spPr>
          <a:xfrm>
            <a:off x="570600" y="36205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+1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2.269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3" name="CustomShape 100"/>
          <p:cNvSpPr/>
          <p:nvPr/>
        </p:nvSpPr>
        <p:spPr>
          <a:xfrm>
            <a:off x="4543920" y="189720"/>
            <a:ext cx="36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4" name="CustomShape 101"/>
          <p:cNvSpPr/>
          <p:nvPr/>
        </p:nvSpPr>
        <p:spPr>
          <a:xfrm flipH="1">
            <a:off x="2785320" y="323136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5" name="CustomShape 102"/>
          <p:cNvSpPr/>
          <p:nvPr/>
        </p:nvSpPr>
        <p:spPr>
          <a:xfrm>
            <a:off x="2343600" y="362556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1.269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6" name="CustomShape 103"/>
          <p:cNvSpPr/>
          <p:nvPr/>
        </p:nvSpPr>
        <p:spPr>
          <a:xfrm flipH="1">
            <a:off x="452844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7" name="CustomShape 104"/>
          <p:cNvSpPr/>
          <p:nvPr/>
        </p:nvSpPr>
        <p:spPr>
          <a:xfrm>
            <a:off x="4086720" y="36061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0.269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8" name="CustomShape 105"/>
          <p:cNvSpPr/>
          <p:nvPr/>
        </p:nvSpPr>
        <p:spPr>
          <a:xfrm flipH="1">
            <a:off x="634716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79" name="CustomShape 106"/>
          <p:cNvSpPr/>
          <p:nvPr/>
        </p:nvSpPr>
        <p:spPr>
          <a:xfrm>
            <a:off x="5905440" y="36061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0.269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0" name="CustomShape 107"/>
          <p:cNvSpPr/>
          <p:nvPr/>
        </p:nvSpPr>
        <p:spPr>
          <a:xfrm flipH="1">
            <a:off x="8174160" y="3211920"/>
            <a:ext cx="11160" cy="17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81" name="CustomShape 108"/>
          <p:cNvSpPr/>
          <p:nvPr/>
        </p:nvSpPr>
        <p:spPr>
          <a:xfrm>
            <a:off x="7732800" y="362556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1.269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82" name="CustomShape 109"/>
          <p:cNvSpPr/>
          <p:nvPr/>
        </p:nvSpPr>
        <p:spPr>
          <a:xfrm>
            <a:off x="3224880" y="8211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3" name="CustomShape 110"/>
          <p:cNvSpPr/>
          <p:nvPr/>
        </p:nvSpPr>
        <p:spPr>
          <a:xfrm>
            <a:off x="8456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4" name="CustomShape 111"/>
          <p:cNvSpPr/>
          <p:nvPr/>
        </p:nvSpPr>
        <p:spPr>
          <a:xfrm>
            <a:off x="2508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5" name="CustomShape 112"/>
          <p:cNvSpPr/>
          <p:nvPr/>
        </p:nvSpPr>
        <p:spPr>
          <a:xfrm>
            <a:off x="43232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6" name="CustomShape 113"/>
          <p:cNvSpPr/>
          <p:nvPr/>
        </p:nvSpPr>
        <p:spPr>
          <a:xfrm>
            <a:off x="6103800" y="634680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7" name="CustomShape 114"/>
          <p:cNvSpPr/>
          <p:nvPr/>
        </p:nvSpPr>
        <p:spPr>
          <a:xfrm>
            <a:off x="7989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8" name="CustomShape 115"/>
          <p:cNvSpPr/>
          <p:nvPr/>
        </p:nvSpPr>
        <p:spPr>
          <a:xfrm>
            <a:off x="4608000" y="204840"/>
            <a:ext cx="88416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5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CustomShape 1"/>
          <p:cNvSpPr/>
          <p:nvPr/>
        </p:nvSpPr>
        <p:spPr>
          <a:xfrm>
            <a:off x="2762640" y="432684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0" name="CustomShape 2"/>
          <p:cNvSpPr/>
          <p:nvPr/>
        </p:nvSpPr>
        <p:spPr>
          <a:xfrm>
            <a:off x="3472920" y="432684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1" name="CustomShape 3"/>
          <p:cNvSpPr/>
          <p:nvPr/>
        </p:nvSpPr>
        <p:spPr>
          <a:xfrm>
            <a:off x="4183200" y="432684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2" name="CustomShape 4"/>
          <p:cNvSpPr/>
          <p:nvPr/>
        </p:nvSpPr>
        <p:spPr>
          <a:xfrm>
            <a:off x="3092400" y="459900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3" name="CustomShape 5"/>
          <p:cNvSpPr/>
          <p:nvPr/>
        </p:nvSpPr>
        <p:spPr>
          <a:xfrm>
            <a:off x="3802680" y="459900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4" name="CustomShape 6"/>
          <p:cNvSpPr/>
          <p:nvPr/>
        </p:nvSpPr>
        <p:spPr>
          <a:xfrm>
            <a:off x="4512960" y="459900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5" name="CustomShape 7"/>
          <p:cNvSpPr/>
          <p:nvPr/>
        </p:nvSpPr>
        <p:spPr>
          <a:xfrm>
            <a:off x="3423600" y="48729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6" name="CustomShape 8"/>
          <p:cNvSpPr/>
          <p:nvPr/>
        </p:nvSpPr>
        <p:spPr>
          <a:xfrm>
            <a:off x="4133880" y="48729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7" name="CustomShape 9"/>
          <p:cNvSpPr/>
          <p:nvPr/>
        </p:nvSpPr>
        <p:spPr>
          <a:xfrm>
            <a:off x="4844160" y="48729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298" name="CustomShape 10"/>
          <p:cNvSpPr/>
          <p:nvPr/>
        </p:nvSpPr>
        <p:spPr>
          <a:xfrm>
            <a:off x="3586680" y="491508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299" name="CustomShape 11"/>
          <p:cNvSpPr/>
          <p:nvPr/>
        </p:nvSpPr>
        <p:spPr>
          <a:xfrm>
            <a:off x="4292280" y="492192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0" name="CustomShape 12"/>
          <p:cNvSpPr/>
          <p:nvPr/>
        </p:nvSpPr>
        <p:spPr>
          <a:xfrm>
            <a:off x="4990320" y="489060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1" name="CustomShape 13"/>
          <p:cNvSpPr/>
          <p:nvPr/>
        </p:nvSpPr>
        <p:spPr>
          <a:xfrm>
            <a:off x="3298320" y="463860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2" name="CustomShape 14"/>
          <p:cNvSpPr/>
          <p:nvPr/>
        </p:nvSpPr>
        <p:spPr>
          <a:xfrm>
            <a:off x="3982320" y="463860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3" name="CustomShape 15"/>
          <p:cNvSpPr/>
          <p:nvPr/>
        </p:nvSpPr>
        <p:spPr>
          <a:xfrm>
            <a:off x="4666320" y="463860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4" name="CustomShape 16"/>
          <p:cNvSpPr/>
          <p:nvPr/>
        </p:nvSpPr>
        <p:spPr>
          <a:xfrm>
            <a:off x="4341960" y="436212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5" name="CustomShape 17"/>
          <p:cNvSpPr/>
          <p:nvPr/>
        </p:nvSpPr>
        <p:spPr>
          <a:xfrm>
            <a:off x="3657960" y="436212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6" name="CustomShape 18"/>
          <p:cNvSpPr/>
          <p:nvPr/>
        </p:nvSpPr>
        <p:spPr>
          <a:xfrm>
            <a:off x="2973960" y="436212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07" name="CustomShape 19"/>
          <p:cNvSpPr/>
          <p:nvPr/>
        </p:nvSpPr>
        <p:spPr>
          <a:xfrm>
            <a:off x="2762640" y="320544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8" name="CustomShape 20"/>
          <p:cNvSpPr/>
          <p:nvPr/>
        </p:nvSpPr>
        <p:spPr>
          <a:xfrm>
            <a:off x="3472920" y="320544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09" name="CustomShape 21"/>
          <p:cNvSpPr/>
          <p:nvPr/>
        </p:nvSpPr>
        <p:spPr>
          <a:xfrm>
            <a:off x="4183200" y="320544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0" name="CustomShape 22"/>
          <p:cNvSpPr/>
          <p:nvPr/>
        </p:nvSpPr>
        <p:spPr>
          <a:xfrm>
            <a:off x="3092400" y="347760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1" name="CustomShape 23"/>
          <p:cNvSpPr/>
          <p:nvPr/>
        </p:nvSpPr>
        <p:spPr>
          <a:xfrm>
            <a:off x="3802680" y="347760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2" name="CustomShape 24"/>
          <p:cNvSpPr/>
          <p:nvPr/>
        </p:nvSpPr>
        <p:spPr>
          <a:xfrm>
            <a:off x="4512960" y="347760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3" name="CustomShape 25"/>
          <p:cNvSpPr/>
          <p:nvPr/>
        </p:nvSpPr>
        <p:spPr>
          <a:xfrm>
            <a:off x="3423600" y="37515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4" name="CustomShape 26"/>
          <p:cNvSpPr/>
          <p:nvPr/>
        </p:nvSpPr>
        <p:spPr>
          <a:xfrm>
            <a:off x="4133880" y="37515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5" name="CustomShape 27"/>
          <p:cNvSpPr/>
          <p:nvPr/>
        </p:nvSpPr>
        <p:spPr>
          <a:xfrm>
            <a:off x="4844160" y="37515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6" name="CustomShape 28"/>
          <p:cNvSpPr/>
          <p:nvPr/>
        </p:nvSpPr>
        <p:spPr>
          <a:xfrm>
            <a:off x="3586680" y="3793680"/>
            <a:ext cx="487080" cy="186840"/>
          </a:xfrm>
          <a:prstGeom prst="donut">
            <a:avLst>
              <a:gd name="adj" fmla="val 25000"/>
            </a:avLst>
          </a:prstGeom>
          <a:solidFill>
            <a:srgbClr val="d03f3b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1317" name="CustomShape 29"/>
          <p:cNvSpPr/>
          <p:nvPr/>
        </p:nvSpPr>
        <p:spPr>
          <a:xfrm>
            <a:off x="3441240" y="228600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8" name="CustomShape 30"/>
          <p:cNvSpPr/>
          <p:nvPr/>
        </p:nvSpPr>
        <p:spPr>
          <a:xfrm>
            <a:off x="4151520" y="228600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19" name="CustomShape 31"/>
          <p:cNvSpPr/>
          <p:nvPr/>
        </p:nvSpPr>
        <p:spPr>
          <a:xfrm>
            <a:off x="3771000" y="25581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0" name="CustomShape 32"/>
          <p:cNvSpPr/>
          <p:nvPr/>
        </p:nvSpPr>
        <p:spPr>
          <a:xfrm>
            <a:off x="4481280" y="255816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1" name="CustomShape 33"/>
          <p:cNvSpPr/>
          <p:nvPr/>
        </p:nvSpPr>
        <p:spPr>
          <a:xfrm>
            <a:off x="3391200" y="2286720"/>
            <a:ext cx="810360" cy="27396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2" name="CustomShape 34"/>
          <p:cNvSpPr/>
          <p:nvPr/>
        </p:nvSpPr>
        <p:spPr>
          <a:xfrm>
            <a:off x="2743200" y="210312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3" name="CustomShape 35"/>
          <p:cNvSpPr/>
          <p:nvPr/>
        </p:nvSpPr>
        <p:spPr>
          <a:xfrm>
            <a:off x="3453480" y="210312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4" name="CustomShape 36"/>
          <p:cNvSpPr/>
          <p:nvPr/>
        </p:nvSpPr>
        <p:spPr>
          <a:xfrm>
            <a:off x="4163760" y="2103120"/>
            <a:ext cx="709560" cy="27216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5" name="CustomShape 37"/>
          <p:cNvSpPr/>
          <p:nvPr/>
        </p:nvSpPr>
        <p:spPr>
          <a:xfrm>
            <a:off x="3072960" y="237528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6" name="CustomShape 38"/>
          <p:cNvSpPr/>
          <p:nvPr/>
        </p:nvSpPr>
        <p:spPr>
          <a:xfrm>
            <a:off x="3783240" y="237528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7" name="CustomShape 39"/>
          <p:cNvSpPr/>
          <p:nvPr/>
        </p:nvSpPr>
        <p:spPr>
          <a:xfrm>
            <a:off x="4493520" y="237528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8" name="CustomShape 40"/>
          <p:cNvSpPr/>
          <p:nvPr/>
        </p:nvSpPr>
        <p:spPr>
          <a:xfrm>
            <a:off x="3404160" y="264924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29" name="CustomShape 41"/>
          <p:cNvSpPr/>
          <p:nvPr/>
        </p:nvSpPr>
        <p:spPr>
          <a:xfrm>
            <a:off x="4114440" y="2649240"/>
            <a:ext cx="70956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0" name="CustomShape 42"/>
          <p:cNvSpPr/>
          <p:nvPr/>
        </p:nvSpPr>
        <p:spPr>
          <a:xfrm>
            <a:off x="4824720" y="2649240"/>
            <a:ext cx="730440" cy="271800"/>
          </a:xfrm>
          <a:prstGeom prst="rect">
            <a:avLst/>
          </a:prstGeom>
          <a:solidFill>
            <a:srgbClr val="cccccc"/>
          </a:solidFill>
          <a:ln>
            <a:solidFill>
              <a:schemeClr val="tx1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1" name="CustomShape 43"/>
          <p:cNvSpPr/>
          <p:nvPr/>
        </p:nvSpPr>
        <p:spPr>
          <a:xfrm>
            <a:off x="3403440" y="2103840"/>
            <a:ext cx="810360" cy="27396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2" name="CustomShape 44"/>
          <p:cNvSpPr/>
          <p:nvPr/>
        </p:nvSpPr>
        <p:spPr>
          <a:xfrm>
            <a:off x="4722120" y="2649240"/>
            <a:ext cx="810360" cy="273960"/>
          </a:xfrm>
          <a:prstGeom prst="mathMultiply">
            <a:avLst>
              <a:gd name="adj1" fmla="val 23520"/>
            </a:avLst>
          </a:prstGeom>
          <a:solidFill>
            <a:srgbClr val="3465a4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33" name="Line 45"/>
          <p:cNvSpPr/>
          <p:nvPr/>
        </p:nvSpPr>
        <p:spPr>
          <a:xfrm>
            <a:off x="2743200" y="210312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4" name="Line 46"/>
          <p:cNvSpPr/>
          <p:nvPr/>
        </p:nvSpPr>
        <p:spPr>
          <a:xfrm>
            <a:off x="3754440" y="293616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5" name="Line 47"/>
          <p:cNvSpPr/>
          <p:nvPr/>
        </p:nvSpPr>
        <p:spPr>
          <a:xfrm>
            <a:off x="2743200" y="2286000"/>
            <a:ext cx="969840" cy="822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6" name="Line 48"/>
          <p:cNvSpPr/>
          <p:nvPr/>
        </p:nvSpPr>
        <p:spPr>
          <a:xfrm>
            <a:off x="3713040" y="3108960"/>
            <a:ext cx="2170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7" name="Line 49"/>
          <p:cNvSpPr/>
          <p:nvPr/>
        </p:nvSpPr>
        <p:spPr>
          <a:xfrm>
            <a:off x="2762640" y="320544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8" name="Line 50"/>
          <p:cNvSpPr/>
          <p:nvPr/>
        </p:nvSpPr>
        <p:spPr>
          <a:xfrm>
            <a:off x="3744720" y="402336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9" name="Line 51"/>
          <p:cNvSpPr/>
          <p:nvPr/>
        </p:nvSpPr>
        <p:spPr>
          <a:xfrm>
            <a:off x="5883840" y="402336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0" name="Line 52"/>
          <p:cNvSpPr/>
          <p:nvPr/>
        </p:nvSpPr>
        <p:spPr>
          <a:xfrm>
            <a:off x="3744720" y="4206240"/>
            <a:ext cx="215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1" name="Line 53"/>
          <p:cNvSpPr/>
          <p:nvPr/>
        </p:nvSpPr>
        <p:spPr>
          <a:xfrm>
            <a:off x="2762640" y="3388320"/>
            <a:ext cx="982080" cy="81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2" name="Line 54"/>
          <p:cNvSpPr/>
          <p:nvPr/>
        </p:nvSpPr>
        <p:spPr>
          <a:xfrm>
            <a:off x="2762640" y="432684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3" name="Line 55"/>
          <p:cNvSpPr/>
          <p:nvPr/>
        </p:nvSpPr>
        <p:spPr>
          <a:xfrm>
            <a:off x="3744720" y="514476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4" name="Line 56"/>
          <p:cNvSpPr/>
          <p:nvPr/>
        </p:nvSpPr>
        <p:spPr>
          <a:xfrm>
            <a:off x="5883840" y="5144760"/>
            <a:ext cx="0" cy="1828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5" name="Line 57"/>
          <p:cNvSpPr/>
          <p:nvPr/>
        </p:nvSpPr>
        <p:spPr>
          <a:xfrm>
            <a:off x="3744720" y="5327640"/>
            <a:ext cx="215136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6" name="Line 58"/>
          <p:cNvSpPr/>
          <p:nvPr/>
        </p:nvSpPr>
        <p:spPr>
          <a:xfrm>
            <a:off x="2762640" y="4509720"/>
            <a:ext cx="982080" cy="8179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7" name="Line 59"/>
          <p:cNvSpPr/>
          <p:nvPr/>
        </p:nvSpPr>
        <p:spPr>
          <a:xfrm>
            <a:off x="2743200" y="2139120"/>
            <a:ext cx="0" cy="2377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8" name="Line 60"/>
          <p:cNvSpPr/>
          <p:nvPr/>
        </p:nvSpPr>
        <p:spPr>
          <a:xfrm>
            <a:off x="3744720" y="2921040"/>
            <a:ext cx="0" cy="2377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9" name="Line 61"/>
          <p:cNvSpPr/>
          <p:nvPr/>
        </p:nvSpPr>
        <p:spPr>
          <a:xfrm>
            <a:off x="5883840" y="2921040"/>
            <a:ext cx="0" cy="2406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0" name="CustomShape 62"/>
          <p:cNvSpPr/>
          <p:nvPr/>
        </p:nvSpPr>
        <p:spPr>
          <a:xfrm>
            <a:off x="5943600" y="2743200"/>
            <a:ext cx="2286000" cy="457200"/>
          </a:xfrm>
          <a:custGeom>
            <a:avLst/>
            <a:gdLst/>
            <a:ahLst/>
            <a:rect l="0" t="0" r="r" b="b"/>
            <a:pathLst>
              <a:path w="6352" h="1272">
                <a:moveTo>
                  <a:pt x="6351" y="317"/>
                </a:moveTo>
                <a:lnTo>
                  <a:pt x="1588" y="317"/>
                </a:lnTo>
                <a:lnTo>
                  <a:pt x="1588" y="0"/>
                </a:lnTo>
                <a:lnTo>
                  <a:pt x="0" y="635"/>
                </a:lnTo>
                <a:lnTo>
                  <a:pt x="1588" y="1271"/>
                </a:lnTo>
                <a:lnTo>
                  <a:pt x="1588" y="953"/>
                </a:lnTo>
                <a:lnTo>
                  <a:pt x="6351" y="953"/>
                </a:lnTo>
                <a:lnTo>
                  <a:pt x="6351" y="317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Player 1 Pieces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1" name="CustomShape 63"/>
          <p:cNvSpPr/>
          <p:nvPr/>
        </p:nvSpPr>
        <p:spPr>
          <a:xfrm>
            <a:off x="5943600" y="3840480"/>
            <a:ext cx="2286000" cy="457200"/>
          </a:xfrm>
          <a:custGeom>
            <a:avLst/>
            <a:gdLst/>
            <a:ahLst/>
            <a:rect l="0" t="0" r="r" b="b"/>
            <a:pathLst>
              <a:path w="6352" h="1272">
                <a:moveTo>
                  <a:pt x="6351" y="317"/>
                </a:moveTo>
                <a:lnTo>
                  <a:pt x="1588" y="317"/>
                </a:lnTo>
                <a:lnTo>
                  <a:pt x="1588" y="0"/>
                </a:lnTo>
                <a:lnTo>
                  <a:pt x="0" y="635"/>
                </a:lnTo>
                <a:lnTo>
                  <a:pt x="1588" y="1271"/>
                </a:lnTo>
                <a:lnTo>
                  <a:pt x="1588" y="953"/>
                </a:lnTo>
                <a:lnTo>
                  <a:pt x="6351" y="953"/>
                </a:lnTo>
                <a:lnTo>
                  <a:pt x="6351" y="317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Player 2 Pieces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2" name="CustomShape 64"/>
          <p:cNvSpPr/>
          <p:nvPr/>
        </p:nvSpPr>
        <p:spPr>
          <a:xfrm>
            <a:off x="5883840" y="4937760"/>
            <a:ext cx="2286000" cy="457200"/>
          </a:xfrm>
          <a:custGeom>
            <a:avLst/>
            <a:gdLst/>
            <a:ahLst/>
            <a:rect l="0" t="0" r="r" b="b"/>
            <a:pathLst>
              <a:path w="6352" h="1272">
                <a:moveTo>
                  <a:pt x="6351" y="317"/>
                </a:moveTo>
                <a:lnTo>
                  <a:pt x="1588" y="317"/>
                </a:lnTo>
                <a:lnTo>
                  <a:pt x="1588" y="0"/>
                </a:lnTo>
                <a:lnTo>
                  <a:pt x="0" y="635"/>
                </a:lnTo>
                <a:lnTo>
                  <a:pt x="1588" y="1271"/>
                </a:lnTo>
                <a:lnTo>
                  <a:pt x="1588" y="953"/>
                </a:lnTo>
                <a:lnTo>
                  <a:pt x="6351" y="953"/>
                </a:lnTo>
                <a:lnTo>
                  <a:pt x="6351" y="317"/>
                </a:lnTo>
              </a:path>
            </a:pathLst>
          </a:custGeom>
          <a:solidFill>
            <a:srgbClr val="33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latin typeface="Arial"/>
              </a:rPr>
              <a:t>Current Player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96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7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8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9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0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1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5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10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 flipH="1">
            <a:off x="1240920" y="3309840"/>
            <a:ext cx="318960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3"/>
          <p:cNvSpPr/>
          <p:nvPr/>
        </p:nvSpPr>
        <p:spPr>
          <a:xfrm flipH="1">
            <a:off x="2248200" y="3309840"/>
            <a:ext cx="218232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14"/>
          <p:cNvSpPr/>
          <p:nvPr/>
        </p:nvSpPr>
        <p:spPr>
          <a:xfrm flipH="1">
            <a:off x="2977920" y="3309840"/>
            <a:ext cx="1452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15"/>
          <p:cNvSpPr/>
          <p:nvPr/>
        </p:nvSpPr>
        <p:spPr>
          <a:xfrm flipH="1">
            <a:off x="3751200" y="3309840"/>
            <a:ext cx="67860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21" name="Group 16"/>
          <p:cNvGrpSpPr/>
          <p:nvPr/>
        </p:nvGrpSpPr>
        <p:grpSpPr>
          <a:xfrm>
            <a:off x="4430520" y="3309840"/>
            <a:ext cx="3343320" cy="1142640"/>
            <a:chOff x="4430520" y="3309840"/>
            <a:chExt cx="3343320" cy="1142640"/>
          </a:xfrm>
        </p:grpSpPr>
        <p:sp>
          <p:nvSpPr>
            <p:cNvPr id="122" name="CustomShape 17"/>
            <p:cNvSpPr/>
            <p:nvPr/>
          </p:nvSpPr>
          <p:spPr>
            <a:xfrm>
              <a:off x="4430520" y="3309840"/>
              <a:ext cx="334332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18"/>
            <p:cNvSpPr/>
            <p:nvPr/>
          </p:nvSpPr>
          <p:spPr>
            <a:xfrm>
              <a:off x="4430520" y="3309840"/>
              <a:ext cx="228744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4" name="CustomShape 19"/>
            <p:cNvSpPr/>
            <p:nvPr/>
          </p:nvSpPr>
          <p:spPr>
            <a:xfrm>
              <a:off x="4430520" y="3309840"/>
              <a:ext cx="152244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5" name="CustomShape 20"/>
            <p:cNvSpPr/>
            <p:nvPr/>
          </p:nvSpPr>
          <p:spPr>
            <a:xfrm>
              <a:off x="4430520" y="3309840"/>
              <a:ext cx="71136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26" name="CustomShape 21"/>
          <p:cNvSpPr/>
          <p:nvPr/>
        </p:nvSpPr>
        <p:spPr>
          <a:xfrm>
            <a:off x="4430520" y="3309840"/>
            <a:ext cx="36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27" name="Group 22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128" name="CustomShape 23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24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25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1" name="CustomShape 26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2" name="CustomShape 27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3" name="CustomShape 28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4" name="CustomShape 29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30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31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7" name="Group 32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138" name="CustomShape 33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34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35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36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2" name="CustomShape 37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3" name="CustomShape 38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4" name="CustomShape 39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5" name="CustomShape 40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6" name="CustomShape 41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47" name="Group 42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148" name="CustomShape 43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9" name="CustomShape 44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0" name="CustomShape 45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1" name="CustomShape 46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47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48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49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50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6" name="CustomShape 51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57" name="Group 52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158" name="CustomShape 53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9" name="CustomShape 54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0" name="CustomShape 55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1" name="CustomShape 56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7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58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59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60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61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67" name="Group 62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168" name="CustomShape 63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64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0" name="CustomShape 65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66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7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68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69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70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71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77" name="Group 72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178" name="CustomShape 73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9" name="CustomShape 74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0" name="CustomShape 75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1" name="CustomShape 76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2" name="CustomShape 77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3" name="CustomShape 78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79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80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81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87" name="Group 82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188" name="CustomShape 83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84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85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1" name="CustomShape 86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2" name="CustomShape 87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3" name="CustomShape 88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4" name="CustomShape 89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90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91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7" name="Group 92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198" name="CustomShape 93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94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95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96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2" name="CustomShape 97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3" name="CustomShape 98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4" name="CustomShape 99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5" name="CustomShape 100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6" name="CustomShape 101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07" name="Group 102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208" name="CustomShape 103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9" name="CustomShape 104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0" name="CustomShape 105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1" name="CustomShape 106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107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108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109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110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111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7" name="CustomShape 112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113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" name="CustomShape 114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CustomShape 115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CustomShape 116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" name="CustomShape 117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118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CustomShape 119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120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22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38" name="Group 13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239" name="CustomShape 14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0" name="CustomShape 15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1" name="CustomShape 16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2" name="CustomShape 17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3" name="CustomShape 18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19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20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21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22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48" name="Group 23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249" name="CustomShape 24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25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CustomShape 26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CustomShape 27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3" name="CustomShape 28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4" name="CustomShape 29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30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31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32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8" name="Group 33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259" name="CustomShape 34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36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2" name="CustomShape 37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39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40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7" name="CustomShape 42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68" name="Group 43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269" name="CustomShape 44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0" name="CustomShape 45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1" name="CustomShape 46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3" name="CustomShape 48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" name="CustomShape 49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6" name="CustomShape 51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7" name="CustomShape 52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78" name="Group 53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279" name="CustomShape 54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0" name="CustomShape 55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" name="CustomShape 56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2" name="CustomShape 57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3" name="CustomShape 58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5" name="CustomShape 60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6" name="CustomShape 61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88" name="Group 63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289" name="CustomShape 64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0" name="CustomShape 65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1" name="CustomShape 66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2" name="CustomShape 67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3" name="CustomShape 68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4" name="CustomShape 69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5" name="CustomShape 70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" name="CustomShape 71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98" name="Group 73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299" name="CustomShape 74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0" name="CustomShape 75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1" name="CustomShape 76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3" name="CustomShape 78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79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80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81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2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08" name="Group 83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309" name="CustomShape 84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1" name="CustomShape 86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2" name="CustomShape 87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3" name="CustomShape 88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4" name="CustomShape 89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90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91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92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8" name="Group 93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319" name="CustomShape 94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95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96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2" name="CustomShape 97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3" name="CustomShape 98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4" name="CustomShape 99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5" name="CustomShape 100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6" name="CustomShape 101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7" name="CustomShape 102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8" name="CustomShape 103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9" name="CustomShape 104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105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106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2" name="CustomShape 107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3" name="CustomShape 108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109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5" name="CustomShape 110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6" name="CustomShape 111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12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8" name="CustomShape 113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9" name="CustomShape 114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115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1" name="CustomShape 116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2" name="CustomShape 117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3" name="CustomShape 118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CustomShape 119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5" name="TextShape 120"/>
          <p:cNvSpPr txBox="1"/>
          <p:nvPr/>
        </p:nvSpPr>
        <p:spPr>
          <a:xfrm>
            <a:off x="47664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6" name="TextShape 121"/>
          <p:cNvSpPr txBox="1"/>
          <p:nvPr/>
        </p:nvSpPr>
        <p:spPr>
          <a:xfrm>
            <a:off x="131904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7" name="TextShape 122"/>
          <p:cNvSpPr txBox="1"/>
          <p:nvPr/>
        </p:nvSpPr>
        <p:spPr>
          <a:xfrm>
            <a:off x="223344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8" name="TextShape 123"/>
          <p:cNvSpPr txBox="1"/>
          <p:nvPr/>
        </p:nvSpPr>
        <p:spPr>
          <a:xfrm>
            <a:off x="31089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9" name="TextShape 124"/>
          <p:cNvSpPr txBox="1"/>
          <p:nvPr/>
        </p:nvSpPr>
        <p:spPr>
          <a:xfrm>
            <a:off x="40593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</a:t>
            </a:r>
            <a:r>
              <a:rPr b="0" lang="en-US" sz="1800" spc="-1" strike="noStrike">
                <a:latin typeface="TlwgMono"/>
              </a:rPr>
              <a:t>=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0" name="TextShape 125"/>
          <p:cNvSpPr txBox="1"/>
          <p:nvPr/>
        </p:nvSpPr>
        <p:spPr>
          <a:xfrm>
            <a:off x="49377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</a:t>
            </a:r>
            <a:r>
              <a:rPr b="0" lang="en-US" sz="1800" spc="-1" strike="noStrike">
                <a:latin typeface="TlwgMono"/>
              </a:rPr>
              <a:t>=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1" name="TextShape 126"/>
          <p:cNvSpPr txBox="1"/>
          <p:nvPr/>
        </p:nvSpPr>
        <p:spPr>
          <a:xfrm>
            <a:off x="576072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</a:t>
            </a:r>
            <a:r>
              <a:rPr b="0" lang="en-US" sz="1800" spc="-1" strike="noStrike">
                <a:latin typeface="TlwgMono"/>
              </a:rPr>
              <a:t>=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2" name="TextShape 127"/>
          <p:cNvSpPr txBox="1"/>
          <p:nvPr/>
        </p:nvSpPr>
        <p:spPr>
          <a:xfrm>
            <a:off x="667512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</a:t>
            </a:r>
            <a:r>
              <a:rPr b="0" lang="en-US" sz="1800" spc="-1" strike="noStrike">
                <a:latin typeface="TlwgMono"/>
              </a:rPr>
              <a:t>=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3" name="TextShape 128"/>
          <p:cNvSpPr txBox="1"/>
          <p:nvPr/>
        </p:nvSpPr>
        <p:spPr>
          <a:xfrm>
            <a:off x="755352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4" name="Line 129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30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35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5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5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6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12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368" name="Group 13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369" name="CustomShape 14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5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1" name="CustomShape 16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2" name="CustomShape 17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3" name="CustomShape 18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4" name="CustomShape 19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20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21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22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8" name="Group 23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379" name="CustomShape 24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5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6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2" name="CustomShape 27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3" name="CustomShape 28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4" name="CustomShape 29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5" name="CustomShape 30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6" name="CustomShape 31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7" name="CustomShape 32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88" name="Group 33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389" name="CustomShape 34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0" name="CustomShape 35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1" name="CustomShape 36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2" name="CustomShape 37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3" name="CustomShape 38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4" name="CustomShape 39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5" name="CustomShape 40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6" name="CustomShape 41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7" name="CustomShape 42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98" name="Group 43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399" name="CustomShape 44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0" name="CustomShape 45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1" name="CustomShape 46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2" name="CustomShape 47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3" name="CustomShape 48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4" name="CustomShape 49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5" name="CustomShape 50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6" name="CustomShape 51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7" name="CustomShape 52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08" name="Group 53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409" name="CustomShape 54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0" name="CustomShape 55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1" name="CustomShape 56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2" name="CustomShape 57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3" name="CustomShape 58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4" name="CustomShape 59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5" name="CustomShape 60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6" name="CustomShape 61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7" name="CustomShape 62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18" name="Group 63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419" name="CustomShape 64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0" name="CustomShape 65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1" name="CustomShape 66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2" name="CustomShape 67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3" name="CustomShape 68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69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70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1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72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28" name="Group 73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429" name="CustomShape 74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75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" name="CustomShape 76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" name="CustomShape 77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3" name="CustomShape 78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4" name="CustomShape 79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80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81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82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8" name="Group 83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439" name="CustomShape 84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85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86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2" name="CustomShape 87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3" name="CustomShape 88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4" name="CustomShape 89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" name="CustomShape 90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" name="CustomShape 91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" name="CustomShape 92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48" name="Group 93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449" name="CustomShape 94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0" name="CustomShape 95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1" name="CustomShape 96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2" name="CustomShape 97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3" name="CustomShape 98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4" name="CustomShape 99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5" name="CustomShape 100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6" name="CustomShape 101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7" name="CustomShape 102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58" name="CustomShape 103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9" name="CustomShape 104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0" name="CustomShape 105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1" name="CustomShape 106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2" name="CustomShape 107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3" name="CustomShape 108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4" name="CustomShape 109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5" name="CustomShape 110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6" name="CustomShape 111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7" name="CustomShape 112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8" name="CustomShape 113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9" name="CustomShape 114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0" name="CustomShape 115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1" name="CustomShape 116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2" name="CustomShape 117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3" name="CustomShape 118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4" name="CustomShape 119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5" name="TextShape 120"/>
          <p:cNvSpPr txBox="1"/>
          <p:nvPr/>
        </p:nvSpPr>
        <p:spPr>
          <a:xfrm>
            <a:off x="476640" y="4023360"/>
            <a:ext cx="986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</a:t>
            </a:r>
            <a:r>
              <a:rPr b="0" lang="en-US" sz="1800" spc="-1" strike="noStrike">
                <a:latin typeface="TlwgMono"/>
              </a:rPr>
              <a:t>20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6" name="TextShape 121"/>
          <p:cNvSpPr txBox="1"/>
          <p:nvPr/>
        </p:nvSpPr>
        <p:spPr>
          <a:xfrm>
            <a:off x="1319040" y="4016880"/>
            <a:ext cx="87552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</a:t>
            </a:r>
            <a:r>
              <a:rPr b="0" lang="en-US" sz="1800" spc="-1" strike="noStrike">
                <a:latin typeface="TlwgMono"/>
              </a:rPr>
              <a:t>30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7" name="TextShape 122"/>
          <p:cNvSpPr txBox="1"/>
          <p:nvPr/>
        </p:nvSpPr>
        <p:spPr>
          <a:xfrm>
            <a:off x="2233440" y="4016880"/>
            <a:ext cx="8856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</a:t>
            </a:r>
            <a:r>
              <a:rPr b="0" lang="en-US" sz="1800" spc="-1" strike="noStrike">
                <a:latin typeface="TlwgMono"/>
              </a:rPr>
              <a:t>16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8" name="TextShape 123"/>
          <p:cNvSpPr txBox="1"/>
          <p:nvPr/>
        </p:nvSpPr>
        <p:spPr>
          <a:xfrm>
            <a:off x="3119040" y="4026960"/>
            <a:ext cx="81288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</a:t>
            </a:r>
            <a:r>
              <a:rPr b="0" lang="en-US" sz="1800" spc="-1" strike="noStrike">
                <a:latin typeface="TlwgMono"/>
              </a:rPr>
              <a:t>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9" name="TextShape 124"/>
          <p:cNvSpPr txBox="1"/>
          <p:nvPr/>
        </p:nvSpPr>
        <p:spPr>
          <a:xfrm>
            <a:off x="4059360" y="4016880"/>
            <a:ext cx="78696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</a:t>
            </a:r>
            <a:r>
              <a:rPr b="0" lang="en-US" sz="1800" spc="-1" strike="noStrike">
                <a:latin typeface="TlwgMono"/>
              </a:rPr>
              <a:t>80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0" name="TextShape 125"/>
          <p:cNvSpPr txBox="1"/>
          <p:nvPr/>
        </p:nvSpPr>
        <p:spPr>
          <a:xfrm>
            <a:off x="4937760" y="4016880"/>
            <a:ext cx="73152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</a:t>
            </a:r>
            <a:r>
              <a:rPr b="0" lang="en-US" sz="1800" spc="-1" strike="noStrike">
                <a:latin typeface="TlwgMono"/>
              </a:rPr>
              <a:t>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1" name="TextShape 126"/>
          <p:cNvSpPr txBox="1"/>
          <p:nvPr/>
        </p:nvSpPr>
        <p:spPr>
          <a:xfrm>
            <a:off x="5760720" y="4016880"/>
            <a:ext cx="914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</a:t>
            </a:r>
            <a:r>
              <a:rPr b="0" lang="en-US" sz="1800" spc="-1" strike="noStrike">
                <a:latin typeface="TlwgMono"/>
              </a:rPr>
              <a:t>=</a:t>
            </a:r>
            <a:r>
              <a:rPr b="0" lang="en-US" sz="1800" spc="-1" strike="noStrike">
                <a:latin typeface="TlwgMono"/>
              </a:rPr>
              <a:t>1</a:t>
            </a:r>
            <a:r>
              <a:rPr b="0" lang="en-US" sz="1800" spc="-1" strike="noStrike">
                <a:latin typeface="TlwgMono"/>
              </a:rPr>
              <a:t>5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2" name="TextShape 127"/>
          <p:cNvSpPr txBox="1"/>
          <p:nvPr/>
        </p:nvSpPr>
        <p:spPr>
          <a:xfrm>
            <a:off x="6675120" y="4023360"/>
            <a:ext cx="73152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</a:t>
            </a:r>
            <a:r>
              <a:rPr b="0" lang="en-US" sz="1800" spc="-1" strike="noStrike">
                <a:latin typeface="TlwgMono"/>
              </a:rPr>
              <a:t>=</a:t>
            </a:r>
            <a:r>
              <a:rPr b="0" lang="en-US" sz="1800" spc="-1" strike="noStrike">
                <a:latin typeface="TlwgMono"/>
              </a:rPr>
              <a:t>2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3" name="TextShape 128"/>
          <p:cNvSpPr txBox="1"/>
          <p:nvPr/>
        </p:nvSpPr>
        <p:spPr>
          <a:xfrm>
            <a:off x="7553520" y="4023360"/>
            <a:ext cx="950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</a:t>
            </a:r>
            <a:r>
              <a:rPr b="0" lang="en-US" sz="1800" spc="-1" strike="noStrike">
                <a:latin typeface="TlwgMono"/>
              </a:rPr>
              <a:t>=</a:t>
            </a:r>
            <a:r>
              <a:rPr b="0" lang="en-US" sz="1800" spc="-1" strike="noStrike">
                <a:latin typeface="TlwgMono"/>
              </a:rPr>
              <a:t>1</a:t>
            </a:r>
            <a:r>
              <a:rPr b="0" lang="en-US" sz="1800" spc="-1" strike="noStrike">
                <a:latin typeface="TlwgMono"/>
              </a:rPr>
              <a:t>4</a:t>
            </a:r>
            <a:r>
              <a:rPr b="0" lang="en-US" sz="1800" spc="-1" strike="noStrike">
                <a:latin typeface="TlwgMono"/>
              </a:rPr>
              <a:t>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4" name="Line 129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130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TextShape 131"/>
          <p:cNvSpPr txBox="1"/>
          <p:nvPr/>
        </p:nvSpPr>
        <p:spPr>
          <a:xfrm>
            <a:off x="45720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.2</a:t>
            </a: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TextShape 132"/>
          <p:cNvSpPr txBox="1"/>
          <p:nvPr/>
        </p:nvSpPr>
        <p:spPr>
          <a:xfrm>
            <a:off x="137160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.0</a:t>
            </a: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TextShape 133"/>
          <p:cNvSpPr txBox="1"/>
          <p:nvPr/>
        </p:nvSpPr>
        <p:spPr>
          <a:xfrm>
            <a:off x="21945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.2</a:t>
            </a: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TextShape 134"/>
          <p:cNvSpPr txBox="1"/>
          <p:nvPr/>
        </p:nvSpPr>
        <p:spPr>
          <a:xfrm>
            <a:off x="31089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.0</a:t>
            </a: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TextShape 135"/>
          <p:cNvSpPr txBox="1"/>
          <p:nvPr/>
        </p:nvSpPr>
        <p:spPr>
          <a:xfrm>
            <a:off x="40233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.1</a:t>
            </a:r>
            <a:r>
              <a:rPr b="0" lang="en-US" sz="1800" spc="-1" strike="noStrike">
                <a:latin typeface="Arial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TextShape 136"/>
          <p:cNvSpPr txBox="1"/>
          <p:nvPr/>
        </p:nvSpPr>
        <p:spPr>
          <a:xfrm>
            <a:off x="488232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.0</a:t>
            </a: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TextShape 137"/>
          <p:cNvSpPr txBox="1"/>
          <p:nvPr/>
        </p:nvSpPr>
        <p:spPr>
          <a:xfrm>
            <a:off x="576072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.1</a:t>
            </a: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Shape 138"/>
          <p:cNvSpPr txBox="1"/>
          <p:nvPr/>
        </p:nvSpPr>
        <p:spPr>
          <a:xfrm>
            <a:off x="658368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</a:t>
            </a:r>
            <a:r>
              <a:rPr b="0" lang="en-US" sz="1800" spc="-1" strike="noStrike">
                <a:latin typeface="Arial"/>
              </a:rPr>
              <a:t>.0</a:t>
            </a: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Shape 139"/>
          <p:cNvSpPr txBox="1"/>
          <p:nvPr/>
        </p:nvSpPr>
        <p:spPr>
          <a:xfrm>
            <a:off x="749808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≈</a:t>
            </a:r>
            <a:r>
              <a:rPr b="0" lang="en-US" sz="1800" spc="-1" strike="noStrike">
                <a:latin typeface="Arial"/>
              </a:rPr>
              <a:t>.</a:t>
            </a:r>
            <a:r>
              <a:rPr b="0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Shape 1"/>
          <p:cNvSpPr txBox="1"/>
          <p:nvPr/>
        </p:nvSpPr>
        <p:spPr>
          <a:xfrm>
            <a:off x="41014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grpSp>
        <p:nvGrpSpPr>
          <p:cNvPr id="496" name="Group 2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497" name="CustomShape 3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8" name="CustomShape 4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99" name="CustomShape 5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0" name="CustomShape 6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1" name="CustomShape 7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2" name="CustomShape 8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3" name="CustomShape 9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4" name="CustomShape 10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5" name="CustomShape 11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06" name="CustomShape 12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CustomShape 13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08" name="Group 14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509" name="CustomShape 15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0" name="CustomShape 16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1" name="CustomShape 17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2" name="CustomShape 18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3" name="CustomShape 19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4" name="CustomShape 20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5" name="CustomShape 21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6" name="CustomShape 22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17" name="CustomShape 23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18" name="Group 24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519" name="CustomShape 25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0" name="CustomShape 26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1" name="CustomShape 27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2" name="CustomShape 28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3" name="CustomShape 29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4" name="CustomShape 30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5" name="CustomShape 31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6" name="CustomShape 32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7" name="CustomShape 33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28" name="Group 34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529" name="CustomShape 35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0" name="CustomShape 36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1" name="CustomShape 37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2" name="CustomShape 38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3" name="CustomShape 39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4" name="CustomShape 40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5" name="CustomShape 41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6" name="CustomShape 42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7" name="CustomShape 43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38" name="Group 44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539" name="CustomShape 45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0" name="CustomShape 46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1" name="CustomShape 47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2" name="CustomShape 48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3" name="CustomShape 49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4" name="CustomShape 50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5" name="CustomShape 51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6" name="CustomShape 52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7" name="CustomShape 53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48" name="Group 54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549" name="CustomShape 55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0" name="CustomShape 56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1" name="CustomShape 57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2" name="CustomShape 58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3" name="CustomShape 59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4" name="CustomShape 60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5" name="CustomShape 61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6" name="CustomShape 62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7" name="CustomShape 63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58" name="Group 64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559" name="CustomShape 65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0" name="CustomShape 66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1" name="CustomShape 67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2" name="CustomShape 68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3" name="CustomShape 69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4" name="CustomShape 70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5" name="CustomShape 71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6" name="CustomShape 72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7" name="CustomShape 73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68" name="Group 74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569" name="CustomShape 75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0" name="CustomShape 76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1" name="CustomShape 77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2" name="CustomShape 78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3" name="CustomShape 79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4" name="CustomShape 80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5" name="CustomShape 81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6" name="CustomShape 82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7" name="CustomShape 83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78" name="Group 84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579" name="CustomShape 85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0" name="CustomShape 86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1" name="CustomShape 87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2" name="CustomShape 88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3" name="CustomShape 89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4" name="CustomShape 90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5" name="CustomShape 91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6" name="CustomShape 92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7" name="CustomShape 93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588" name="Group 94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589" name="CustomShape 95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0" name="CustomShape 96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1" name="CustomShape 97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2" name="CustomShape 98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3" name="CustomShape 99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4" name="CustomShape 100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5" name="CustomShape 101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6" name="CustomShape 102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7" name="CustomShape 103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598" name="CustomShape 104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9" name="CustomShape 105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0" name="CustomShape 106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1" name="CustomShape 107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2" name="CustomShape 108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3" name="CustomShape 109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4" name="CustomShape 110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5" name="CustomShape 111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6" name="CustomShape 112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7" name="CustomShape 113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8" name="CustomShape 114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09" name="CustomShape 115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0" name="CustomShape 116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1" name="CustomShape 117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2" name="CustomShape 118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3" name="CustomShape 119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4" name="CustomShape 120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15" name="TextShape 121"/>
          <p:cNvSpPr txBox="1"/>
          <p:nvPr/>
        </p:nvSpPr>
        <p:spPr>
          <a:xfrm>
            <a:off x="476640" y="3840840"/>
            <a:ext cx="676080" cy="12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  <a:p>
            <a:endParaRPr b="0" lang="en-US" sz="1800" spc="-1" strike="noStrike">
              <a:latin typeface="TlwgMono"/>
            </a:endParaRPr>
          </a:p>
        </p:txBody>
      </p:sp>
      <p:sp>
        <p:nvSpPr>
          <p:cNvPr id="616" name="TextShape 122"/>
          <p:cNvSpPr txBox="1"/>
          <p:nvPr/>
        </p:nvSpPr>
        <p:spPr>
          <a:xfrm>
            <a:off x="13356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17" name="Line 123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8" name="Line 124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9" name="TextShape 125"/>
          <p:cNvSpPr txBox="1"/>
          <p:nvPr/>
        </p:nvSpPr>
        <p:spPr>
          <a:xfrm>
            <a:off x="234144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0" name="TextShape 126"/>
          <p:cNvSpPr txBox="1"/>
          <p:nvPr/>
        </p:nvSpPr>
        <p:spPr>
          <a:xfrm>
            <a:off x="31644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1" name="TextShape 127"/>
          <p:cNvSpPr txBox="1"/>
          <p:nvPr/>
        </p:nvSpPr>
        <p:spPr>
          <a:xfrm>
            <a:off x="5029200" y="38188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2" name="TextShape 128"/>
          <p:cNvSpPr txBox="1"/>
          <p:nvPr/>
        </p:nvSpPr>
        <p:spPr>
          <a:xfrm>
            <a:off x="585216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3" name="TextShape 129"/>
          <p:cNvSpPr txBox="1"/>
          <p:nvPr/>
        </p:nvSpPr>
        <p:spPr>
          <a:xfrm>
            <a:off x="669420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624" name="TextShape 130"/>
          <p:cNvSpPr txBox="1"/>
          <p:nvPr/>
        </p:nvSpPr>
        <p:spPr>
          <a:xfrm>
            <a:off x="75898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41014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grpSp>
        <p:nvGrpSpPr>
          <p:cNvPr id="626" name="Group 2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627" name="CustomShape 3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8" name="CustomShape 4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9" name="CustomShape 5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0" name="CustomShape 6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1" name="CustomShape 7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2" name="CustomShape 8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3" name="CustomShape 9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4" name="CustomShape 10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5" name="CustomShape 11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36" name="CustomShape 12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3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638" name="Group 14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639" name="CustomShape 15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0" name="CustomShape 16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1" name="CustomShape 17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2" name="CustomShape 18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3" name="CustomShape 19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4" name="CustomShape 20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5" name="CustomShape 21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6" name="CustomShape 22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47" name="CustomShape 23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48" name="Group 24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649" name="CustomShape 25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0" name="CustomShape 26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1" name="CustomShape 27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2" name="CustomShape 28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3" name="CustomShape 29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4" name="CustomShape 30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5" name="CustomShape 31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6" name="CustomShape 32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7" name="CustomShape 33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58" name="Group 34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659" name="CustomShape 35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0" name="CustomShape 36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1" name="CustomShape 37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2" name="CustomShape 38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3" name="CustomShape 39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4" name="CustomShape 40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5" name="CustomShape 41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6" name="CustomShape 42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7" name="CustomShape 43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68" name="Group 44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669" name="CustomShape 45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46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1" name="CustomShape 47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2" name="CustomShape 48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3" name="CustomShape 49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4" name="CustomShape 50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5" name="CustomShape 51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6" name="CustomShape 52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7" name="CustomShape 53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78" name="Group 54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679" name="CustomShape 55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0" name="CustomShape 56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1" name="CustomShape 57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2" name="CustomShape 58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3" name="CustomShape 59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4" name="CustomShape 60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5" name="CustomShape 61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6" name="CustomShape 62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7" name="CustomShape 63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88" name="Group 64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689" name="CustomShape 65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0" name="CustomShape 66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1" name="CustomShape 67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2" name="CustomShape 68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3" name="CustomShape 69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4" name="CustomShape 70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5" name="CustomShape 71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6" name="CustomShape 72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7" name="CustomShape 73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698" name="Group 74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699" name="CustomShape 75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0" name="CustomShape 76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1" name="CustomShape 77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2" name="CustomShape 78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3" name="CustomShape 79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4" name="CustomShape 80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5" name="CustomShape 81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6" name="CustomShape 82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7" name="CustomShape 83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08" name="Group 84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709" name="CustomShape 85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0" name="CustomShape 86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1" name="CustomShape 87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2" name="CustomShape 88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3" name="CustomShape 89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4" name="CustomShape 90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5" name="CustomShape 91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6" name="CustomShape 92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7" name="CustomShape 93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18" name="Group 94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719" name="CustomShape 95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0" name="CustomShape 96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1" name="CustomShape 97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2" name="CustomShape 98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3" name="CustomShape 99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4" name="CustomShape 100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5" name="CustomShape 101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6" name="CustomShape 102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7" name="CustomShape 103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28" name="CustomShape 104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29" name="CustomShape 105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0" name="CustomShape 106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1" name="CustomShape 107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2" name="CustomShape 108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3" name="CustomShape 109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4" name="CustomShape 110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5" name="CustomShape 111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6" name="CustomShape 112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37" name="CustomShape 113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8" name="CustomShape 114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9" name="CustomShape 115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0" name="CustomShape 116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1" name="CustomShape 117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2" name="CustomShape 118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3" name="CustomShape 119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4" name="CustomShape 120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5" name="TextShape 121"/>
          <p:cNvSpPr txBox="1"/>
          <p:nvPr/>
        </p:nvSpPr>
        <p:spPr>
          <a:xfrm>
            <a:off x="476640" y="3840840"/>
            <a:ext cx="676080" cy="12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  <a:p>
            <a:endParaRPr b="0" lang="en-US" sz="1800" spc="-1" strike="noStrike">
              <a:latin typeface="TlwgMono"/>
            </a:endParaRPr>
          </a:p>
        </p:txBody>
      </p:sp>
      <p:sp>
        <p:nvSpPr>
          <p:cNvPr id="746" name="TextShape 122"/>
          <p:cNvSpPr txBox="1"/>
          <p:nvPr/>
        </p:nvSpPr>
        <p:spPr>
          <a:xfrm>
            <a:off x="13356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47" name="Line 123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124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CustomShape 125"/>
          <p:cNvSpPr/>
          <p:nvPr/>
        </p:nvSpPr>
        <p:spPr>
          <a:xfrm>
            <a:off x="3931920" y="4572000"/>
            <a:ext cx="1008720" cy="1097280"/>
          </a:xfrm>
          <a:prstGeom prst="ellipse">
            <a:avLst/>
          </a:prstGeom>
          <a:noFill/>
          <a:ln w="763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TextShape 126"/>
          <p:cNvSpPr txBox="1"/>
          <p:nvPr/>
        </p:nvSpPr>
        <p:spPr>
          <a:xfrm>
            <a:off x="234144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1" name="TextShape 127"/>
          <p:cNvSpPr txBox="1"/>
          <p:nvPr/>
        </p:nvSpPr>
        <p:spPr>
          <a:xfrm>
            <a:off x="31644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2" name="TextShape 128"/>
          <p:cNvSpPr txBox="1"/>
          <p:nvPr/>
        </p:nvSpPr>
        <p:spPr>
          <a:xfrm>
            <a:off x="5029200" y="38188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3" name="TextShape 129"/>
          <p:cNvSpPr txBox="1"/>
          <p:nvPr/>
        </p:nvSpPr>
        <p:spPr>
          <a:xfrm>
            <a:off x="585216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4" name="TextShape 130"/>
          <p:cNvSpPr txBox="1"/>
          <p:nvPr/>
        </p:nvSpPr>
        <p:spPr>
          <a:xfrm>
            <a:off x="669420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755" name="TextShape 131"/>
          <p:cNvSpPr txBox="1"/>
          <p:nvPr/>
        </p:nvSpPr>
        <p:spPr>
          <a:xfrm>
            <a:off x="75898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TextShape 1"/>
          <p:cNvSpPr txBox="1"/>
          <p:nvPr/>
        </p:nvSpPr>
        <p:spPr>
          <a:xfrm>
            <a:off x="41014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W=1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H=1</a:t>
            </a:r>
            <a:endParaRPr b="0" lang="en-US" sz="1800" spc="-1" strike="noStrike">
              <a:latin typeface="TlwgMono"/>
            </a:endParaRPr>
          </a:p>
        </p:txBody>
      </p:sp>
      <p:grpSp>
        <p:nvGrpSpPr>
          <p:cNvPr id="757" name="Group 2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758" name="CustomShape 3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59" name="CustomShape 4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0" name="CustomShape 5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1" name="CustomShape 6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2" name="CustomShape 7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3" name="CustomShape 8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4" name="CustomShape 9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5" name="CustomShape 10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6" name="CustomShape 11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67" name="CustomShape 12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8" name="CustomShape 13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769" name="Group 14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770" name="CustomShape 15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1" name="CustomShape 16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2" name="CustomShape 17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3" name="CustomShape 18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4" name="CustomShape 19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5" name="CustomShape 20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6" name="CustomShape 21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7" name="CustomShape 22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8" name="CustomShape 23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79" name="Group 24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780" name="CustomShape 25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1" name="CustomShape 26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2" name="CustomShape 27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3" name="CustomShape 28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4" name="CustomShape 29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5" name="CustomShape 30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6" name="CustomShape 31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7" name="CustomShape 32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88" name="CustomShape 33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89" name="Group 34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790" name="CustomShape 35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1" name="CustomShape 36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2" name="CustomShape 37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3" name="CustomShape 38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4" name="CustomShape 39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5" name="CustomShape 40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6" name="CustomShape 41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7" name="CustomShape 42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8" name="CustomShape 43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799" name="Group 44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800" name="CustomShape 45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1" name="CustomShape 46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2" name="CustomShape 47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3" name="CustomShape 48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4" name="CustomShape 49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5" name="CustomShape 50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6" name="CustomShape 51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7" name="CustomShape 52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08" name="CustomShape 53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09" name="Group 54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810" name="CustomShape 55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1" name="CustomShape 56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2" name="CustomShape 57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3" name="CustomShape 58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4" name="CustomShape 59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5" name="CustomShape 60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6" name="CustomShape 61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7" name="CustomShape 62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18" name="CustomShape 63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19" name="Group 64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820" name="CustomShape 65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1" name="CustomShape 66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2" name="CustomShape 67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3" name="CustomShape 68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4" name="CustomShape 69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5" name="CustomShape 70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6" name="CustomShape 71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7" name="CustomShape 72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28" name="CustomShape 73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29" name="Group 74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830" name="CustomShape 75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1" name="CustomShape 76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2" name="CustomShape 77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3" name="CustomShape 78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4" name="CustomShape 79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5" name="CustomShape 80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6" name="CustomShape 81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7" name="CustomShape 82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38" name="CustomShape 83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39" name="Group 84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840" name="CustomShape 85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1" name="CustomShape 86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2" name="CustomShape 87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3" name="CustomShape 88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4" name="CustomShape 89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5" name="CustomShape 90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6" name="CustomShape 91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7" name="CustomShape 92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48" name="CustomShape 93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849" name="Group 94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850" name="CustomShape 95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1" name="CustomShape 96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2" name="CustomShape 97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3" name="CustomShape 98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4" name="CustomShape 99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5" name="CustomShape 100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6" name="CustomShape 101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7" name="CustomShape 102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58" name="CustomShape 103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859" name="CustomShape 104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0" name="CustomShape 105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1" name="CustomShape 106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2" name="CustomShape 107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3" name="CustomShape 108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4" name="CustomShape 109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5" name="CustomShape 110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6" name="CustomShape 111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7" name="CustomShape 112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68" name="CustomShape 113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9" name="CustomShape 114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0" name="CustomShape 115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1" name="CustomShape 116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2" name="CustomShape 117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3" name="CustomShape 118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4" name="CustomShape 119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5" name="CustomShape 120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6" name="TextShape 121"/>
          <p:cNvSpPr txBox="1"/>
          <p:nvPr/>
        </p:nvSpPr>
        <p:spPr>
          <a:xfrm>
            <a:off x="476640" y="3840840"/>
            <a:ext cx="676080" cy="1217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  <a:p>
            <a:endParaRPr b="0" lang="en-US" sz="1800" spc="-1" strike="noStrike">
              <a:latin typeface="TlwgMono"/>
            </a:endParaRPr>
          </a:p>
        </p:txBody>
      </p:sp>
      <p:sp>
        <p:nvSpPr>
          <p:cNvPr id="877" name="TextShape 122"/>
          <p:cNvSpPr txBox="1"/>
          <p:nvPr/>
        </p:nvSpPr>
        <p:spPr>
          <a:xfrm>
            <a:off x="13356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78" name="Line 123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Line 124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TextShape 125"/>
          <p:cNvSpPr txBox="1"/>
          <p:nvPr/>
        </p:nvSpPr>
        <p:spPr>
          <a:xfrm>
            <a:off x="234144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1" name="TextShape 126"/>
          <p:cNvSpPr txBox="1"/>
          <p:nvPr/>
        </p:nvSpPr>
        <p:spPr>
          <a:xfrm>
            <a:off x="3164400" y="38404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2" name="TextShape 127"/>
          <p:cNvSpPr txBox="1"/>
          <p:nvPr/>
        </p:nvSpPr>
        <p:spPr>
          <a:xfrm>
            <a:off x="5029200" y="381888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3" name="TextShape 128"/>
          <p:cNvSpPr txBox="1"/>
          <p:nvPr/>
        </p:nvSpPr>
        <p:spPr>
          <a:xfrm>
            <a:off x="585216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4" name="TextShape 129"/>
          <p:cNvSpPr txBox="1"/>
          <p:nvPr/>
        </p:nvSpPr>
        <p:spPr>
          <a:xfrm>
            <a:off x="669420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5" name="TextShape 130"/>
          <p:cNvSpPr txBox="1"/>
          <p:nvPr/>
        </p:nvSpPr>
        <p:spPr>
          <a:xfrm>
            <a:off x="7589880" y="3813840"/>
            <a:ext cx="676080" cy="93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W=0</a:t>
            </a:r>
            <a:endParaRPr b="0" lang="en-US" sz="1800" spc="-1" strike="noStrike">
              <a:latin typeface="TlwgMono"/>
            </a:endParaRPr>
          </a:p>
          <a:p>
            <a:r>
              <a:rPr b="0" lang="en-US" sz="1800" spc="-1" strike="noStrike">
                <a:latin typeface="TlwgMono"/>
              </a:rPr>
              <a:t>H=∞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886" name="CustomShape 131"/>
          <p:cNvSpPr/>
          <p:nvPr/>
        </p:nvSpPr>
        <p:spPr>
          <a:xfrm>
            <a:off x="3931920" y="3566160"/>
            <a:ext cx="914400" cy="1280160"/>
          </a:xfrm>
          <a:prstGeom prst="ellipse">
            <a:avLst/>
          </a:prstGeom>
          <a:noFill/>
          <a:ln w="763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Application>LibreOffice/6.1.3.2$Linux_X86_64 LibreOffice_project/10$Build-2</Application>
  <Words>124</Words>
  <Paragraphs>38</Paragraphs>
  <Company>UWSCEA East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2018-12-01T20:07:02Z</dcterms:created>
  <dc:creator>Nupur Chatterji</dc:creator>
  <dc:description/>
  <dc:language>en-US</dc:language>
  <cp:lastModifiedBy/>
  <dcterms:modified xsi:type="dcterms:W3CDTF">2018-12-04T00:37:59Z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UWSCEA East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