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59B1A-0D70-B207-6B8A-30C029976A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455F50-6554-AC18-12E3-CFA24F7FC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CF5E1-F066-9CB7-7F24-58EC29A7C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33DBB-248C-4038-A272-726AF976C630}" type="datetimeFigureOut">
              <a:rPr lang="en-AU" smtClean="0"/>
              <a:t>16/08/2024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C20D3-AADA-4A62-DEEC-29BAA4658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38362-CA05-28A8-563F-F8A78ACC6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0A15-4BA4-4338-A53E-726C15B5C6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4530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1CD85-C191-97B2-1E12-7277176E5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B6392B-B8E3-DD4B-BA57-1E079C2BDA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AF591-BE89-B420-A9F5-2FB178B24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33DBB-248C-4038-A272-726AF976C630}" type="datetimeFigureOut">
              <a:rPr lang="en-AU" smtClean="0"/>
              <a:t>16/08/2024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2381D-D50E-40BA-3B49-77A9B33D3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94B30-67BC-1195-AAA5-EB439B91E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0A15-4BA4-4338-A53E-726C15B5C6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2873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1C7180-EAAB-5A08-5D4D-909DEA76F5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54000C-4887-E5CA-0659-42DC32A0C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1919D-4715-E190-C3E3-8A1E78042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33DBB-248C-4038-A272-726AF976C630}" type="datetimeFigureOut">
              <a:rPr lang="en-AU" smtClean="0"/>
              <a:t>16/08/2024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490DB-2BF9-214D-580A-BEDE2C77B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A3463-3E53-1D20-021F-5EFE4730F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0A15-4BA4-4338-A53E-726C15B5C6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7154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A637F-FA33-9668-0DB7-26BC6E5AC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76E9E-0F6D-1963-A59C-51D7A5E94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351B3-F53E-F5F3-DB37-86173B3D8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33DBB-248C-4038-A272-726AF976C630}" type="datetimeFigureOut">
              <a:rPr lang="en-AU" smtClean="0"/>
              <a:t>16/08/2024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D7CFD-E03E-47F9-44B8-7BC27DEBB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158AD-05D5-5E38-7153-E6867DE4E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0A15-4BA4-4338-A53E-726C15B5C6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2792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AF725-0D1C-761B-D26B-D0D4B162D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50568-7161-5E93-4189-B65F3B1AB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7587F-D454-C5EA-2714-DEB223BDC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33DBB-248C-4038-A272-726AF976C630}" type="datetimeFigureOut">
              <a:rPr lang="en-AU" smtClean="0"/>
              <a:t>16/08/2024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44518-54CE-017D-D6B2-A0669F560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7934E-94EF-FD49-1797-96331835C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0A15-4BA4-4338-A53E-726C15B5C6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9816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4FD13-0E9F-F062-1664-D4680C18A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65951-EFB6-B915-7A79-308CEDED2B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FDAE1F-0418-6F50-9D04-BCF7962022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133BD-3712-B80E-AF73-9BB054E95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33DBB-248C-4038-A272-726AF976C630}" type="datetimeFigureOut">
              <a:rPr lang="en-AU" smtClean="0"/>
              <a:t>16/08/2024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FFEADA-8AB3-3288-D1BA-BB799A30E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C412B7-85F7-8C56-F8B8-E1C9B2B8D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0A15-4BA4-4338-A53E-726C15B5C6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2543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A3ECF-1204-ECAA-B3BF-A29AE0330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76686-2439-AF6A-7A00-B88F9A83D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2C8C15-B317-993A-53B8-F037DAFA70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5254DA-9C30-2F88-7E04-6433A7E43A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152584-60EB-2238-59F6-744BD42EA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E0310A-FD2F-2F9D-74FD-66B0D6A60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33DBB-248C-4038-A272-726AF976C630}" type="datetimeFigureOut">
              <a:rPr lang="en-AU" smtClean="0"/>
              <a:t>16/08/2024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AD1570-8136-8389-763C-46A95B49E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9DFA92-C36E-CE59-5E8F-67D22FFB5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0A15-4BA4-4338-A53E-726C15B5C6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9406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6A8B8-8EDE-CEDC-06A9-768BEF4AD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8A3CC0-008D-6E62-A994-76FF3788F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33DBB-248C-4038-A272-726AF976C630}" type="datetimeFigureOut">
              <a:rPr lang="en-AU" smtClean="0"/>
              <a:t>16/08/2024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7C28C4-9F07-2654-F143-EC52C086E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553DEA-967A-8440-B964-BB55BCFF1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0A15-4BA4-4338-A53E-726C15B5C6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4310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189C42-617C-1280-25AF-F0AB70097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33DBB-248C-4038-A272-726AF976C630}" type="datetimeFigureOut">
              <a:rPr lang="en-AU" smtClean="0"/>
              <a:t>16/08/2024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A7DB83-8EC1-D6CF-DCD2-593859D44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351E7B-5649-08E7-98DF-5814B3AD8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0A15-4BA4-4338-A53E-726C15B5C6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9238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FBE0A-90ED-2F41-30DD-84E106D90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31320-45DA-C2D3-FCFD-531514693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42791-7C90-7C74-0F9F-E637C99350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02B44C-E063-C30A-D73A-6D1BE6C0B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33DBB-248C-4038-A272-726AF976C630}" type="datetimeFigureOut">
              <a:rPr lang="en-AU" smtClean="0"/>
              <a:t>16/08/2024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5E72E8-EE5B-4BE3-CD73-2B6CA2BD1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D6E7F2-9188-F93F-2E5C-37A9A1E11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0A15-4BA4-4338-A53E-726C15B5C6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9572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F9D16-7CAA-B6CD-D5F1-68CE6A284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8A17FD-28DF-7544-F8D7-296ED55AF9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94B503-DEDE-B0CB-B582-E59E67FD3B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80D88-6205-B348-777D-8DBDC12B0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33DBB-248C-4038-A272-726AF976C630}" type="datetimeFigureOut">
              <a:rPr lang="en-AU" smtClean="0"/>
              <a:t>16/08/2024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F7369F-F7AB-4010-8EFB-CF6FF760B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EE4407-12B8-54A3-2694-19F42AF24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0A15-4BA4-4338-A53E-726C15B5C6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7877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ABEF1C-04F2-0BF5-6EEA-C912A1C1A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E7CD0-5452-A1AF-ABD9-1F5155C1F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510DE-37D6-1D33-9F31-F179D2E34A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933DBB-248C-4038-A272-726AF976C630}" type="datetimeFigureOut">
              <a:rPr lang="en-AU" smtClean="0"/>
              <a:t>16/08/2024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DFD28-10E3-5250-F8EB-1083674C4E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A09E4-F563-D51C-0691-C8B4F05C2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B40A15-4BA4-4338-A53E-726C15B5C6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6257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C4B0D-79B7-D51F-879B-4C00AC0F714D}"/>
              </a:ext>
            </a:extLst>
          </p:cNvPr>
          <p:cNvSpPr/>
          <p:nvPr/>
        </p:nvSpPr>
        <p:spPr>
          <a:xfrm>
            <a:off x="2125609" y="3059416"/>
            <a:ext cx="2035426" cy="4183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Detect balls</a:t>
            </a:r>
            <a:endParaRPr lang="en-AU" sz="12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6F86AD7-4700-6808-91F0-91AB97735842}"/>
              </a:ext>
            </a:extLst>
          </p:cNvPr>
          <p:cNvSpPr/>
          <p:nvPr/>
        </p:nvSpPr>
        <p:spPr>
          <a:xfrm>
            <a:off x="2125609" y="3603679"/>
            <a:ext cx="2035426" cy="41838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Colour segmentation</a:t>
            </a:r>
            <a:endParaRPr lang="en-AU" sz="12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4BED844-D689-C46D-A0B0-C97D400C79A5}"/>
              </a:ext>
            </a:extLst>
          </p:cNvPr>
          <p:cNvSpPr/>
          <p:nvPr/>
        </p:nvSpPr>
        <p:spPr>
          <a:xfrm>
            <a:off x="327061" y="1001795"/>
            <a:ext cx="2542854" cy="62158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Camera Calibration values</a:t>
            </a:r>
            <a:endParaRPr lang="en-AU" sz="1200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33715780-E35E-3A8E-4AB2-62FB39ACA3A0}"/>
              </a:ext>
            </a:extLst>
          </p:cNvPr>
          <p:cNvCxnSpPr>
            <a:cxnSpLocks/>
            <a:stCxn id="7" idx="3"/>
            <a:endCxn id="4" idx="0"/>
          </p:cNvCxnSpPr>
          <p:nvPr/>
        </p:nvCxnSpPr>
        <p:spPr>
          <a:xfrm>
            <a:off x="2869915" y="1312588"/>
            <a:ext cx="273407" cy="174682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D227564-6521-7FBC-D57A-E903FEE66FD5}"/>
              </a:ext>
            </a:extLst>
          </p:cNvPr>
          <p:cNvSpPr/>
          <p:nvPr/>
        </p:nvSpPr>
        <p:spPr>
          <a:xfrm>
            <a:off x="4471542" y="3059416"/>
            <a:ext cx="2098782" cy="4183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Order using </a:t>
            </a:r>
            <a:r>
              <a:rPr lang="en-AU" sz="1200" dirty="0" err="1"/>
              <a:t>pqueue</a:t>
            </a:r>
            <a:endParaRPr lang="en-AU" sz="12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CF6D5A7-55D0-0D3F-F732-9157E5FB91D3}"/>
              </a:ext>
            </a:extLst>
          </p:cNvPr>
          <p:cNvCxnSpPr>
            <a:cxnSpLocks/>
            <a:stCxn id="4" idx="3"/>
            <a:endCxn id="19" idx="1"/>
          </p:cNvCxnSpPr>
          <p:nvPr/>
        </p:nvCxnSpPr>
        <p:spPr>
          <a:xfrm>
            <a:off x="4161035" y="3268609"/>
            <a:ext cx="31050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79B2940-37C6-65EA-FBBD-75E725332629}"/>
              </a:ext>
            </a:extLst>
          </p:cNvPr>
          <p:cNvSpPr/>
          <p:nvPr/>
        </p:nvSpPr>
        <p:spPr>
          <a:xfrm>
            <a:off x="4471542" y="3603749"/>
            <a:ext cx="2098782" cy="158469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 err="1"/>
              <a:t>Pqueue</a:t>
            </a:r>
            <a:r>
              <a:rPr lang="en-GB" sz="1200" dirty="0"/>
              <a:t> of detected balls</a:t>
            </a:r>
          </a:p>
          <a:p>
            <a:endParaRPr lang="en-GB" sz="1200" dirty="0"/>
          </a:p>
          <a:p>
            <a:r>
              <a:rPr lang="en-GB" sz="1200" dirty="0"/>
              <a:t>Constraint:</a:t>
            </a:r>
          </a:p>
          <a:p>
            <a:r>
              <a:rPr lang="en-GB" sz="1200" dirty="0"/>
              <a:t>Within the white line court</a:t>
            </a:r>
          </a:p>
          <a:p>
            <a:endParaRPr lang="en-GB" sz="1200" dirty="0"/>
          </a:p>
          <a:p>
            <a:r>
              <a:rPr lang="en-GB" sz="1200" dirty="0"/>
              <a:t>Order using</a:t>
            </a:r>
          </a:p>
          <a:p>
            <a:r>
              <a:rPr lang="en-GB" sz="1200" dirty="0"/>
              <a:t>- Distance (DESC)</a:t>
            </a:r>
            <a:endParaRPr lang="en-AU" sz="12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8B69CE7-8D92-9BBB-2AA3-CEE1CAB88BEF}"/>
              </a:ext>
            </a:extLst>
          </p:cNvPr>
          <p:cNvSpPr/>
          <p:nvPr/>
        </p:nvSpPr>
        <p:spPr>
          <a:xfrm>
            <a:off x="327061" y="1686319"/>
            <a:ext cx="2542854" cy="62158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Camera Calibration values</a:t>
            </a:r>
          </a:p>
          <a:p>
            <a:pPr algn="ctr"/>
            <a:r>
              <a:rPr lang="en-GB" sz="1200" dirty="0"/>
              <a:t>(focal length, intrinsic matrix)</a:t>
            </a:r>
            <a:endParaRPr lang="en-AU" sz="1200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1B0607C5-C9FB-B04D-DEDB-96CC4F54DC98}"/>
              </a:ext>
            </a:extLst>
          </p:cNvPr>
          <p:cNvCxnSpPr>
            <a:cxnSpLocks/>
            <a:stCxn id="26" idx="3"/>
            <a:endCxn id="4" idx="0"/>
          </p:cNvCxnSpPr>
          <p:nvPr/>
        </p:nvCxnSpPr>
        <p:spPr>
          <a:xfrm>
            <a:off x="2869915" y="1997112"/>
            <a:ext cx="273407" cy="106230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32FB84F-CD64-8989-B6F7-089E085C4121}"/>
              </a:ext>
            </a:extLst>
          </p:cNvPr>
          <p:cNvSpPr/>
          <p:nvPr/>
        </p:nvSpPr>
        <p:spPr>
          <a:xfrm>
            <a:off x="327061" y="313222"/>
            <a:ext cx="2542854" cy="62158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/>
              <a:t>Colour calibration values </a:t>
            </a:r>
          </a:p>
          <a:p>
            <a:pPr algn="ctr"/>
            <a:r>
              <a:rPr lang="en-AU" sz="1200" dirty="0"/>
              <a:t>(HSV range)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0446DCEC-4BBA-16D6-3AE9-8A9EB8C141E4}"/>
              </a:ext>
            </a:extLst>
          </p:cNvPr>
          <p:cNvCxnSpPr>
            <a:cxnSpLocks/>
            <a:stCxn id="31" idx="3"/>
            <a:endCxn id="4" idx="0"/>
          </p:cNvCxnSpPr>
          <p:nvPr/>
        </p:nvCxnSpPr>
        <p:spPr>
          <a:xfrm>
            <a:off x="2869915" y="624015"/>
            <a:ext cx="273407" cy="243540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07EC168-01D6-50B8-08E6-D49AEDDC884F}"/>
              </a:ext>
            </a:extLst>
          </p:cNvPr>
          <p:cNvSpPr/>
          <p:nvPr/>
        </p:nvSpPr>
        <p:spPr>
          <a:xfrm>
            <a:off x="6880831" y="3059416"/>
            <a:ext cx="2098782" cy="4183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Order using </a:t>
            </a:r>
            <a:r>
              <a:rPr lang="en-AU" sz="1200" dirty="0" err="1"/>
              <a:t>pqueue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4011930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48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Zhizhuo Zhang</dc:creator>
  <cp:lastModifiedBy>Zhizhuo Zhang</cp:lastModifiedBy>
  <cp:revision>4</cp:revision>
  <dcterms:created xsi:type="dcterms:W3CDTF">2024-08-16T01:31:59Z</dcterms:created>
  <dcterms:modified xsi:type="dcterms:W3CDTF">2024-08-16T03:03:03Z</dcterms:modified>
</cp:coreProperties>
</file>