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EE4DB-15B2-D1A0-854D-7BC67406A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E2156A-6181-B3EC-4574-0B4EC7031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AA322-35E1-030C-3722-A26D19B0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B22DD-668D-E1B9-CF53-576FA498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C9DBA-3EA6-29CD-8CF4-34C03433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1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132A0-711E-3CBD-199D-C8923063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201AA-80D9-DA2F-6A44-A8A71247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01B31-AB76-739A-EB7C-E814B87A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DC355-1375-4152-3DCF-1A40B3C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46B3-D59C-87C3-DBC4-09F5F6EC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4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3F703B-A9A3-F8D4-DFBA-22D6C0CB1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A49A9-6B9D-E3F5-D854-23F24D7D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761AB-562A-2A13-215F-3AA1A8F0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08514-4E86-31AD-DEDF-CDDCDE5B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73075-B205-05D1-3544-A206D7E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8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5AEB-BDAC-F119-3F47-9EEA94DB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109DE-ED96-9DAF-BEF7-FF26995B0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8C19E-05D2-A4DA-F438-D39EE697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F5C1C-0A85-FD32-8D5A-B85C2671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65484-00E1-5F20-C4C9-E7BC0ACD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F210-B9F2-6C72-947D-5832D02B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60E2A-235D-1A88-0F36-81024587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89F40-A585-487D-162F-C29C0347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E1688-E68D-122C-67A8-017A2FEF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A7A24-6E20-8784-F0D1-9C1B6B51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309B-6F16-F405-28E9-6C9225BC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5B8C2-1FC2-405F-BE4A-C7C5484C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3B4BC7-94ED-AFEF-6A40-AA33C136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AF02A-EC3A-ADD6-E7EB-A8A19ABA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31AA9-FA64-7E19-8A1C-C91A1167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63149-A68F-03EC-8E1B-509934C9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8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C5DC-98AA-A5C0-D2D1-03355D83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E17BE-7E28-F420-BA8A-08864A97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E5A65-3893-5DD2-9EA9-449F3117F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3E1B6-EB79-7C29-76C3-6D2EE1D01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0903D-8AAC-1FF8-C274-F2C99012F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36CA3F-1B35-22F9-CD8D-EE9C8262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A7FCA7-001C-AD94-B912-7CE0DBF0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EB27D-DEAA-1D68-7CEC-0D928955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B041A-E39C-6C38-10FA-37977E48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F0AC7C-9147-ECA4-D4D5-9FE641CD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15758-C988-EDC7-C7AC-6E188866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C9FAC-0B51-4E55-14C9-7DD8F48E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5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E437A5-2D7E-5411-34D9-0AE11676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C25051-8548-9BDA-885B-B1DFD1BF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B961F7-555A-99D9-7955-35C94417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7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54EA-024F-68F9-3C28-1B9AE534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1D178-04E0-1A18-177C-20C33060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98F32-3626-A12E-D31A-DE6305B46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9DA15D-D199-8E66-62F4-D904BE7C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7D7DD-6B60-7E2E-8139-2FA43EE2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CDD97-C0E8-A5AD-36CB-8C714F78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38FD1-A0C5-908A-447B-89D71B9D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0148ED-8720-D741-38D1-E0E5600E7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EB8DAD-4922-0E43-4414-B174AE530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07C6B-C72C-C06D-8E31-75BCB26A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BFD71-D73F-302C-FCB2-CEF3E586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A5B02-417D-05F8-4943-380F3F30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00E67-8408-8A3D-FD6B-7D587623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FF06B-9A90-4A10-FBF4-ACC70121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633B4-3EF6-BCF1-3342-18D568A5A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4ACB7-5EB8-4F8E-B6E1-131986BD706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DBD7C-B5E9-804B-5837-E307067EF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7FD69-3DA0-811A-E66F-FE5BDBE5E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CDDECC-623F-1FAB-4E5F-D4DA7C71A1B0}"/>
              </a:ext>
            </a:extLst>
          </p:cNvPr>
          <p:cNvSpPr txBox="1"/>
          <p:nvPr/>
        </p:nvSpPr>
        <p:spPr>
          <a:xfrm>
            <a:off x="415636" y="2853523"/>
            <a:ext cx="1136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/>
              <a:t>라즈베리파이</a:t>
            </a:r>
            <a:r>
              <a:rPr lang="ko-KR" altLang="en-US" sz="5400" dirty="0"/>
              <a:t> </a:t>
            </a:r>
            <a:r>
              <a:rPr lang="en-US" altLang="ko-KR" sz="5400" dirty="0"/>
              <a:t>&amp; </a:t>
            </a:r>
            <a:r>
              <a:rPr lang="ko-KR" altLang="en-US" sz="5400" dirty="0" err="1"/>
              <a:t>아두이노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183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096E2-9ECB-171F-DCDB-57CD6BCF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0416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C83E0-5ACF-57DA-4925-08C925ED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083"/>
            <a:ext cx="10515600" cy="4351338"/>
          </a:xfrm>
        </p:spPr>
        <p:txBody>
          <a:bodyPr>
            <a:norm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1.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신용카드 크기의 작고 독자적 동작이 가능한 초소형 컴퓨터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2.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저렴한 가격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(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국내 대략 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5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만원 대의 가격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)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3.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다양한 운영체제 지원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(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기본적으로 </a:t>
            </a:r>
            <a:r>
              <a:rPr lang="ko-KR" altLang="en-US" sz="2400" b="0" i="0" dirty="0" err="1">
                <a:solidFill>
                  <a:srgbClr val="676767"/>
                </a:solidFill>
                <a:effectLst/>
                <a:latin typeface="+mn-ea"/>
              </a:rPr>
              <a:t>리눅스계열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 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OS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지원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)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3. PC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주변기기 활용 가능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(USB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연결단자를 통하여 마우스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,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키보드 연결이 가능하다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)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4. GPID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지원하여 각종 센서 및 소자들의 제어가 가능하다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16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3D450-70B0-0D4E-1696-A171742B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262250-F6D8-CFCC-8B21-8BFD3A645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3427" y="2178368"/>
            <a:ext cx="4361433" cy="33689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4CC3CF-1915-6DCB-2022-3275A0EDC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2" y="2421773"/>
            <a:ext cx="6376575" cy="35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9B3F83-A1B6-7D82-CB37-8B9C148A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43" y="1757537"/>
            <a:ext cx="741997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A94E6-73AA-CF85-2B5E-1D3A35BEE739}"/>
              </a:ext>
            </a:extLst>
          </p:cNvPr>
          <p:cNvSpPr txBox="1"/>
          <p:nvPr/>
        </p:nvSpPr>
        <p:spPr>
          <a:xfrm>
            <a:off x="725978" y="0"/>
            <a:ext cx="1012490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Raspberry Pi (</a:t>
            </a:r>
            <a:r>
              <a:rPr lang="ko-KR" altLang="en-US" b="0" i="0" dirty="0" err="1">
                <a:solidFill>
                  <a:srgbClr val="2B2B2B"/>
                </a:solidFill>
                <a:effectLst/>
                <a:latin typeface="+mn-ea"/>
              </a:rPr>
              <a:t>라즈베리파이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)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를 컴퓨터처럼 사용하기 위해서는 몇 가지 주변 장치들이 필요합니다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모니터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키보드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마우스는 물론이고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, HDMI (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혹은 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Micro-HDMI)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케이블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전원 연결선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그리고 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SD (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혹은 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Micro-SD)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카드가 필요합니다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앞서 말씀드린 주변 장치들을 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Raspberry Pi (</a:t>
            </a:r>
            <a:r>
              <a:rPr lang="ko-KR" altLang="en-US" b="0" i="0" dirty="0" err="1">
                <a:solidFill>
                  <a:srgbClr val="2B2B2B"/>
                </a:solidFill>
                <a:effectLst/>
                <a:latin typeface="+mn-ea"/>
              </a:rPr>
              <a:t>라즈베리파이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)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에 연결하면 완전한 컴퓨터로 사용할 수 있게 됩니다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217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EBF30-8C81-5BD1-6B5D-287838FC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사용 구성필수품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41440-726C-CEEF-DC35-ACDA3E2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SD</a:t>
            </a:r>
            <a:r>
              <a:rPr lang="ko-KR" altLang="en-US" dirty="0"/>
              <a:t>카드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모니터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마우스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키보드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HDMI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전원연결선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38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CBDC8-8C59-B92E-88FE-8B910CFE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무선통신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1F664-679E-E3E7-7C5D-8F3AEF26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8" y="1773380"/>
            <a:ext cx="6722381" cy="44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137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라즈베리파이 특징</vt:lpstr>
      <vt:lpstr>라즈베리파이 구성</vt:lpstr>
      <vt:lpstr>PowerPoint 프레젠테이션</vt:lpstr>
      <vt:lpstr>라즈베리파이 사용 구성필수품</vt:lpstr>
      <vt:lpstr>라즈베리파이 무선통신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5388</dc:creator>
  <cp:lastModifiedBy>5388</cp:lastModifiedBy>
  <cp:revision>12</cp:revision>
  <dcterms:created xsi:type="dcterms:W3CDTF">2023-04-26T04:13:14Z</dcterms:created>
  <dcterms:modified xsi:type="dcterms:W3CDTF">2023-04-26T08:48:07Z</dcterms:modified>
</cp:coreProperties>
</file>