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#1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Overview of Computer Programming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Course Title:   Programming Fundamentals (PF)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Course Code: CMP-2122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Course Structure: Lectures (3) + Labs 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Credit Hours: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Prerequisites: None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16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Programming Fundamentals (Course Objectives)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909" y="1460309"/>
            <a:ext cx="11068335" cy="519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The course is designed to familiarize students with the basic structured programming skills.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It emphasizes upon problem analysis, algorithm designing, program development and testing/debugging.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854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Programming Fundamentals (Course Syllabus)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909" y="1460309"/>
            <a:ext cx="11068335" cy="519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Overview of computer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Priciples of structured and modular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Overview of structured programming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Algorithms and problem solving techniques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Program development (problem analysis, algorithm designing, translating algorithms into programs, algorithm testing)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Fundamental programming constructs</a:t>
            </a:r>
          </a:p>
        </p:txBody>
      </p:sp>
    </p:spTree>
    <p:extLst>
      <p:ext uri="{BB962C8B-B14F-4D97-AF65-F5344CB8AC3E}">
        <p14:creationId xmlns:p14="http://schemas.microsoft.com/office/powerpoint/2010/main" val="142861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Programming Fundamentals (Course Syllabus)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909" y="1460309"/>
            <a:ext cx="11068335" cy="519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Data types, basics of input and 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Selection and decision structures (If, If-else, Nested if-else, switch and condition operators)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Repetition structures (while, do-while, for loops)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Break and continues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Control structures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Functions, arrays, pointers, records,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Testing &amp; debugging</a:t>
            </a:r>
          </a:p>
        </p:txBody>
      </p:sp>
    </p:spTree>
    <p:extLst>
      <p:ext uri="{BB962C8B-B14F-4D97-AF65-F5344CB8AC3E}">
        <p14:creationId xmlns:p14="http://schemas.microsoft.com/office/powerpoint/2010/main" val="74369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Programming Fundamentals (Course Evaluation)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909" y="1460309"/>
            <a:ext cx="11068335" cy="519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Sessionals (quizzes, assignments):                                 20%</a:t>
            </a: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Project:                                                                                10%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Mid Term Exam:                                                                 20%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Final Term Exam:                                                                50%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Attendance should be at least 75%. Students having less attendance will not be able to sit in the examination.</a:t>
            </a:r>
          </a:p>
        </p:txBody>
      </p:sp>
    </p:spTree>
    <p:extLst>
      <p:ext uri="{BB962C8B-B14F-4D97-AF65-F5344CB8AC3E}">
        <p14:creationId xmlns:p14="http://schemas.microsoft.com/office/powerpoint/2010/main" val="27512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1364775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Programming Fundamentals (Course Reference Books)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909" y="1460309"/>
            <a:ext cx="11068335" cy="519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 How to Program by Paul Deitel and Harvey Dietel, Prentice Hall; 7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Edition (March 4, 2012)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Programming in C by Stephen G. </a:t>
            </a:r>
            <a:r>
              <a:rPr lang="en-US" sz="3600" smtClean="0"/>
              <a:t>Kochan, Addison Wesley Professional; 4</a:t>
            </a:r>
            <a:r>
              <a:rPr lang="en-US" sz="3600" baseline="30000" smtClean="0"/>
              <a:t>th</a:t>
            </a:r>
            <a:r>
              <a:rPr lang="en-US" sz="3600" smtClean="0"/>
              <a:t> Edition (September 25, 2013), ISBN-10: 0321776410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1912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288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Programming Fundamentals Lecture #1 Overview of Computer Programming </vt:lpstr>
      <vt:lpstr>Programming Fundamentals</vt:lpstr>
      <vt:lpstr>Programming Fundamentals (Course Objectives)</vt:lpstr>
      <vt:lpstr>Programming Fundamentals (Course Syllabus)</vt:lpstr>
      <vt:lpstr>Programming Fundamentals (Course Syllabus)</vt:lpstr>
      <vt:lpstr>Programming Fundamentals (Course Evaluation)</vt:lpstr>
      <vt:lpstr>Programming Fundamentals (Course Reference Books)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82</cp:revision>
  <dcterms:created xsi:type="dcterms:W3CDTF">2017-10-28T09:45:02Z</dcterms:created>
  <dcterms:modified xsi:type="dcterms:W3CDTF">2017-11-19T10:54:31Z</dcterms:modified>
</cp:coreProperties>
</file>