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5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5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3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5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7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3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0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7B63-37C9-44CD-B6DE-2CA0288F8E36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76682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Fundamentals</a:t>
            </a:r>
            <a:br>
              <a:rPr lang="en-US" dirty="0" smtClean="0"/>
            </a:br>
            <a:r>
              <a:rPr lang="en-US" sz="4000" smtClean="0"/>
              <a:t>Lecture </a:t>
            </a:r>
            <a:r>
              <a:rPr lang="en-US" sz="4000" smtClean="0"/>
              <a:t>#3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Overview of Computer Programming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9045"/>
            <a:ext cx="9144000" cy="201986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Junaid Hassan</a:t>
            </a:r>
          </a:p>
          <a:p>
            <a:r>
              <a:rPr lang="en-US" dirty="0" smtClean="0"/>
              <a:t>Lecturer CS &amp; IT Department UOS MBDIN</a:t>
            </a:r>
          </a:p>
          <a:p>
            <a:r>
              <a:rPr lang="en-US" dirty="0" smtClean="0"/>
              <a:t>junaidte14@gmail.com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3" y="95534"/>
            <a:ext cx="11491415" cy="88710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Typical C Program Development Environment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1460309"/>
            <a:ext cx="10645254" cy="5254389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C program typically goes through six phases:</a:t>
            </a:r>
          </a:p>
          <a:p>
            <a:pPr algn="l"/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55" y="1856270"/>
            <a:ext cx="8625385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9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3" y="95534"/>
            <a:ext cx="11491415" cy="88710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Typical C Program Development Environment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1460309"/>
            <a:ext cx="10645254" cy="525438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Problems that may occure at execution time:</a:t>
            </a:r>
          </a:p>
          <a:p>
            <a:pPr algn="l"/>
            <a:r>
              <a:rPr lang="en-US" sz="2000" dirty="0" smtClean="0"/>
              <a:t>Code Errors (in case of errors we go back to the editor phase, fix that error and then execute the program again)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 smtClean="0"/>
              <a:t>Two type of errors can occure in a program: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Fatal Errors (which causes the program to terminate immediately without proceeding further e.g division by zero). Fatal errors are also called as run time errors or execution time errors.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None Fatal Errors (These errors allow programs to execute completely but produces incorrect results)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10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3" y="95534"/>
            <a:ext cx="11491415" cy="88710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 Simple C Program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1460309"/>
            <a:ext cx="10645254" cy="525438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Prints a line of text:</a:t>
            </a:r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7" y="1952418"/>
            <a:ext cx="10645254" cy="476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6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3" y="95534"/>
            <a:ext cx="11491415" cy="88710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 Simple C Program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1460309"/>
            <a:ext cx="10645254" cy="52543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Lines starting with /* and ending with */ are called comments (multi line comments)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Comments are used to describe why we added this code line thus improving program readability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Comments are not executed when we run our program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Comments are ignored by compilers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Comments help other people to understand your program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Lines starting with // are also called comments (single line comment)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We don’t need to end single line comments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Lines starting with # are processed by preprocessor before the program is compiled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e.g #include &lt;stdio.h&gt; tells the preprocessor to include standard input output header file in our program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Why? Because we want to use functions available in that standard library.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In our program we used a function </a:t>
            </a:r>
            <a:r>
              <a:rPr lang="en-US" sz="2000" i="1" dirty="0" smtClean="0"/>
              <a:t>printf() </a:t>
            </a:r>
            <a:r>
              <a:rPr lang="en-US" sz="2000" dirty="0" smtClean="0"/>
              <a:t>which is actually defined stdio.h standard library file.</a:t>
            </a:r>
          </a:p>
          <a:p>
            <a:pPr algn="l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1733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3" y="95534"/>
            <a:ext cx="11491415" cy="88710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 Simple C Program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1460309"/>
            <a:ext cx="10645254" cy="52543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dirty="0" smtClean="0"/>
              <a:t>int main(void){  .....   } </a:t>
            </a:r>
            <a:r>
              <a:rPr lang="en-US" sz="2000" dirty="0" smtClean="0"/>
              <a:t>is part of every C programs.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Parentheses show that it’s a function.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 function is building block which takes an input, processes that input and return an output.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This main function is executed at first. Every C program must have atleast one main function.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dirty="0" smtClean="0"/>
              <a:t>Int </a:t>
            </a:r>
            <a:r>
              <a:rPr lang="en-US" sz="2000" dirty="0" smtClean="0"/>
              <a:t>means that this function return an integer value.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dirty="0" smtClean="0"/>
              <a:t>void </a:t>
            </a:r>
            <a:r>
              <a:rPr lang="en-US" sz="2000" dirty="0" smtClean="0"/>
              <a:t>means that this function does not accept any input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dirty="0" smtClean="0"/>
              <a:t>{ </a:t>
            </a:r>
            <a:r>
              <a:rPr lang="en-US" sz="2000" dirty="0" smtClean="0"/>
              <a:t>left brace starts the body of the function where </a:t>
            </a:r>
            <a:r>
              <a:rPr lang="en-US" sz="2000" i="1" dirty="0" smtClean="0"/>
              <a:t>}</a:t>
            </a:r>
            <a:r>
              <a:rPr lang="en-US" sz="2000" dirty="0" smtClean="0"/>
              <a:t> right brace ends the body of the function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dirty="0"/>
              <a:t>p</a:t>
            </a:r>
            <a:r>
              <a:rPr lang="en-US" sz="2000" i="1" dirty="0" smtClean="0"/>
              <a:t>rintf(“”Welcome to C!\n”); </a:t>
            </a:r>
            <a:r>
              <a:rPr lang="en-US" sz="2000" dirty="0" smtClean="0"/>
              <a:t>instructs the computer to perform an action i.e to print on the screen the string of characters inside quotation marks and </a:t>
            </a:r>
            <a:r>
              <a:rPr lang="en-US" sz="2000" i="1" dirty="0" smtClean="0"/>
              <a:t>\n </a:t>
            </a:r>
            <a:r>
              <a:rPr lang="en-US" sz="2000" dirty="0" smtClean="0"/>
              <a:t>says that after printing that string move to the next line</a:t>
            </a:r>
            <a:endParaRPr lang="en-US" sz="2000" i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This entire line </a:t>
            </a:r>
            <a:r>
              <a:rPr lang="en-US" sz="2000" i="1" dirty="0" smtClean="0"/>
              <a:t>printf(“”Welcome to C!\n”);</a:t>
            </a:r>
            <a:r>
              <a:rPr lang="en-US" sz="2000" dirty="0" smtClean="0"/>
              <a:t> is called a statement. </a:t>
            </a:r>
          </a:p>
          <a:p>
            <a:pPr algn="l"/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82555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3" y="95534"/>
            <a:ext cx="11491415" cy="88710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 Simple C Program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1460309"/>
            <a:ext cx="10645254" cy="52543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Every statement must end with a semicolon (also called as statement terminator)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The backslash (\) is called an escape character. Every escape character when combined with character after it, form an escape sequesnce.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Every escape sequence has a special meaning e.g \n when appears inside a string output by printf means newline. It moves the cursor position to the next line</a:t>
            </a:r>
          </a:p>
          <a:p>
            <a:pPr algn="l"/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7" y="3193576"/>
            <a:ext cx="10645254" cy="366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34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3" y="95534"/>
            <a:ext cx="11491415" cy="88710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 Simple C Program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1460309"/>
            <a:ext cx="10645254" cy="52543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dirty="0"/>
              <a:t>r</a:t>
            </a:r>
            <a:r>
              <a:rPr lang="en-US" sz="2000" i="1" dirty="0" smtClean="0"/>
              <a:t>eturn 0; </a:t>
            </a:r>
            <a:r>
              <a:rPr lang="en-US" sz="2000" dirty="0" smtClean="0"/>
              <a:t>is included at the end of each </a:t>
            </a:r>
            <a:r>
              <a:rPr lang="en-US" sz="2000" i="1" dirty="0" smtClean="0"/>
              <a:t>main </a:t>
            </a:r>
            <a:r>
              <a:rPr lang="en-US" sz="2000" dirty="0" smtClean="0"/>
              <a:t>function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Keyword return is used to exit a function</a:t>
            </a:r>
          </a:p>
        </p:txBody>
      </p:sp>
    </p:spTree>
    <p:extLst>
      <p:ext uri="{BB962C8B-B14F-4D97-AF65-F5344CB8AC3E}">
        <p14:creationId xmlns:p14="http://schemas.microsoft.com/office/powerpoint/2010/main" val="184514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8871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0309"/>
            <a:ext cx="9144000" cy="4053387"/>
          </a:xfrm>
        </p:spPr>
        <p:txBody>
          <a:bodyPr/>
          <a:lstStyle/>
          <a:p>
            <a:pPr algn="l"/>
            <a:r>
              <a:rPr lang="en-US" b="1" dirty="0" smtClean="0"/>
              <a:t>What do you know about history of C Programming Language?</a:t>
            </a:r>
          </a:p>
          <a:p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Consult course book (C How to Program by Paul Dietel and Harvey Dietel, 6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or 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Do some research on internet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Discuss your concepts with your classmates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Submit your assignment in hand written pages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There may be a viva from your submitted assignment, so avoid copying other’s assignment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168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8871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  Standard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0309"/>
            <a:ext cx="9144000" cy="405338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 programs consist of modules / pieces called as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 standard library is a library having pre-built functions.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So if there’s an already built-in function available in C standard library then programmers prefer to use those functions instead of creationg their own functions.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This approcah of using already available functions is called software reuseability approach</a:t>
            </a:r>
          </a:p>
        </p:txBody>
      </p:sp>
    </p:spTree>
    <p:extLst>
      <p:ext uri="{BB962C8B-B14F-4D97-AF65-F5344CB8AC3E}">
        <p14:creationId xmlns:p14="http://schemas.microsoft.com/office/powerpoint/2010/main" val="112453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3" y="95534"/>
            <a:ext cx="11491415" cy="8871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  Programming Building Blocks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0309"/>
            <a:ext cx="9144000" cy="4053387"/>
          </a:xfrm>
        </p:spPr>
        <p:txBody>
          <a:bodyPr/>
          <a:lstStyle/>
          <a:p>
            <a:pPr algn="l"/>
            <a:r>
              <a:rPr lang="en-US" sz="2000" dirty="0" smtClean="0"/>
              <a:t>When programming in C use following building blocks:</a:t>
            </a:r>
          </a:p>
          <a:p>
            <a:pPr algn="l"/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 standard library functions (or Library Functions)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Functions you create yourself (or Custom Functions)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Functions other people have created and made available to you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algn="l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9873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3" y="95534"/>
            <a:ext cx="11491415" cy="88710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Functions you create yourself (Custom Functions)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1460309"/>
            <a:ext cx="10645254" cy="4053387"/>
          </a:xfrm>
        </p:spPr>
        <p:txBody>
          <a:bodyPr/>
          <a:lstStyle/>
          <a:p>
            <a:pPr algn="l"/>
            <a:r>
              <a:rPr lang="en-US" sz="2000" b="1" dirty="0" smtClean="0"/>
              <a:t>Advantages: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you know your code exactly how it works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You can examin that code easily</a:t>
            </a:r>
          </a:p>
          <a:p>
            <a:pPr algn="l"/>
            <a:r>
              <a:rPr lang="en-US" sz="2000" b="1" dirty="0" smtClean="0"/>
              <a:t>Disadvantages: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Time consuming 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Reinventing the wheel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Performance issues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Security issues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Compatibility issues</a:t>
            </a:r>
          </a:p>
        </p:txBody>
      </p:sp>
    </p:spTree>
    <p:extLst>
      <p:ext uri="{BB962C8B-B14F-4D97-AF65-F5344CB8AC3E}">
        <p14:creationId xmlns:p14="http://schemas.microsoft.com/office/powerpoint/2010/main" val="25098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3" y="95534"/>
            <a:ext cx="11491415" cy="88710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 Standard Library Functions (Library Functions)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1460309"/>
            <a:ext cx="10645254" cy="4053387"/>
          </a:xfrm>
        </p:spPr>
        <p:txBody>
          <a:bodyPr/>
          <a:lstStyle/>
          <a:p>
            <a:pPr algn="l"/>
            <a:r>
              <a:rPr lang="en-US" sz="2000" b="1" dirty="0" smtClean="0"/>
              <a:t>Advantages: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No security issues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No performance issues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No compatibility issues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Your code will be portable to all devices which uses standard C implementations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Code will be error free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Time is saved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b="1" dirty="0" smtClean="0"/>
              <a:t>Disadvantages: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You will have to learn how to use that function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882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3" y="95534"/>
            <a:ext cx="11491415" cy="88710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Typical C Program Development Environment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1460310"/>
            <a:ext cx="10645254" cy="3766784"/>
          </a:xfrm>
        </p:spPr>
        <p:txBody>
          <a:bodyPr/>
          <a:lstStyle/>
          <a:p>
            <a:pPr algn="l"/>
            <a:r>
              <a:rPr lang="en-US" sz="2000" dirty="0" smtClean="0"/>
              <a:t>C systems consist of 3 main parts: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Program development environment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 programming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 standard library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 smtClean="0"/>
              <a:t>C Program Development Environment means which phases are involved in a typical C Program Development.  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778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3" y="95534"/>
            <a:ext cx="11491415" cy="88710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Typical C Program Development Environment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1460309"/>
            <a:ext cx="10645254" cy="5254389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C program typically goes through six phases:</a:t>
            </a:r>
          </a:p>
          <a:p>
            <a:pPr algn="l"/>
            <a:endParaRPr lang="en-US" sz="2000" b="1" dirty="0"/>
          </a:p>
          <a:p>
            <a:pPr algn="l"/>
            <a:r>
              <a:rPr lang="en-US" sz="2000" b="1" dirty="0" smtClean="0"/>
              <a:t>Phase 1:</a:t>
            </a:r>
            <a:r>
              <a:rPr lang="en-US" sz="2000" dirty="0" smtClean="0"/>
              <a:t> Creating a program (editor programs are used to create code files. These code files are stored in our computer hard drive. C program files are ended with the extension </a:t>
            </a:r>
            <a:r>
              <a:rPr lang="en-US" sz="2000" b="1" dirty="0" smtClean="0"/>
              <a:t>.c</a:t>
            </a:r>
            <a:r>
              <a:rPr lang="en-US" sz="2000" dirty="0" smtClean="0"/>
              <a:t>)</a:t>
            </a:r>
          </a:p>
          <a:p>
            <a:pPr algn="l"/>
            <a:r>
              <a:rPr lang="en-US" sz="2000" b="1" dirty="0" smtClean="0"/>
              <a:t>Phase 2:</a:t>
            </a:r>
            <a:r>
              <a:rPr lang="en-US" sz="2000" dirty="0" smtClean="0"/>
              <a:t> Preprocessing (certain manipulations are performed befor compilation e.g inclusion of external files in the main program file)</a:t>
            </a:r>
          </a:p>
          <a:p>
            <a:pPr algn="l"/>
            <a:r>
              <a:rPr lang="en-US" sz="2000" b="1" dirty="0" smtClean="0"/>
              <a:t>Phase 3:</a:t>
            </a:r>
            <a:r>
              <a:rPr lang="en-US" sz="2000" dirty="0" smtClean="0"/>
              <a:t> Compiling a C program (compiler translates C program/code to machine-language code. machine-language code also called as object code)</a:t>
            </a:r>
          </a:p>
          <a:p>
            <a:pPr algn="l"/>
            <a:r>
              <a:rPr lang="en-US" sz="2000" b="1" dirty="0" smtClean="0"/>
              <a:t>Phase 4:</a:t>
            </a:r>
            <a:r>
              <a:rPr lang="en-US" sz="2000" dirty="0" smtClean="0"/>
              <a:t> Linking (</a:t>
            </a:r>
            <a:r>
              <a:rPr lang="en-US" sz="2000" dirty="0"/>
              <a:t>Linker links the </a:t>
            </a:r>
            <a:r>
              <a:rPr lang="en-US" sz="2000" dirty="0" smtClean="0"/>
              <a:t>object code </a:t>
            </a:r>
            <a:r>
              <a:rPr lang="en-US" sz="2000" dirty="0"/>
              <a:t>with the </a:t>
            </a:r>
            <a:r>
              <a:rPr lang="en-US" sz="2000" dirty="0" smtClean="0"/>
              <a:t>libraries, creates </a:t>
            </a:r>
            <a:r>
              <a:rPr lang="en-US" sz="2000" dirty="0"/>
              <a:t>an executable file </a:t>
            </a:r>
            <a:r>
              <a:rPr lang="en-US" sz="2000" dirty="0" smtClean="0"/>
              <a:t>and stores </a:t>
            </a:r>
            <a:r>
              <a:rPr lang="en-US" sz="2000" dirty="0"/>
              <a:t>it on </a:t>
            </a:r>
            <a:r>
              <a:rPr lang="en-US" sz="2000" dirty="0" smtClean="0"/>
              <a:t>disk)</a:t>
            </a:r>
          </a:p>
          <a:p>
            <a:pPr algn="l"/>
            <a:r>
              <a:rPr lang="en-US" sz="2000" b="1" dirty="0" smtClean="0"/>
              <a:t>Phase 5:</a:t>
            </a:r>
            <a:r>
              <a:rPr lang="en-US" sz="2000" dirty="0" smtClean="0"/>
              <a:t> Loading (Loader puts the program in memory)</a:t>
            </a:r>
          </a:p>
          <a:p>
            <a:pPr algn="l"/>
            <a:r>
              <a:rPr lang="en-US" sz="2000" b="1" dirty="0" smtClean="0"/>
              <a:t>Phase 6:</a:t>
            </a:r>
            <a:r>
              <a:rPr lang="en-US" sz="2000" dirty="0" smtClean="0"/>
              <a:t> Execution (CPU takes each instruction and executes it)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561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3" y="95534"/>
            <a:ext cx="11491415" cy="88710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Typical C Program Development Environment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1460309"/>
            <a:ext cx="10645254" cy="5254389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C program typically goes through six phases:</a:t>
            </a:r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7" y="2079342"/>
            <a:ext cx="10645253" cy="463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8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979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Programming Fundamentals Lecture #3 Overview of Computer Programming </vt:lpstr>
      <vt:lpstr>Assignment</vt:lpstr>
      <vt:lpstr>C  Standard Library</vt:lpstr>
      <vt:lpstr>C  Programming Building Blocks</vt:lpstr>
      <vt:lpstr>Functions you create yourself (Custom Functions)</vt:lpstr>
      <vt:lpstr>C Standard Library Functions (Library Functions)</vt:lpstr>
      <vt:lpstr>Typical C Program Development Environment</vt:lpstr>
      <vt:lpstr>Typical C Program Development Environment</vt:lpstr>
      <vt:lpstr>Typical C Program Development Environment</vt:lpstr>
      <vt:lpstr>Typical C Program Development Environment</vt:lpstr>
      <vt:lpstr>Typical C Program Development Environment</vt:lpstr>
      <vt:lpstr>A Simple C Program</vt:lpstr>
      <vt:lpstr>A Simple C Program</vt:lpstr>
      <vt:lpstr>A Simple C Program</vt:lpstr>
      <vt:lpstr>A Simple C Program</vt:lpstr>
      <vt:lpstr>A Simple C Program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Windows User</dc:creator>
  <cp:lastModifiedBy>Windows User</cp:lastModifiedBy>
  <cp:revision>36</cp:revision>
  <dcterms:created xsi:type="dcterms:W3CDTF">2017-10-28T09:45:02Z</dcterms:created>
  <dcterms:modified xsi:type="dcterms:W3CDTF">2017-11-19T10:59:54Z</dcterms:modified>
</cp:coreProperties>
</file>