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2" r:id="rId3"/>
    <p:sldId id="271" r:id="rId4"/>
    <p:sldId id="274" r:id="rId5"/>
    <p:sldId id="275" r:id="rId6"/>
    <p:sldId id="273" r:id="rId7"/>
    <p:sldId id="276" r:id="rId8"/>
    <p:sldId id="277" r:id="rId9"/>
    <p:sldId id="278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5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5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3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5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3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7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3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0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7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76682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Fundamentals</a:t>
            </a:r>
            <a:br>
              <a:rPr lang="en-US" dirty="0" smtClean="0"/>
            </a:br>
            <a:r>
              <a:rPr lang="en-US" sz="4000" smtClean="0"/>
              <a:t>Lecture </a:t>
            </a:r>
            <a:r>
              <a:rPr lang="en-US" sz="4000" smtClean="0"/>
              <a:t>#4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Overview of Computer Programming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9045"/>
            <a:ext cx="9144000" cy="201986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Junaid Hassan</a:t>
            </a:r>
          </a:p>
          <a:p>
            <a:r>
              <a:rPr lang="en-US" dirty="0" smtClean="0"/>
              <a:t>Lecturer CS &amp; IT Department UOS MBDIN</a:t>
            </a:r>
          </a:p>
          <a:p>
            <a:r>
              <a:rPr lang="en-US" dirty="0" smtClean="0"/>
              <a:t>junaidte14@gmail.com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6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3" y="95534"/>
            <a:ext cx="11491415" cy="887105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Decision Making: Equality and Relational Operators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627" y="1460309"/>
            <a:ext cx="10645254" cy="5254389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In C Program, sometime we need to make decisions by comparing variable values. In order to make decisions in C programming, we use equality and relational operators.</a:t>
            </a:r>
          </a:p>
          <a:p>
            <a:pPr algn="l"/>
            <a:r>
              <a:rPr lang="en-US" sz="2000" b="1" dirty="0" smtClean="0"/>
              <a:t>If Statment </a:t>
            </a:r>
            <a:r>
              <a:rPr lang="en-US" sz="2000" dirty="0" smtClean="0"/>
              <a:t>is used to make a decision whether a condition is true or false</a:t>
            </a:r>
          </a:p>
          <a:p>
            <a:pPr algn="l"/>
            <a:r>
              <a:rPr lang="en-US" sz="2000" b="1" dirty="0" smtClean="0"/>
              <a:t>Conditions </a:t>
            </a:r>
            <a:r>
              <a:rPr lang="en-US" sz="2000" dirty="0" smtClean="0"/>
              <a:t>in if statement are formed using equality and relational operators (shown in below table)</a:t>
            </a:r>
          </a:p>
          <a:p>
            <a:pPr algn="l"/>
            <a:endParaRPr lang="en-US" sz="20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7" y="2988860"/>
            <a:ext cx="10645254" cy="37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2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3" y="95534"/>
            <a:ext cx="11491415" cy="887105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Decision Making: Equality and Relational Operators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627" y="1460309"/>
            <a:ext cx="10645254" cy="5254389"/>
          </a:xfrm>
        </p:spPr>
        <p:txBody>
          <a:bodyPr>
            <a:normAutofit/>
          </a:bodyPr>
          <a:lstStyle/>
          <a:p>
            <a:endParaRPr lang="en-US" sz="4400" b="1" dirty="0" smtClean="0"/>
          </a:p>
          <a:p>
            <a:endParaRPr lang="en-US" sz="4400" b="1" dirty="0"/>
          </a:p>
          <a:p>
            <a:endParaRPr lang="en-US" sz="4400" b="1" dirty="0" smtClean="0"/>
          </a:p>
          <a:p>
            <a:r>
              <a:rPr lang="en-US" sz="4400" b="1" dirty="0" smtClean="0"/>
              <a:t>See Example Code</a:t>
            </a:r>
          </a:p>
        </p:txBody>
      </p:sp>
    </p:spTree>
    <p:extLst>
      <p:ext uri="{BB962C8B-B14F-4D97-AF65-F5344CB8AC3E}">
        <p14:creationId xmlns:p14="http://schemas.microsoft.com/office/powerpoint/2010/main" val="362938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3" y="95534"/>
            <a:ext cx="11491415" cy="88710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Keywords / Reserved Words in C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627" y="1460309"/>
            <a:ext cx="10645254" cy="5254389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Keywords / reserved words have special meaning to compiler, so don’t use these keywords as your variable names in order to avoid conflicts/fatal errors.</a:t>
            </a:r>
            <a:r>
              <a:rPr lang="en-US" sz="2000" dirty="0"/>
              <a:t> </a:t>
            </a:r>
            <a:r>
              <a:rPr lang="en-US" sz="2000" dirty="0" smtClean="0"/>
              <a:t>Keywords/reserved words used in C are mentioned in below table:</a:t>
            </a:r>
          </a:p>
          <a:p>
            <a:pPr algn="l"/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7" y="2429301"/>
            <a:ext cx="10645253" cy="428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7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3" y="95534"/>
            <a:ext cx="11491415" cy="88710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 Program (Defining Variables and Sum)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627" y="1460309"/>
            <a:ext cx="10645254" cy="5254389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Define 2 variables, sum their values and print sum on the screen</a:t>
            </a:r>
          </a:p>
          <a:p>
            <a:pPr algn="l"/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7" y="2185813"/>
            <a:ext cx="10645253" cy="436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9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3" y="95534"/>
            <a:ext cx="11491415" cy="88710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 Program (Defining Variables and Sum)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627" y="1460309"/>
            <a:ext cx="10645254" cy="5254389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In line </a:t>
            </a:r>
            <a:r>
              <a:rPr lang="en-US" sz="2000" i="1" dirty="0" smtClean="0"/>
              <a:t>printf(“Sum is %d”, sum); </a:t>
            </a:r>
            <a:r>
              <a:rPr lang="en-US" sz="2000" dirty="0" smtClean="0"/>
              <a:t>%d is called as conversion specifier. </a:t>
            </a:r>
          </a:p>
          <a:p>
            <a:pPr algn="l"/>
            <a:r>
              <a:rPr lang="en-US" sz="2000" dirty="0" smtClean="0"/>
              <a:t>%d indicates that the data should be an integer. The letter d stands for decimal integer. </a:t>
            </a:r>
          </a:p>
          <a:p>
            <a:pPr algn="l"/>
            <a:r>
              <a:rPr lang="en-US" sz="2000" dirty="0" smtClean="0"/>
              <a:t>This placeholder is ultimately filled by the value of variable named as ‘sum’.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61147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3" y="95534"/>
            <a:ext cx="11491415" cy="88710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 Program (Taking Input From User)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627" y="1460309"/>
            <a:ext cx="10645254" cy="5254389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Take 2 input integer numbers from user, sum these number and print the result on the screen</a:t>
            </a:r>
          </a:p>
          <a:p>
            <a:pPr algn="l"/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7" y="1876208"/>
            <a:ext cx="10645254" cy="483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9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3" y="95534"/>
            <a:ext cx="11491415" cy="88710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 Program (Taking Input From User)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627" y="1460309"/>
            <a:ext cx="10645254" cy="52543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Everything in this program is explained in previous slides except following line: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scanf("%d", &amp;number1);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We already discussed that %d is a conversion specifier which says that it will hold data of the type decimal integer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Whereas ampersand (&amp;) is called as address operator in 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Ampersand (&amp;) when combined with variable name (number1), tells scanf the location (or address) in memory at which the variable number1 is stored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Use of ampersand will become clear when we will study pointers in chapter 7</a:t>
            </a:r>
          </a:p>
        </p:txBody>
      </p:sp>
    </p:spTree>
    <p:extLst>
      <p:ext uri="{BB962C8B-B14F-4D97-AF65-F5344CB8AC3E}">
        <p14:creationId xmlns:p14="http://schemas.microsoft.com/office/powerpoint/2010/main" val="128142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3" y="95534"/>
            <a:ext cx="11491415" cy="88710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Memory Concepts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627" y="1460309"/>
            <a:ext cx="10645254" cy="52543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Variables we defined in our previous code examples actually correspond to locations in the computer memory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Every variable has a name, type and value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For example when </a:t>
            </a:r>
            <a:r>
              <a:rPr lang="en-US" sz="2000" i="1" dirty="0" smtClean="0"/>
              <a:t>scanf(“%d”, &amp;number1); </a:t>
            </a:r>
            <a:r>
              <a:rPr lang="en-US" sz="2000" dirty="0" smtClean="0"/>
              <a:t>is executed, the value entered by the user is stored into a memory location and we have assigned a name to that location i.e number1.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Similarly value of each variable is stored into a different memory location and when we need to get the value stored at that memory location, we use the variable name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When we assign new value to a variable then previous value is replaced by that new value.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In other words previous value stored at that memory location is destroyed and is replaced by the new value</a:t>
            </a:r>
          </a:p>
        </p:txBody>
      </p:sp>
    </p:spTree>
    <p:extLst>
      <p:ext uri="{BB962C8B-B14F-4D97-AF65-F5344CB8AC3E}">
        <p14:creationId xmlns:p14="http://schemas.microsoft.com/office/powerpoint/2010/main" val="426243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3" y="95534"/>
            <a:ext cx="11491415" cy="88710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Arithmatic in C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627" y="1460309"/>
            <a:ext cx="10645254" cy="52543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 programs can perform arithmatic operations using following symbols:</a:t>
            </a:r>
          </a:p>
          <a:p>
            <a:pPr algn="l"/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7" y="2390630"/>
            <a:ext cx="10645254" cy="432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3" y="95534"/>
            <a:ext cx="11491415" cy="88710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Arithmatic in C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627" y="1460309"/>
            <a:ext cx="10645254" cy="52543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Precedence of arithmatic operators:</a:t>
            </a:r>
          </a:p>
          <a:p>
            <a:pPr algn="l"/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7" y="1947656"/>
            <a:ext cx="10645254" cy="476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9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3" y="95534"/>
            <a:ext cx="11491415" cy="88710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Arithmatic in C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627" y="1460309"/>
            <a:ext cx="10645254" cy="52543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Example of precedence of arithmatic operators:</a:t>
            </a:r>
          </a:p>
          <a:p>
            <a:pPr algn="l"/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7" y="2943157"/>
            <a:ext cx="10645254" cy="280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4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508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Programming Fundamentals Lecture #4 Overview of Computer Programming </vt:lpstr>
      <vt:lpstr>C Program (Defining Variables and Sum)</vt:lpstr>
      <vt:lpstr>C Program (Defining Variables and Sum)</vt:lpstr>
      <vt:lpstr>C Program (Taking Input From User)</vt:lpstr>
      <vt:lpstr>C Program (Taking Input From User)</vt:lpstr>
      <vt:lpstr>Memory Concepts</vt:lpstr>
      <vt:lpstr>Arithmatic in C</vt:lpstr>
      <vt:lpstr>Arithmatic in C</vt:lpstr>
      <vt:lpstr>Arithmatic in C</vt:lpstr>
      <vt:lpstr>Decision Making: Equality and Relational Operators</vt:lpstr>
      <vt:lpstr>Decision Making: Equality and Relational Operators</vt:lpstr>
      <vt:lpstr>Keywords / Reserved Words in 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Windows User</dc:creator>
  <cp:lastModifiedBy>Windows User</cp:lastModifiedBy>
  <cp:revision>36</cp:revision>
  <dcterms:created xsi:type="dcterms:W3CDTF">2017-10-28T09:45:02Z</dcterms:created>
  <dcterms:modified xsi:type="dcterms:W3CDTF">2017-11-19T10:59:21Z</dcterms:modified>
</cp:coreProperties>
</file>