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3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14-Oct-19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</a:t>
            </a:r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Lecture :</a:t>
            </a:r>
            <a:r>
              <a:rPr lang="en-US" dirty="0"/>
              <a:t> Class &amp;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rule of constructors is that they should have the </a:t>
            </a:r>
            <a:r>
              <a:rPr lang="en-US" dirty="0">
                <a:solidFill>
                  <a:srgbClr val="FF0000"/>
                </a:solidFill>
              </a:rPr>
              <a:t>same name as the 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class can have </a:t>
            </a:r>
            <a:r>
              <a:rPr lang="en-US" dirty="0">
                <a:solidFill>
                  <a:srgbClr val="FF0000"/>
                </a:solidFill>
              </a:rPr>
              <a:t>more than one constructor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 of constructor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public class Puppy{</a:t>
            </a:r>
          </a:p>
          <a:p>
            <a:pPr>
              <a:buNone/>
            </a:pPr>
            <a:r>
              <a:rPr lang="en-US" dirty="0"/>
              <a:t>   public puppy(){ 	</a:t>
            </a:r>
            <a:r>
              <a:rPr lang="en-US" b="1" dirty="0"/>
              <a:t>//default constructor 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public puppy(String name){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b="1" dirty="0"/>
              <a:t>// This constructor has one parameter, name.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provides the blueprints for objects.</a:t>
            </a:r>
          </a:p>
          <a:p>
            <a:endParaRPr lang="en-US" dirty="0"/>
          </a:p>
          <a:p>
            <a:r>
              <a:rPr lang="en-US" dirty="0"/>
              <a:t>object is created from a class.</a:t>
            </a:r>
          </a:p>
          <a:p>
            <a:endParaRPr lang="en-US" dirty="0"/>
          </a:p>
          <a:p>
            <a:r>
              <a:rPr lang="en-US" dirty="0"/>
              <a:t>In Java, the new key word is used to create new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Declaration</a:t>
            </a:r>
            <a:r>
              <a:rPr lang="en-US" dirty="0"/>
              <a:t>: A variable declaration with a variable name with an object type.</a:t>
            </a:r>
          </a:p>
          <a:p>
            <a:endParaRPr lang="en-US" dirty="0"/>
          </a:p>
          <a:p>
            <a:r>
              <a:rPr lang="en-US" b="1" dirty="0"/>
              <a:t>Instantiation</a:t>
            </a:r>
            <a:r>
              <a:rPr lang="en-US" dirty="0"/>
              <a:t>: The </a:t>
            </a:r>
            <a:r>
              <a:rPr lang="en-US" dirty="0">
                <a:solidFill>
                  <a:srgbClr val="FF0000"/>
                </a:solidFill>
              </a:rPr>
              <a:t>'new</a:t>
            </a:r>
            <a:r>
              <a:rPr lang="en-US" dirty="0"/>
              <a:t>' key word is used to create the object.</a:t>
            </a:r>
          </a:p>
          <a:p>
            <a:endParaRPr lang="en-US" dirty="0"/>
          </a:p>
          <a:p>
            <a:r>
              <a:rPr lang="en-US" b="1" dirty="0"/>
              <a:t>Initialization</a:t>
            </a:r>
            <a:r>
              <a:rPr lang="en-US" dirty="0"/>
              <a:t>: The 'new' keyword is followed by a call to a constructor. This call initializes the new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>
                <a:solidFill>
                  <a:srgbClr val="FF0000"/>
                </a:solidFill>
              </a:rPr>
              <a:t>Puppy</a:t>
            </a:r>
            <a:r>
              <a:rPr lang="en-US" dirty="0"/>
              <a:t>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public </a:t>
            </a:r>
            <a:r>
              <a:rPr lang="en-US" dirty="0">
                <a:solidFill>
                  <a:srgbClr val="FF0000"/>
                </a:solidFill>
              </a:rPr>
              <a:t>Puppy</a:t>
            </a:r>
            <a:r>
              <a:rPr lang="en-US" dirty="0"/>
              <a:t>(String name){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sz="1900" dirty="0"/>
              <a:t>// This constructor has one parameter, name.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("Passed Name is :" + name ); 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public static void main(String 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sz="2100" dirty="0"/>
              <a:t>// Following statement would create an object </a:t>
            </a:r>
            <a:r>
              <a:rPr lang="en-US" dirty="0" err="1"/>
              <a:t>myPuppy</a:t>
            </a: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Puppy </a:t>
            </a:r>
            <a:r>
              <a:rPr lang="en-US" dirty="0" err="1">
                <a:solidFill>
                  <a:srgbClr val="FF0000"/>
                </a:solidFill>
              </a:rPr>
              <a:t>myPuppy</a:t>
            </a:r>
            <a:r>
              <a:rPr lang="en-US" dirty="0">
                <a:solidFill>
                  <a:srgbClr val="FF0000"/>
                </a:solidFill>
              </a:rPr>
              <a:t> = new Puppy( "</a:t>
            </a:r>
            <a:r>
              <a:rPr lang="en-US" dirty="0" err="1">
                <a:solidFill>
                  <a:srgbClr val="FF0000"/>
                </a:solidFill>
              </a:rPr>
              <a:t>tommy</a:t>
            </a:r>
            <a:r>
              <a:rPr lang="en-US" dirty="0">
                <a:solidFill>
                  <a:srgbClr val="FF0000"/>
                </a:solidFill>
              </a:rPr>
              <a:t>" );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creating object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we compile and run the previous program, then it would produce the following result:</a:t>
            </a:r>
          </a:p>
          <a:p>
            <a:endParaRPr lang="en-US" dirty="0"/>
          </a:p>
          <a:p>
            <a:r>
              <a:rPr lang="en-US" dirty="0"/>
              <a:t>Passed Name is :</a:t>
            </a:r>
            <a:r>
              <a:rPr lang="en-US" dirty="0" err="1"/>
              <a:t>tommy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creating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 to set and get the value of variable in </a:t>
            </a:r>
            <a:r>
              <a:rPr lang="en-US"/>
              <a:t>a class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 is to have getter to get the value of object variable and setter to set the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Dummy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private</a:t>
            </a:r>
            <a:r>
              <a:rPr lang="en-US" dirty="0"/>
              <a:t> String name;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public void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Dummy</a:t>
            </a:r>
            <a:r>
              <a:rPr lang="en-US" dirty="0"/>
              <a:t>()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public void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Dummy</a:t>
            </a:r>
            <a:r>
              <a:rPr lang="en-US" dirty="0"/>
              <a:t>(String name) {</a:t>
            </a:r>
          </a:p>
          <a:p>
            <a:pPr>
              <a:buNone/>
            </a:pPr>
            <a:r>
              <a:rPr lang="en-US" dirty="0"/>
              <a:t>        this.name = name;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public String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getName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    return this.name;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public void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setName</a:t>
            </a:r>
            <a:r>
              <a:rPr lang="en-US" dirty="0"/>
              <a:t>(String name) {</a:t>
            </a:r>
          </a:p>
          <a:p>
            <a:pPr>
              <a:buNone/>
            </a:pPr>
            <a:r>
              <a:rPr lang="en-US" dirty="0"/>
              <a:t>        this.name = name;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Getter and Setter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657600"/>
            <a:ext cx="16002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4876800"/>
            <a:ext cx="16002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Setter</a:t>
            </a:r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>
            <a:off x="3124200" y="5105400"/>
            <a:ext cx="1371600" cy="1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667000" y="4114800"/>
            <a:ext cx="1371600" cy="114300"/>
          </a:xfrm>
          <a:prstGeom prst="bentConnector3">
            <a:avLst>
              <a:gd name="adj1" fmla="val 5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/* First create an object */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ObjectReference</a:t>
            </a:r>
            <a:r>
              <a:rPr lang="en-US" dirty="0">
                <a:solidFill>
                  <a:srgbClr val="00B050"/>
                </a:solidFill>
              </a:rPr>
              <a:t> = new Constructor();</a:t>
            </a:r>
          </a:p>
          <a:p>
            <a:endParaRPr lang="en-US" dirty="0"/>
          </a:p>
          <a:p>
            <a:r>
              <a:rPr lang="en-US" dirty="0"/>
              <a:t>/* Now call a variable as follows */</a:t>
            </a:r>
          </a:p>
          <a:p>
            <a:pPr lvl="1"/>
            <a:r>
              <a:rPr lang="en-US" dirty="0" err="1"/>
              <a:t>ObjectReference.variableName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sz="2400" dirty="0"/>
              <a:t>/* Now you can call a class method as follows */</a:t>
            </a:r>
          </a:p>
          <a:p>
            <a:pPr lvl="1"/>
            <a:r>
              <a:rPr lang="en-US" dirty="0" err="1"/>
              <a:t>ObjectReference.MethodName</a:t>
            </a:r>
            <a:r>
              <a:rPr lang="en-US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Instance Variables and Methods: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3" y="0"/>
            <a:ext cx="8839200" cy="57326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public class Puppy{</a:t>
            </a:r>
          </a:p>
          <a:p>
            <a:pPr>
              <a:buNone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puppyAge</a:t>
            </a:r>
            <a:r>
              <a:rPr lang="en-US" sz="1400" dirty="0"/>
              <a:t>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 public Puppy(String name){</a:t>
            </a:r>
          </a:p>
          <a:p>
            <a:pPr>
              <a:buNone/>
            </a:pPr>
            <a:r>
              <a:rPr lang="en-US" sz="1400" dirty="0"/>
              <a:t>      // This constructor has one parameter, name.</a:t>
            </a:r>
          </a:p>
          <a:p>
            <a:pPr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("Passed Name is :" + name ); </a:t>
            </a:r>
          </a:p>
          <a:p>
            <a:pPr>
              <a:buNone/>
            </a:pPr>
            <a:r>
              <a:rPr lang="en-US" sz="1400" dirty="0"/>
              <a:t>   }</a:t>
            </a:r>
          </a:p>
          <a:p>
            <a:pPr>
              <a:buNone/>
            </a:pPr>
            <a:r>
              <a:rPr lang="en-US" sz="1400" dirty="0"/>
              <a:t>   public void </a:t>
            </a:r>
            <a:r>
              <a:rPr lang="en-US" sz="1400" dirty="0" err="1"/>
              <a:t>setAge</a:t>
            </a:r>
            <a:r>
              <a:rPr lang="en-US" sz="1400" dirty="0"/>
              <a:t>( </a:t>
            </a:r>
            <a:r>
              <a:rPr lang="en-US" sz="1400" dirty="0" err="1"/>
              <a:t>int</a:t>
            </a:r>
            <a:r>
              <a:rPr lang="en-US" sz="1400" dirty="0"/>
              <a:t> age ){</a:t>
            </a:r>
          </a:p>
          <a:p>
            <a:pPr>
              <a:buNone/>
            </a:pPr>
            <a:r>
              <a:rPr lang="en-US" sz="1400" dirty="0"/>
              <a:t>       </a:t>
            </a:r>
            <a:r>
              <a:rPr lang="en-US" sz="1400" dirty="0" err="1"/>
              <a:t>puppyAge</a:t>
            </a:r>
            <a:r>
              <a:rPr lang="en-US" sz="1400" dirty="0"/>
              <a:t> = age;</a:t>
            </a:r>
          </a:p>
          <a:p>
            <a:pPr>
              <a:buNone/>
            </a:pPr>
            <a:r>
              <a:rPr lang="en-US" sz="1400" dirty="0"/>
              <a:t>   }</a:t>
            </a:r>
          </a:p>
          <a:p>
            <a:pPr>
              <a:buNone/>
            </a:pPr>
            <a:r>
              <a:rPr lang="en-US" sz="1400" dirty="0"/>
              <a:t>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getAge</a:t>
            </a:r>
            <a:r>
              <a:rPr lang="en-US" sz="1400" dirty="0"/>
              <a:t>( ){</a:t>
            </a:r>
          </a:p>
          <a:p>
            <a:pPr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("Puppy's age is :" + </a:t>
            </a:r>
            <a:r>
              <a:rPr lang="en-US" sz="1400" dirty="0" err="1"/>
              <a:t>puppyAge</a:t>
            </a:r>
            <a:r>
              <a:rPr lang="en-US" sz="1400" dirty="0"/>
              <a:t> ); </a:t>
            </a:r>
          </a:p>
          <a:p>
            <a:pPr>
              <a:buNone/>
            </a:pPr>
            <a:r>
              <a:rPr lang="en-US" sz="1400" dirty="0"/>
              <a:t>       return </a:t>
            </a:r>
            <a:r>
              <a:rPr lang="en-US" sz="1400" dirty="0" err="1"/>
              <a:t>puppyAge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   }</a:t>
            </a:r>
          </a:p>
          <a:p>
            <a:pPr>
              <a:buNone/>
            </a:pPr>
            <a:r>
              <a:rPr lang="en-US" sz="1400" dirty="0"/>
              <a:t>   public static void main(String []</a:t>
            </a:r>
            <a:r>
              <a:rPr lang="en-US" sz="1400" dirty="0" err="1"/>
              <a:t>args</a:t>
            </a:r>
            <a:r>
              <a:rPr lang="en-US" sz="1400" dirty="0"/>
              <a:t>){</a:t>
            </a:r>
          </a:p>
          <a:p>
            <a:pPr>
              <a:buNone/>
            </a:pPr>
            <a:r>
              <a:rPr lang="en-US" sz="1400" dirty="0"/>
              <a:t>      /* Object creation */</a:t>
            </a:r>
          </a:p>
          <a:p>
            <a:pPr>
              <a:buNone/>
            </a:pPr>
            <a:r>
              <a:rPr lang="en-US" sz="1400" dirty="0"/>
              <a:t>      Puppy </a:t>
            </a:r>
            <a:r>
              <a:rPr lang="en-US" sz="1400" dirty="0" err="1"/>
              <a:t>myPuppy</a:t>
            </a:r>
            <a:r>
              <a:rPr lang="en-US" sz="1400" dirty="0"/>
              <a:t> = new Puppy( "</a:t>
            </a:r>
            <a:r>
              <a:rPr lang="en-US" sz="1400" dirty="0" err="1"/>
              <a:t>tommy</a:t>
            </a:r>
            <a:r>
              <a:rPr lang="en-US" sz="1400" dirty="0"/>
              <a:t>" );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    /* Call class method to set puppy's age */</a:t>
            </a:r>
          </a:p>
          <a:p>
            <a:pPr>
              <a:buNone/>
            </a:pPr>
            <a:r>
              <a:rPr lang="en-US" sz="1400" dirty="0"/>
              <a:t>      </a:t>
            </a:r>
            <a:r>
              <a:rPr lang="en-US" sz="1400" dirty="0" err="1"/>
              <a:t>myPuppy.setAge</a:t>
            </a:r>
            <a:r>
              <a:rPr lang="en-US" sz="1400" dirty="0"/>
              <a:t>( 2 );</a:t>
            </a:r>
          </a:p>
          <a:p>
            <a:pPr>
              <a:buNone/>
            </a:pPr>
            <a:r>
              <a:rPr lang="en-US" sz="1400" dirty="0"/>
              <a:t>      /* Call another class method to get puppy's age */</a:t>
            </a:r>
          </a:p>
          <a:p>
            <a:pPr>
              <a:buNone/>
            </a:pPr>
            <a:r>
              <a:rPr lang="en-US" sz="1400" dirty="0"/>
              <a:t>      </a:t>
            </a:r>
            <a:r>
              <a:rPr lang="en-US" sz="1400" dirty="0" err="1"/>
              <a:t>myPuppy.getAge</a:t>
            </a:r>
            <a:r>
              <a:rPr lang="en-US" sz="1400" dirty="0"/>
              <a:t>( );</a:t>
            </a:r>
          </a:p>
          <a:p>
            <a:pPr>
              <a:buNone/>
            </a:pPr>
            <a:r>
              <a:rPr lang="en-US" sz="1400" dirty="0"/>
              <a:t>      /* You can access instance variable as follows as well */</a:t>
            </a:r>
          </a:p>
          <a:p>
            <a:pPr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("Variable Value :" + </a:t>
            </a:r>
            <a:r>
              <a:rPr lang="en-US" sz="1400" dirty="0" err="1"/>
              <a:t>myPuppy.puppyAge</a:t>
            </a:r>
            <a:r>
              <a:rPr lang="en-US" sz="1400" dirty="0"/>
              <a:t> ); </a:t>
            </a:r>
          </a:p>
          <a:p>
            <a:pPr>
              <a:buNone/>
            </a:pPr>
            <a:r>
              <a:rPr lang="en-US" sz="1400" dirty="0"/>
              <a:t>   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supports the following fundamental concepts: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Message Parsing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Language: </a:t>
            </a:r>
            <a:r>
              <a:rPr lang="en-US" dirty="0">
                <a:solidFill>
                  <a:srgbClr val="FF0000"/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</a:t>
            </a:r>
            <a:r>
              <a:rPr lang="en-US" dirty="0"/>
              <a:t> : have </a:t>
            </a:r>
            <a:r>
              <a:rPr lang="en-US" b="1" dirty="0"/>
              <a:t>states</a:t>
            </a:r>
            <a:r>
              <a:rPr lang="en-US" dirty="0"/>
              <a:t> and </a:t>
            </a:r>
            <a:r>
              <a:rPr lang="en-US" b="1" dirty="0"/>
              <a:t>behaviors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A dog has states - color, name, breed as well as behaviors -wagging, barking, eating.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An object is an instance of a class.</a:t>
            </a:r>
          </a:p>
          <a:p>
            <a:endParaRPr lang="en-US" dirty="0"/>
          </a:p>
          <a:p>
            <a:r>
              <a:rPr lang="en-US" b="1" dirty="0"/>
              <a:t>Class: </a:t>
            </a:r>
            <a:r>
              <a:rPr lang="en-US" dirty="0"/>
              <a:t>defined as a template/blue print that describes the behaviors/states that object of its type support.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Classes and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real world object around us such as</a:t>
            </a:r>
          </a:p>
          <a:p>
            <a:pPr lvl="1"/>
            <a:r>
              <a:rPr lang="en-US" dirty="0"/>
              <a:t>Cars</a:t>
            </a:r>
          </a:p>
          <a:p>
            <a:pPr lvl="1"/>
            <a:r>
              <a:rPr lang="en-US" dirty="0"/>
              <a:t>Dogs</a:t>
            </a:r>
          </a:p>
          <a:p>
            <a:pPr lvl="1"/>
            <a:r>
              <a:rPr lang="en-US" dirty="0"/>
              <a:t>Humans, etc.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these objects have a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objects and real world objects have very similar characteristics</a:t>
            </a:r>
          </a:p>
          <a:p>
            <a:endParaRPr lang="en-US" dirty="0"/>
          </a:p>
          <a:p>
            <a:r>
              <a:rPr lang="en-US" dirty="0"/>
              <a:t>Software objects also have a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software object's state is stored in </a:t>
            </a:r>
            <a:r>
              <a:rPr lang="en-US" dirty="0">
                <a:solidFill>
                  <a:srgbClr val="FF0000"/>
                </a:solidFill>
              </a:rPr>
              <a:t>fields / variable</a:t>
            </a:r>
            <a:r>
              <a:rPr lang="en-US" dirty="0"/>
              <a:t> and behavior is shown via methods.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class is a blue print from which individual </a:t>
            </a:r>
            <a:r>
              <a:rPr lang="en-US" dirty="0">
                <a:solidFill>
                  <a:srgbClr val="FF0000"/>
                </a:solidFill>
              </a:rPr>
              <a:t>objects are created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public class Dog{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String breed;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>
              <a:buNone/>
            </a:pPr>
            <a:r>
              <a:rPr lang="en-US" dirty="0"/>
              <a:t>   String color;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void barking(){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void hungry(){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void sleeping(){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2286000"/>
            <a:ext cx="2057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3886200"/>
            <a:ext cx="2057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Behavior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9906000" y="4419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1905000" y="2667000"/>
            <a:ext cx="2743200" cy="228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362200" y="4114800"/>
            <a:ext cx="2286000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 variables: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Variables defined inside methods, constructors or blocks are called local variables.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variable will be declared and initialized within the method and the variable will be destroyed when the method has completed.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variables: </a:t>
            </a:r>
          </a:p>
          <a:p>
            <a:endParaRPr lang="en-US" dirty="0"/>
          </a:p>
          <a:p>
            <a:pPr lvl="1"/>
            <a:r>
              <a:rPr lang="en-US" dirty="0"/>
              <a:t>Class variables are variables declared with in a class, outside any method, with the </a:t>
            </a:r>
            <a:r>
              <a:rPr lang="en-US" b="1" dirty="0"/>
              <a:t>static keyword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has a constructor.</a:t>
            </a:r>
          </a:p>
          <a:p>
            <a:endParaRPr lang="en-US" dirty="0"/>
          </a:p>
          <a:p>
            <a:r>
              <a:rPr lang="en-US" dirty="0"/>
              <a:t>If we do not explicitly write a constructor for a class the Java compiler builds a default constructor for that class.</a:t>
            </a:r>
          </a:p>
          <a:p>
            <a:endParaRPr lang="en-US" dirty="0"/>
          </a:p>
          <a:p>
            <a:r>
              <a:rPr lang="en-US" dirty="0"/>
              <a:t>Each time a new object is created, at least one constructor will be invoked.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3987</TotalTime>
  <Words>876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Lucida Sans Unicode</vt:lpstr>
      <vt:lpstr>Verdana</vt:lpstr>
      <vt:lpstr>Wingdings 2</vt:lpstr>
      <vt:lpstr>Wingdings 3</vt:lpstr>
      <vt:lpstr>Concourse</vt:lpstr>
      <vt:lpstr>Classes and Object</vt:lpstr>
      <vt:lpstr>Object Oriented Language: java</vt:lpstr>
      <vt:lpstr>Concept Classes and Objects</vt:lpstr>
      <vt:lpstr>Real World Objects</vt:lpstr>
      <vt:lpstr>Software objects</vt:lpstr>
      <vt:lpstr>Classes in java</vt:lpstr>
      <vt:lpstr>Classes in java</vt:lpstr>
      <vt:lpstr>Classes in java</vt:lpstr>
      <vt:lpstr>Constructor</vt:lpstr>
      <vt:lpstr>Constructor</vt:lpstr>
      <vt:lpstr>Constructor</vt:lpstr>
      <vt:lpstr>Creating an Object</vt:lpstr>
      <vt:lpstr>Creating an Object</vt:lpstr>
      <vt:lpstr>Example for creating object</vt:lpstr>
      <vt:lpstr>Example for creating object</vt:lpstr>
      <vt:lpstr>Getter and Setter</vt:lpstr>
      <vt:lpstr>Example for Getter and Setter</vt:lpstr>
      <vt:lpstr>Accessing Instance Variables and Methods:</vt:lpstr>
      <vt:lpstr>PowerPoint Presentation</vt:lpstr>
    </vt:vector>
  </TitlesOfParts>
  <Company>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HamZiil</cp:lastModifiedBy>
  <cp:revision>587</cp:revision>
  <dcterms:created xsi:type="dcterms:W3CDTF">2012-09-28T07:20:28Z</dcterms:created>
  <dcterms:modified xsi:type="dcterms:W3CDTF">2019-10-14T05:21:23Z</dcterms:modified>
</cp:coreProperties>
</file>