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Constructor, Static &amp;</a:t>
            </a:r>
            <a:br>
              <a:rPr lang="en-US" dirty="0" smtClean="0"/>
            </a:br>
            <a:r>
              <a:rPr lang="en-US" dirty="0" smtClean="0"/>
              <a:t>Array of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Lecture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can pass Object of any class as parameter to a method in java.</a:t>
            </a:r>
          </a:p>
          <a:p>
            <a:endParaRPr lang="en-US" dirty="0" smtClean="0"/>
          </a:p>
          <a:p>
            <a:r>
              <a:rPr lang="en-US" dirty="0" smtClean="0"/>
              <a:t>We can access the instance variables of the object passed inside the called method.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as parameter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class Rectangle {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length;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width;</a:t>
            </a:r>
          </a:p>
          <a:p>
            <a:pPr>
              <a:buNone/>
            </a:pPr>
            <a:r>
              <a:rPr lang="en-US" sz="1400" dirty="0" smtClean="0"/>
              <a:t>    Rectangle(</a:t>
            </a:r>
            <a:r>
              <a:rPr lang="en-US" sz="1400" dirty="0" err="1" smtClean="0"/>
              <a:t>int</a:t>
            </a:r>
            <a:r>
              <a:rPr lang="en-US" sz="1400" dirty="0" smtClean="0"/>
              <a:t> l, </a:t>
            </a:r>
            <a:r>
              <a:rPr lang="en-US" sz="1400" dirty="0" err="1" smtClean="0"/>
              <a:t>int</a:t>
            </a:r>
            <a:r>
              <a:rPr lang="en-US" sz="1400" dirty="0" smtClean="0"/>
              <a:t> b) {</a:t>
            </a:r>
          </a:p>
          <a:p>
            <a:pPr>
              <a:buNone/>
            </a:pPr>
            <a:r>
              <a:rPr lang="en-US" sz="1400" dirty="0" smtClean="0"/>
              <a:t>        length = l;</a:t>
            </a:r>
          </a:p>
          <a:p>
            <a:pPr>
              <a:buNone/>
            </a:pPr>
            <a:r>
              <a:rPr lang="en-US" sz="1400" dirty="0" smtClean="0"/>
              <a:t>        width = b;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  void area(</a:t>
            </a:r>
            <a:r>
              <a:rPr lang="en-US" sz="1400" dirty="0" smtClean="0">
                <a:solidFill>
                  <a:srgbClr val="FF0000"/>
                </a:solidFill>
              </a:rPr>
              <a:t>Rectangle r1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areaOfRectangle</a:t>
            </a:r>
            <a:r>
              <a:rPr lang="en-US" sz="1400" dirty="0" smtClean="0"/>
              <a:t> = r1.length * r1.width;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("Area of Rectangle : "  + </a:t>
            </a:r>
            <a:r>
              <a:rPr lang="en-US" sz="1400" dirty="0" err="1" smtClean="0"/>
              <a:t>areaOfRectangle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RectangleDemo</a:t>
            </a:r>
            <a:r>
              <a:rPr lang="en-US" sz="1400" dirty="0" smtClean="0"/>
              <a:t> {</a:t>
            </a:r>
          </a:p>
          <a:p>
            <a:pPr>
              <a:buNone/>
            </a:pPr>
            <a:r>
              <a:rPr lang="en-US" sz="1400" dirty="0" smtClean="0"/>
              <a:t>    public static void main(String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[]) {</a:t>
            </a:r>
          </a:p>
          <a:p>
            <a:pPr>
              <a:buNone/>
            </a:pPr>
            <a:r>
              <a:rPr lang="en-US" sz="1400" dirty="0" smtClean="0"/>
              <a:t>        Rectangle r1 = new Rectangle(10, 20);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FF0000"/>
                </a:solidFill>
              </a:rPr>
              <a:t>r1.area(r1);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as parameter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class of student which have Student name, Roll no and have Advisor class Reference. Write a getter and setter for student class. Create a advisor class which have advisor name and code. Write a getter and setter for advisor class as well. Create main method which set student information and his advisor information. Set </a:t>
            </a:r>
            <a:r>
              <a:rPr lang="en-US" dirty="0" err="1" smtClean="0"/>
              <a:t>Adeel</a:t>
            </a:r>
            <a:r>
              <a:rPr lang="en-US" dirty="0" smtClean="0"/>
              <a:t> as student and his advisor as xyz display it to user. After display change advisor of </a:t>
            </a:r>
            <a:r>
              <a:rPr lang="en-US" dirty="0" err="1" smtClean="0"/>
              <a:t>adeel</a:t>
            </a:r>
            <a:r>
              <a:rPr lang="en-US" dirty="0" smtClean="0"/>
              <a:t> to ABC and display new information of </a:t>
            </a:r>
            <a:r>
              <a:rPr lang="en-US" dirty="0" err="1" smtClean="0"/>
              <a:t>adeel</a:t>
            </a:r>
            <a:r>
              <a:rPr lang="en-US" dirty="0" smtClean="0"/>
              <a:t> to user.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Person[] </a:t>
            </a:r>
            <a:r>
              <a:rPr lang="en-US" dirty="0" err="1" smtClean="0"/>
              <a:t>personArray</a:t>
            </a:r>
            <a:r>
              <a:rPr lang="en-US" dirty="0" smtClean="0"/>
              <a:t>;  </a:t>
            </a:r>
            <a:r>
              <a:rPr lang="en-US" sz="1300" dirty="0" smtClean="0"/>
              <a:t>// declares a variable '</a:t>
            </a:r>
            <a:r>
              <a:rPr lang="en-US" sz="1300" dirty="0" err="1" smtClean="0"/>
              <a:t>personArray</a:t>
            </a:r>
            <a:r>
              <a:rPr lang="en-US" sz="1300" dirty="0" smtClean="0"/>
              <a:t>' of type Person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personArray</a:t>
            </a:r>
            <a:r>
              <a:rPr lang="en-US" dirty="0" smtClean="0"/>
              <a:t> = new Person[7];  </a:t>
            </a:r>
            <a:r>
              <a:rPr lang="en-US" sz="1300" dirty="0" smtClean="0"/>
              <a:t>// creates slots to hold seven persons. No Person is created yet.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=0;i&lt;7;i++)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personArray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 new Person();  </a:t>
            </a:r>
            <a:r>
              <a:rPr lang="en-US" sz="1300" dirty="0" smtClean="0"/>
              <a:t>// create each actual Person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personArray</a:t>
            </a:r>
            <a:r>
              <a:rPr lang="en-US" dirty="0" smtClean="0"/>
              <a:t>[1].name="Joe";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java class can have more than one constructor called constructor overload.</a:t>
            </a:r>
          </a:p>
          <a:p>
            <a:endParaRPr lang="en-US" dirty="0" smtClean="0"/>
          </a:p>
          <a:p>
            <a:r>
              <a:rPr lang="en-US" dirty="0" smtClean="0"/>
              <a:t>All constructor of a class must have different parameter list 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the signature of each constructor must differ.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signature of a constructor is a combination of its name and the sequence of its parameter types.</a:t>
            </a:r>
          </a:p>
          <a:p>
            <a:endParaRPr lang="en-US" dirty="0" smtClean="0"/>
          </a:p>
          <a:p>
            <a:r>
              <a:rPr lang="en-US" dirty="0" smtClean="0"/>
              <a:t>It also allow you to create and initialize an object by using different types of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clsName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// Variable declaration</a:t>
            </a:r>
          </a:p>
          <a:p>
            <a:endParaRPr lang="en-US" dirty="0" smtClean="0"/>
          </a:p>
          <a:p>
            <a:r>
              <a:rPr lang="en-US" dirty="0" smtClean="0"/>
              <a:t>        // Constructor</a:t>
            </a:r>
          </a:p>
          <a:p>
            <a:r>
              <a:rPr lang="en-US" dirty="0" smtClean="0"/>
              <a:t>        clsName1()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// body of constructor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clsName2(cparams2)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// body of constructor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:</a:t>
            </a:r>
          </a:p>
          <a:p>
            <a:r>
              <a:rPr lang="en-US" dirty="0" smtClean="0"/>
              <a:t>        :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clsNameN</a:t>
            </a:r>
            <a:r>
              <a:rPr lang="en-US" dirty="0" smtClean="0"/>
              <a:t>(</a:t>
            </a:r>
            <a:r>
              <a:rPr lang="en-US" dirty="0" err="1" smtClean="0"/>
              <a:t>cparamsN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// body of constructor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// Methods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has its own copy of all the instance variables of the class. </a:t>
            </a:r>
          </a:p>
          <a:p>
            <a:endParaRPr lang="en-US" dirty="0" smtClean="0"/>
          </a:p>
          <a:p>
            <a:r>
              <a:rPr lang="en-US" dirty="0" smtClean="0"/>
              <a:t>In certain cases, only </a:t>
            </a:r>
            <a:r>
              <a:rPr lang="en-US" dirty="0" smtClean="0">
                <a:solidFill>
                  <a:srgbClr val="FF0000"/>
                </a:solidFill>
              </a:rPr>
              <a:t>one copy of a particular variable should be shared by all objects of a class.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static field </a:t>
            </a:r>
            <a:r>
              <a:rPr lang="en-US" dirty="0" smtClean="0"/>
              <a:t>— called a class variable—is used in such cases.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numInstances</a:t>
            </a:r>
            <a:r>
              <a:rPr lang="en-US" dirty="0" smtClean="0"/>
              <a:t> = 0;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static key word is used to create methods that will exist </a:t>
            </a:r>
            <a:r>
              <a:rPr lang="en-US" dirty="0" smtClean="0">
                <a:solidFill>
                  <a:srgbClr val="FF0000"/>
                </a:solidFill>
              </a:rPr>
              <a:t>independently of any instances created for the 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Static methods do not use any instance variables of any object of the class they are defined in.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accessing static variable and static keyword.</a:t>
            </a:r>
          </a:p>
          <a:p>
            <a:pPr lvl="1"/>
            <a:r>
              <a:rPr lang="en-US" dirty="0" err="1" smtClean="0"/>
              <a:t>Classname.variable_name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Classname.function_name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Static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Public variables</a:t>
            </a:r>
            <a:r>
              <a:rPr lang="en-US" dirty="0" smtClean="0"/>
              <a:t>, are variables that are </a:t>
            </a:r>
            <a:r>
              <a:rPr lang="en-US" dirty="0" smtClean="0">
                <a:solidFill>
                  <a:srgbClr val="FF0000"/>
                </a:solidFill>
              </a:rPr>
              <a:t>visible to all classes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Private variables</a:t>
            </a:r>
            <a:r>
              <a:rPr lang="en-US" dirty="0" smtClean="0"/>
              <a:t>, are variables that are </a:t>
            </a:r>
            <a:r>
              <a:rPr lang="en-US" dirty="0" smtClean="0">
                <a:solidFill>
                  <a:srgbClr val="FF0000"/>
                </a:solidFill>
              </a:rPr>
              <a:t>visible only to the class to which they belong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Protected variables</a:t>
            </a:r>
            <a:r>
              <a:rPr lang="en-US" dirty="0" smtClean="0"/>
              <a:t>, are variables that are visible only to the class to which they belong, and any subclasses.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Difference between private, public and protected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3922</TotalTime>
  <Words>592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Constructor, Static &amp; Array of Object</vt:lpstr>
      <vt:lpstr>Arrays of Objects</vt:lpstr>
      <vt:lpstr>Constructor Overload</vt:lpstr>
      <vt:lpstr>Constructor Overload Example</vt:lpstr>
      <vt:lpstr>Static variable in java</vt:lpstr>
      <vt:lpstr>Static variable in java</vt:lpstr>
      <vt:lpstr>Static Method in java</vt:lpstr>
      <vt:lpstr>Access Static in Java</vt:lpstr>
      <vt:lpstr>Difference between private, public and protected</vt:lpstr>
      <vt:lpstr>Passing objects as parameter</vt:lpstr>
      <vt:lpstr>Passing objects as parameter</vt:lpstr>
      <vt:lpstr>Slide 12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536</cp:revision>
  <dcterms:created xsi:type="dcterms:W3CDTF">2012-09-28T07:20:28Z</dcterms:created>
  <dcterms:modified xsi:type="dcterms:W3CDTF">2019-09-30T08:14:32Z</dcterms:modified>
</cp:coreProperties>
</file>