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 </a:t>
            </a:r>
            <a:r>
              <a:rPr lang="en-US" dirty="0" smtClean="0"/>
              <a:t>C </a:t>
            </a:r>
            <a:r>
              <a:rPr lang="en-US" dirty="0" smtClean="0"/>
              <a:t>&amp; </a:t>
            </a:r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FALL </a:t>
            </a:r>
            <a:r>
              <a:rPr lang="en-US" dirty="0" smtClean="0"/>
              <a:t>2019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8" name="Picture 4" descr="http://1.bp.blogspot.com/_bfe_Pji6A0E/TUmgAgdWNHI/AAAAAAAALds/R7oqhqhTXds/s1600/bismilla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156648"/>
            <a:ext cx="2806302" cy="910152"/>
          </a:xfrm>
          <a:prstGeom prst="rect">
            <a:avLst/>
          </a:prstGeom>
          <a:noFill/>
        </p:spPr>
      </p:pic>
      <p:sp>
        <p:nvSpPr>
          <p:cNvPr id="5" name="Horizontal Scroll 4"/>
          <p:cNvSpPr/>
          <p:nvPr/>
        </p:nvSpPr>
        <p:spPr>
          <a:xfrm>
            <a:off x="3810000" y="5715000"/>
            <a:ext cx="4419600" cy="91440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Lecture 3:</a:t>
            </a:r>
            <a:r>
              <a:rPr lang="en-US" dirty="0" smtClean="0"/>
              <a:t> Methods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B050"/>
                </a:solidFill>
              </a:rPr>
              <a:t>Name</a:t>
            </a:r>
            <a:r>
              <a:rPr lang="en-US" dirty="0" smtClean="0"/>
              <a:t> - describes the purpose of the function. Usually a verb or phrase, such as "</a:t>
            </a:r>
            <a:r>
              <a:rPr lang="en-US" dirty="0" err="1" smtClean="0"/>
              <a:t>compute_Average</a:t>
            </a:r>
            <a:r>
              <a:rPr lang="en-US" dirty="0" smtClean="0"/>
              <a:t>", or just "average“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B050"/>
                </a:solidFill>
              </a:rPr>
              <a:t>Inputs</a:t>
            </a:r>
            <a:r>
              <a:rPr lang="en-US" dirty="0" smtClean="0"/>
              <a:t> - called parameters. Describe what data is necessary for the function to work and gives each piece of data a Symbolic Name for use in the function.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a Function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B050"/>
                </a:solidFill>
              </a:rPr>
              <a:t>Calculation</a:t>
            </a:r>
            <a:r>
              <a:rPr lang="en-US" dirty="0" smtClean="0"/>
              <a:t> - varies for each function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B050"/>
                </a:solidFill>
              </a:rPr>
              <a:t>Output</a:t>
            </a:r>
            <a:r>
              <a:rPr lang="en-US" dirty="0" smtClean="0"/>
              <a:t> - Usually one (but </a:t>
            </a:r>
            <a:r>
              <a:rPr lang="en-US" dirty="0" smtClean="0">
                <a:solidFill>
                  <a:srgbClr val="FF0000"/>
                </a:solidFill>
              </a:rPr>
              <a:t>sometimes zero or sometimes many</a:t>
            </a:r>
            <a:r>
              <a:rPr lang="en-US" dirty="0" smtClean="0"/>
              <a:t>) values that are calculated inside the function and "returned" via the output variables.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a Function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want to check maximum between two numbers for multiply different numbers??</a:t>
            </a:r>
          </a:p>
          <a:p>
            <a:endParaRPr lang="en-US" dirty="0" smtClean="0"/>
          </a:p>
          <a:p>
            <a:r>
              <a:rPr lang="en-US" dirty="0" smtClean="0"/>
              <a:t>Will we write same code again and again??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– code example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call this method write: add(4,5)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pic>
        <p:nvPicPr>
          <p:cNvPr id="1026" name="Picture 2" descr="C:\Users\lenovo\Desktop\method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438400"/>
            <a:ext cx="4398962" cy="2625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public class Test  </a:t>
            </a:r>
          </a:p>
          <a:p>
            <a:pPr>
              <a:buNone/>
            </a:pPr>
            <a:r>
              <a:rPr lang="en-US" dirty="0" smtClean="0"/>
              <a:t>{  </a:t>
            </a:r>
          </a:p>
          <a:p>
            <a:pPr>
              <a:buNone/>
            </a:pPr>
            <a:r>
              <a:rPr lang="en-US" dirty="0" smtClean="0"/>
              <a:t>    public static void main(String... </a:t>
            </a:r>
            <a:r>
              <a:rPr lang="en-US" dirty="0" err="1" smtClean="0"/>
              <a:t>args</a:t>
            </a:r>
            <a:r>
              <a:rPr lang="en-US" dirty="0" smtClean="0"/>
              <a:t>)  </a:t>
            </a:r>
          </a:p>
          <a:p>
            <a:pPr>
              <a:buNone/>
            </a:pPr>
            <a:r>
              <a:rPr lang="en-US" dirty="0" smtClean="0"/>
              <a:t>    { 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doIt</a:t>
            </a:r>
            <a:r>
              <a:rPr lang="en-US" dirty="0" smtClean="0"/>
              <a:t>(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);  </a:t>
            </a:r>
          </a:p>
          <a:p>
            <a:pPr>
              <a:buNone/>
            </a:pPr>
            <a:r>
              <a:rPr lang="en-US" dirty="0" smtClean="0"/>
              <a:t>    }  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    public static void </a:t>
            </a:r>
            <a:r>
              <a:rPr lang="en-US" dirty="0" err="1" smtClean="0"/>
              <a:t>doIt</a:t>
            </a:r>
            <a:r>
              <a:rPr lang="en-US" dirty="0" smtClean="0"/>
              <a:t>(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toDo</a:t>
            </a:r>
            <a:r>
              <a:rPr lang="en-US" dirty="0" smtClean="0"/>
              <a:t> )  </a:t>
            </a:r>
          </a:p>
          <a:p>
            <a:pPr>
              <a:buNone/>
            </a:pPr>
            <a:r>
              <a:rPr lang="en-US" dirty="0" smtClean="0"/>
              <a:t>    {  </a:t>
            </a:r>
          </a:p>
          <a:p>
            <a:pPr>
              <a:buNone/>
            </a:pPr>
            <a:r>
              <a:rPr lang="en-US" dirty="0" smtClean="0"/>
              <a:t>        // Method logic goes here ...  </a:t>
            </a:r>
          </a:p>
          <a:p>
            <a:pPr>
              <a:buNone/>
            </a:pPr>
            <a:r>
              <a:rPr lang="en-US" dirty="0" smtClean="0"/>
              <a:t>    }  </a:t>
            </a:r>
          </a:p>
          <a:p>
            <a:pPr>
              <a:buNone/>
            </a:pPr>
            <a:r>
              <a:rPr lang="en-US" dirty="0" smtClean="0"/>
              <a:t>}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Formal Arguments and Actual Arguments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86200" y="2667000"/>
            <a:ext cx="2743200" cy="533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Actual Argument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362200" y="2971800"/>
            <a:ext cx="1447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315200" y="3733800"/>
            <a:ext cx="2743200" cy="533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Formal Argument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5791200" y="4038600"/>
            <a:ext cx="1447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Section of a program that performs a specific task.</a:t>
            </a:r>
          </a:p>
          <a:p>
            <a:endParaRPr lang="en-US" dirty="0" smtClean="0"/>
          </a:p>
          <a:p>
            <a:r>
              <a:rPr lang="en-US" dirty="0" smtClean="0"/>
              <a:t>Also term as </a:t>
            </a:r>
            <a:r>
              <a:rPr lang="en-US" b="1" dirty="0" smtClean="0"/>
              <a:t>function</a:t>
            </a:r>
            <a:r>
              <a:rPr lang="en-US" dirty="0" smtClean="0"/>
              <a:t> or </a:t>
            </a:r>
            <a:r>
              <a:rPr lang="en-US" b="1" dirty="0" smtClean="0"/>
              <a:t>procedure</a:t>
            </a:r>
            <a:r>
              <a:rPr lang="en-US" dirty="0" smtClean="0"/>
              <a:t> or </a:t>
            </a:r>
            <a:r>
              <a:rPr lang="en-US" b="1" dirty="0" smtClean="0"/>
              <a:t>routine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Function takes some input and gives back a result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Once written, this function may be used many times without having to rewrite it over and over.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program comes to a line of code containing a "function call".</a:t>
            </a:r>
          </a:p>
          <a:p>
            <a:endParaRPr lang="en-US" dirty="0" smtClean="0"/>
          </a:p>
          <a:p>
            <a:r>
              <a:rPr lang="en-US" dirty="0" smtClean="0"/>
              <a:t>The program enters the function (starts at the first line in the function code).</a:t>
            </a:r>
          </a:p>
          <a:p>
            <a:endParaRPr lang="en-US" dirty="0" smtClean="0"/>
          </a:p>
          <a:p>
            <a:r>
              <a:rPr lang="en-US" dirty="0" smtClean="0"/>
              <a:t>All instructions inside of the function are executed from top to bottom.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Function Execute?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program leaves the function and goes back to where it started from.</a:t>
            </a:r>
          </a:p>
          <a:p>
            <a:endParaRPr lang="en-US" dirty="0" smtClean="0"/>
          </a:p>
          <a:p>
            <a:r>
              <a:rPr lang="en-US" dirty="0" smtClean="0"/>
              <a:t>Any data computed and RETURNED by the function is used in place of the function in the original line of code.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Function Execute?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They allow us to reuse code instead of rewriting it.</a:t>
            </a:r>
          </a:p>
          <a:p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They allow us to conceive of our program as a bunch of sub-steps. (Each sub-step can be its own function. When any program seems too hard, just break the overall program into sub-steps!)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Write Functions?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allow us to keep our variable namespace clean </a:t>
            </a:r>
            <a:r>
              <a:rPr lang="en-US" dirty="0" smtClean="0">
                <a:solidFill>
                  <a:srgbClr val="00B050"/>
                </a:solidFill>
              </a:rPr>
              <a:t>(local variables only "live" as long as the function does)</a:t>
            </a:r>
            <a:r>
              <a:rPr lang="en-US" dirty="0" smtClean="0"/>
              <a:t>. In other words, function_1 can use a variable called </a:t>
            </a:r>
            <a:r>
              <a:rPr lang="en-US" dirty="0" err="1" smtClean="0"/>
              <a:t>i</a:t>
            </a:r>
            <a:r>
              <a:rPr lang="en-US" dirty="0" smtClean="0"/>
              <a:t>, and function_2 can also use a variable called </a:t>
            </a:r>
            <a:r>
              <a:rPr lang="en-US" dirty="0" err="1" smtClean="0"/>
              <a:t>i</a:t>
            </a:r>
            <a:r>
              <a:rPr lang="en-US" dirty="0" smtClean="0"/>
              <a:t> and there is no confusion. Each variable </a:t>
            </a:r>
            <a:r>
              <a:rPr lang="en-US" dirty="0" err="1" smtClean="0"/>
              <a:t>i</a:t>
            </a:r>
            <a:r>
              <a:rPr lang="en-US" dirty="0" smtClean="0"/>
              <a:t> only exists when the computer is executing the given function.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Write Functions?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allow us to </a:t>
            </a:r>
            <a:r>
              <a:rPr lang="en-US" dirty="0" smtClean="0">
                <a:solidFill>
                  <a:srgbClr val="00B050"/>
                </a:solidFill>
              </a:rPr>
              <a:t>test small parts of our program in isolation from the rest</a:t>
            </a:r>
            <a:r>
              <a:rPr lang="en-US" dirty="0" smtClean="0"/>
              <a:t>. This is especially true in interpreted </a:t>
            </a:r>
            <a:r>
              <a:rPr lang="en-US" dirty="0" smtClean="0"/>
              <a:t>languages, </a:t>
            </a:r>
            <a:r>
              <a:rPr lang="en-US" dirty="0" smtClean="0"/>
              <a:t>such as </a:t>
            </a:r>
            <a:r>
              <a:rPr lang="en-US" dirty="0" err="1" smtClean="0"/>
              <a:t>Matlab</a:t>
            </a:r>
            <a:r>
              <a:rPr lang="en-US" dirty="0" smtClean="0"/>
              <a:t>, but can be useful in C, Java, </a:t>
            </a:r>
            <a:r>
              <a:rPr lang="en-US" dirty="0" err="1" smtClean="0"/>
              <a:t>ActionScript</a:t>
            </a:r>
            <a:r>
              <a:rPr lang="en-US" dirty="0" smtClean="0"/>
              <a:t>, etc.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Write Functions?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Understand the purpose of the function.</a:t>
            </a:r>
          </a:p>
          <a:p>
            <a:endParaRPr lang="en-US" dirty="0" smtClean="0"/>
          </a:p>
          <a:p>
            <a:r>
              <a:rPr lang="en-US" dirty="0" smtClean="0"/>
              <a:t>Define the data that comes into the function from the caller (in the form of parameters)!</a:t>
            </a:r>
          </a:p>
          <a:p>
            <a:endParaRPr lang="en-US" dirty="0" smtClean="0"/>
          </a:p>
          <a:p>
            <a:r>
              <a:rPr lang="en-US" dirty="0" smtClean="0"/>
              <a:t>Define what data variables are needed inside the function to accomplish its goal.</a:t>
            </a:r>
          </a:p>
          <a:p>
            <a:endParaRPr lang="en-US" dirty="0" smtClean="0"/>
          </a:p>
          <a:p>
            <a:r>
              <a:rPr lang="en-US" dirty="0" smtClean="0"/>
              <a:t>Decide on the set of steps that the program will use to accomplish this goal. (The Algorithm)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Writing a Function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ITSC@PGOJMHNKXUWXY5ML" val="349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3127</TotalTime>
  <Words>572</Words>
  <Application>Microsoft Office PowerPoint</Application>
  <PresentationFormat>On-screen Show (4:3)</PresentationFormat>
  <Paragraphs>68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SC C &amp; D</vt:lpstr>
      <vt:lpstr>Methods</vt:lpstr>
      <vt:lpstr>Methods</vt:lpstr>
      <vt:lpstr>How Function Execute?</vt:lpstr>
      <vt:lpstr>How Function Execute?</vt:lpstr>
      <vt:lpstr>Why do we Write Functions?</vt:lpstr>
      <vt:lpstr>Why do we Write Functions?</vt:lpstr>
      <vt:lpstr>Why do we Write Functions?</vt:lpstr>
      <vt:lpstr>Steps to Writing a Function</vt:lpstr>
      <vt:lpstr>Parts of a Function</vt:lpstr>
      <vt:lpstr>Parts of a Function</vt:lpstr>
      <vt:lpstr>Method – code example</vt:lpstr>
      <vt:lpstr>Methods</vt:lpstr>
      <vt:lpstr>Formal Arguments and Actual Arguments</vt:lpstr>
    </vt:vector>
  </TitlesOfParts>
  <Company>UMT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(OOP)</dc:title>
  <dc:creator>Malik Tahir Hassan</dc:creator>
  <cp:lastModifiedBy>SAAD ALI</cp:lastModifiedBy>
  <cp:revision>303</cp:revision>
  <dcterms:created xsi:type="dcterms:W3CDTF">2012-09-28T07:20:28Z</dcterms:created>
  <dcterms:modified xsi:type="dcterms:W3CDTF">2019-09-30T08:09:52Z</dcterms:modified>
</cp:coreProperties>
</file>