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E73820D-6809-4D56-B017-146DF9601D8F}" type="datetimeFigureOut">
              <a:rPr lang="en-US" smtClean="0"/>
              <a:pPr/>
              <a:t>9/30/2019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E15EB85-8A87-4839-AAFE-6D76DA5608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 descr="http://1.bp.blogspot.com/_bfe_Pji6A0E/TUmgAgdWNHI/AAAAAAAALds/R7oqhqhTXds/s1600/bismilla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6648"/>
            <a:ext cx="2806302" cy="910152"/>
          </a:xfrm>
          <a:prstGeom prst="rect">
            <a:avLst/>
          </a:prstGeom>
          <a:noFill/>
        </p:spPr>
      </p:pic>
      <p:sp>
        <p:nvSpPr>
          <p:cNvPr id="5" name="Horizontal Scroll 4"/>
          <p:cNvSpPr/>
          <p:nvPr/>
        </p:nvSpPr>
        <p:spPr>
          <a:xfrm>
            <a:off x="3810000" y="5715000"/>
            <a:ext cx="4419600" cy="9144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smtClean="0"/>
              <a:t>Lecture: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can be defined as the process where one object acquires the properties of another. </a:t>
            </a:r>
          </a:p>
          <a:p>
            <a:endParaRPr lang="en-US" dirty="0" smtClean="0"/>
          </a:p>
          <a:p>
            <a:r>
              <a:rPr lang="en-US" dirty="0" smtClean="0"/>
              <a:t>With the use of inheritance the information is made manageable in a </a:t>
            </a:r>
            <a:r>
              <a:rPr lang="en-US" b="1" dirty="0" smtClean="0"/>
              <a:t>hierarchical order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talk about inheritance, the most commonly used keyword would be </a:t>
            </a:r>
            <a:r>
              <a:rPr lang="en-US" b="1" dirty="0" smtClean="0"/>
              <a:t>extends</a:t>
            </a:r>
            <a:r>
              <a:rPr lang="en-US" dirty="0" smtClean="0"/>
              <a:t> and </a:t>
            </a:r>
            <a:r>
              <a:rPr lang="en-US" b="1" dirty="0" smtClean="0"/>
              <a:t>implements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These words would determine whether one object </a:t>
            </a:r>
            <a:r>
              <a:rPr lang="en-US" b="1" dirty="0" smtClean="0"/>
              <a:t>IS-A type of another</a:t>
            </a:r>
            <a:r>
              <a:rPr lang="en-US" dirty="0" smtClean="0"/>
              <a:t>. By using these keywords we can make </a:t>
            </a:r>
            <a:r>
              <a:rPr lang="en-US" b="1" dirty="0" smtClean="0"/>
              <a:t>one object acquire the properties of another object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smtClean="0">
                <a:solidFill>
                  <a:srgbClr val="00B050"/>
                </a:solidFill>
              </a:rPr>
              <a:t>Animal</a:t>
            </a:r>
            <a:r>
              <a:rPr lang="en-US" dirty="0" smtClean="0"/>
              <a:t>{ } </a:t>
            </a:r>
          </a:p>
          <a:p>
            <a:endParaRPr lang="en-US" dirty="0" smtClean="0"/>
          </a:p>
          <a:p>
            <a:r>
              <a:rPr lang="en-US" dirty="0" smtClean="0"/>
              <a:t>public class Mammal extends </a:t>
            </a:r>
            <a:r>
              <a:rPr lang="en-US" dirty="0" smtClean="0">
                <a:solidFill>
                  <a:srgbClr val="00B050"/>
                </a:solidFill>
              </a:rPr>
              <a:t>Animal</a:t>
            </a:r>
            <a:r>
              <a:rPr lang="en-US" dirty="0" smtClean="0"/>
              <a:t>{ } </a:t>
            </a:r>
          </a:p>
          <a:p>
            <a:endParaRPr lang="en-US" dirty="0" smtClean="0"/>
          </a:p>
          <a:p>
            <a:r>
              <a:rPr lang="en-US" dirty="0" smtClean="0"/>
              <a:t>public class Reptile extends </a:t>
            </a:r>
            <a:r>
              <a:rPr lang="en-US" dirty="0" smtClean="0">
                <a:solidFill>
                  <a:srgbClr val="00B050"/>
                </a:solidFill>
              </a:rPr>
              <a:t>Animal</a:t>
            </a:r>
            <a:r>
              <a:rPr lang="en-US" dirty="0" smtClean="0"/>
              <a:t>{ } </a:t>
            </a:r>
          </a:p>
          <a:p>
            <a:endParaRPr lang="en-US" dirty="0" smtClean="0"/>
          </a:p>
          <a:p>
            <a:r>
              <a:rPr lang="en-US" dirty="0" smtClean="0"/>
              <a:t>public class Dog extends </a:t>
            </a:r>
            <a:r>
              <a:rPr lang="en-US" dirty="0" smtClean="0">
                <a:solidFill>
                  <a:srgbClr val="00B050"/>
                </a:solidFill>
              </a:rPr>
              <a:t>Mammal</a:t>
            </a:r>
            <a:r>
              <a:rPr lang="en-US" dirty="0" smtClean="0"/>
              <a:t>{ 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Now, based on the above example, In Object Oriented terms, the following are true: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Animal is the </a:t>
            </a:r>
            <a:r>
              <a:rPr lang="en-US" dirty="0" err="1" smtClean="0"/>
              <a:t>superclass</a:t>
            </a:r>
            <a:r>
              <a:rPr lang="en-US" dirty="0" smtClean="0"/>
              <a:t> of Mammal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Animal is the </a:t>
            </a:r>
            <a:r>
              <a:rPr lang="en-US" dirty="0" err="1" smtClean="0"/>
              <a:t>superclass</a:t>
            </a:r>
            <a:r>
              <a:rPr lang="en-US" dirty="0" smtClean="0"/>
              <a:t> of Reptile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Mammal and Reptile are subclasses of Animal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Dog is the subclass of both Mammal and Animal classes.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Now, if we consider the IS-A relationship, we can say:</a:t>
            </a:r>
          </a:p>
          <a:p>
            <a:endParaRPr lang="en-US" dirty="0" smtClean="0"/>
          </a:p>
          <a:p>
            <a:r>
              <a:rPr lang="en-US" dirty="0" smtClean="0"/>
              <a:t>Mammal IS-A Animal</a:t>
            </a:r>
          </a:p>
          <a:p>
            <a:endParaRPr lang="en-US" dirty="0" smtClean="0"/>
          </a:p>
          <a:p>
            <a:r>
              <a:rPr lang="en-US" dirty="0" smtClean="0"/>
              <a:t>Reptile IS-A Animal</a:t>
            </a:r>
          </a:p>
          <a:p>
            <a:endParaRPr lang="en-US" dirty="0" smtClean="0"/>
          </a:p>
          <a:p>
            <a:r>
              <a:rPr lang="en-US" dirty="0" smtClean="0"/>
              <a:t>Dog IS-A Mammal</a:t>
            </a:r>
          </a:p>
          <a:p>
            <a:endParaRPr lang="en-US" dirty="0" smtClean="0"/>
          </a:p>
          <a:p>
            <a:r>
              <a:rPr lang="en-US" dirty="0" smtClean="0"/>
              <a:t>Hence : </a:t>
            </a:r>
            <a:r>
              <a:rPr lang="en-US" dirty="0" smtClean="0">
                <a:solidFill>
                  <a:srgbClr val="00B050"/>
                </a:solidFill>
              </a:rPr>
              <a:t>Dog IS-A Animal as well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449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class Vehicle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registrationNumber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Person owner;  // (Assuming that a Person class has been defined!)</a:t>
            </a:r>
          </a:p>
          <a:p>
            <a:pPr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transferOwnership</a:t>
            </a:r>
            <a:r>
              <a:rPr lang="en-US" dirty="0" smtClean="0"/>
              <a:t>(Person </a:t>
            </a:r>
            <a:r>
              <a:rPr lang="en-US" dirty="0" err="1" smtClean="0"/>
              <a:t>newOwner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. . .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Car extends Vehicle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numberOfDoors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Truck extends Vehicle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numberOfAxles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Motorcycle extends Vehicle 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hasSidecar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. . .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TSC@PGOJMHNKXUWXY5ML" val="34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3940</TotalTime>
  <Words>279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Inheritance</vt:lpstr>
      <vt:lpstr>Inheritance</vt:lpstr>
      <vt:lpstr>Inheritance</vt:lpstr>
      <vt:lpstr>Inheritance</vt:lpstr>
      <vt:lpstr>Inheritance</vt:lpstr>
      <vt:lpstr>Inheritance</vt:lpstr>
      <vt:lpstr>Inheritance example</vt:lpstr>
      <vt:lpstr>Inheritance</vt:lpstr>
    </vt:vector>
  </TitlesOfParts>
  <Company>UMT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</dc:title>
  <dc:creator>Malik Tahir Hassan</dc:creator>
  <cp:lastModifiedBy>SAAD ALI</cp:lastModifiedBy>
  <cp:revision>551</cp:revision>
  <dcterms:created xsi:type="dcterms:W3CDTF">2012-09-28T07:20:28Z</dcterms:created>
  <dcterms:modified xsi:type="dcterms:W3CDTF">2019-09-30T08:14:50Z</dcterms:modified>
</cp:coreProperties>
</file>