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387-0062-4EDB-A007-8A41FF5C11E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A1D95-9A6B-4244-963C-F206A3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quick-guide-to-polymorphism-in-java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Source: </a:t>
            </a:r>
            <a:r>
              <a:rPr lang="en-US" smtClean="0">
                <a:hlinkClick r:id="rId3"/>
              </a:rPr>
              <a:t>http://www.sitepoint.com/quick-guide-to-polymorphism-in-java/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A1D95-9A6B-4244-963C-F206A3E95E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Lecture: Polymorphism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Vehicle{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void move(){ // more method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(“Vehicles can move!!”);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 //end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MotorBike</a:t>
            </a:r>
            <a:r>
              <a:rPr lang="en-US" dirty="0" smtClean="0"/>
              <a:t> extends Vehicle{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MotorBike</a:t>
            </a:r>
            <a:r>
              <a:rPr lang="en-US" dirty="0" smtClean="0"/>
              <a:t>(){ //constructor</a:t>
            </a:r>
          </a:p>
          <a:p>
            <a:pPr>
              <a:buNone/>
            </a:pPr>
            <a:r>
              <a:rPr lang="en-US" dirty="0" smtClean="0"/>
              <a:t>       super();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void move(){ // move method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MotorBike</a:t>
            </a:r>
            <a:r>
              <a:rPr lang="en-US" dirty="0" smtClean="0"/>
              <a:t> can move and accelerate too!!”);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Overriding (Dynamic Polymorphism)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Test{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3800" b="1" dirty="0" smtClean="0">
                <a:solidFill>
                  <a:srgbClr val="00B050"/>
                </a:solidFill>
              </a:rPr>
              <a:t>Vehicle </a:t>
            </a:r>
            <a:r>
              <a:rPr lang="en-US" sz="3800" b="1" dirty="0" err="1" smtClean="0">
                <a:solidFill>
                  <a:srgbClr val="00B050"/>
                </a:solidFill>
              </a:rPr>
              <a:t>vh</a:t>
            </a:r>
            <a:r>
              <a:rPr lang="en-US" sz="3800" b="1" dirty="0" smtClean="0">
                <a:solidFill>
                  <a:srgbClr val="00B050"/>
                </a:solidFill>
              </a:rPr>
              <a:t>=new </a:t>
            </a:r>
            <a:r>
              <a:rPr lang="en-US" sz="3800" b="1" dirty="0" err="1" smtClean="0">
                <a:solidFill>
                  <a:srgbClr val="00B050"/>
                </a:solidFill>
              </a:rPr>
              <a:t>MotorBike</a:t>
            </a:r>
            <a:r>
              <a:rPr lang="en-US" sz="3800" b="1" dirty="0" smtClean="0">
                <a:solidFill>
                  <a:srgbClr val="00B050"/>
                </a:solidFill>
              </a:rPr>
              <a:t>();  // poly , override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vh.move</a:t>
            </a:r>
            <a:r>
              <a:rPr lang="en-US" dirty="0" smtClean="0"/>
              <a:t>();    		// prints </a:t>
            </a:r>
            <a:r>
              <a:rPr lang="en-US" dirty="0" err="1" smtClean="0"/>
              <a:t>MotorBike</a:t>
            </a:r>
            <a:r>
              <a:rPr lang="en-US" dirty="0" smtClean="0"/>
              <a:t> can move and accelerate too!!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vh</a:t>
            </a:r>
            <a:r>
              <a:rPr lang="en-US" dirty="0" smtClean="0"/>
              <a:t>=new Vehicle();	// overloading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vh.move</a:t>
            </a:r>
            <a:r>
              <a:rPr lang="en-US" dirty="0" smtClean="0"/>
              <a:t>();   		 // prints Vehicles can move!!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Overriding (Dynamic Polymorphism)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should be noted that in the first call to move(), the reference type is Vehicle and the object being referenced is </a:t>
            </a:r>
            <a:r>
              <a:rPr lang="en-US" dirty="0" err="1" smtClean="0"/>
              <a:t>MotorBike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So, when a call to move() is made, Java waits until runtime to determine which object is actually being pointed to by the reference.  In this case, the object is of the class </a:t>
            </a:r>
            <a:r>
              <a:rPr lang="en-US" dirty="0" err="1" smtClean="0"/>
              <a:t>MotorBike</a:t>
            </a:r>
            <a:r>
              <a:rPr lang="en-US" dirty="0" smtClean="0"/>
              <a:t>. So, the move() method of </a:t>
            </a:r>
            <a:r>
              <a:rPr lang="en-US" dirty="0" err="1" smtClean="0"/>
              <a:t>MotorBike</a:t>
            </a:r>
            <a:r>
              <a:rPr lang="en-US" dirty="0" smtClean="0"/>
              <a:t> class will be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the second call to move(), the object is of the class Vehicle. So, the move() method of Vehicle will be called.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Overriding (Dynamic Polymorphism)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 the method to call is determined at runtime, this is called </a:t>
            </a:r>
            <a:r>
              <a:rPr lang="en-US" b="1" dirty="0" smtClean="0"/>
              <a:t>dynamic binding</a:t>
            </a:r>
            <a:r>
              <a:rPr lang="en-US" dirty="0" smtClean="0"/>
              <a:t> or </a:t>
            </a:r>
            <a:r>
              <a:rPr lang="en-US" b="1" dirty="0" smtClean="0"/>
              <a:t>late binding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Overriding (Dynamic Polymorphism)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An object in Java that passes more than one IS-A tests is polymorphic in nature</a:t>
            </a:r>
          </a:p>
          <a:p>
            <a:endParaRPr lang="en-US" i="1" dirty="0" smtClean="0"/>
          </a:p>
          <a:p>
            <a:r>
              <a:rPr lang="en-US" i="1" dirty="0" smtClean="0"/>
              <a:t>Every object in Java passes a minimum of two IS-A tests: one for itself and one for Object class</a:t>
            </a:r>
          </a:p>
          <a:p>
            <a:endParaRPr lang="en-US" i="1" dirty="0" smtClean="0"/>
          </a:p>
          <a:p>
            <a:r>
              <a:rPr lang="en-US" i="1" dirty="0" smtClean="0"/>
              <a:t>Static polymorphism in Java is achieved by method overloading</a:t>
            </a:r>
          </a:p>
          <a:p>
            <a:endParaRPr lang="en-US" i="1" dirty="0" smtClean="0"/>
          </a:p>
          <a:p>
            <a:r>
              <a:rPr lang="en-US" i="1" dirty="0" smtClean="0"/>
              <a:t>Dynamic polymorphism in Java is achieved by method overriding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Polymorphism Summary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word ‘polymorphism’ literally means ‘a state of having many shapes’ or ‘</a:t>
            </a:r>
            <a:r>
              <a:rPr lang="en-US" i="1" dirty="0" smtClean="0"/>
              <a:t>the capacity to take on different forms.</a:t>
            </a:r>
          </a:p>
          <a:p>
            <a:endParaRPr lang="en-US" dirty="0" smtClean="0"/>
          </a:p>
          <a:p>
            <a:r>
              <a:rPr lang="en-US" dirty="0" smtClean="0"/>
              <a:t>When applied to </a:t>
            </a:r>
            <a:r>
              <a:rPr lang="en-US" dirty="0" err="1" smtClean="0"/>
              <a:t>oop</a:t>
            </a:r>
            <a:r>
              <a:rPr lang="en-US" dirty="0" smtClean="0"/>
              <a:t> languages like Java, it describes a language’s ability to process objects of various types and classes through a single, uniform interface.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in Java has two types: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Compile time polymorphism (static binding)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 polymorphism (dynamic binding).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Method overloading </a:t>
            </a:r>
            <a:r>
              <a:rPr lang="en-US" dirty="0" smtClean="0"/>
              <a:t>is an example of static polymorphism.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while method </a:t>
            </a:r>
            <a:r>
              <a:rPr lang="en-US" b="1" dirty="0" smtClean="0"/>
              <a:t>overriding</a:t>
            </a:r>
            <a:r>
              <a:rPr lang="en-US" dirty="0" smtClean="0"/>
              <a:t> is an example of dynamic polymorphism.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important example of polymorphism is how a parent class refers to a child class object.  </a:t>
            </a:r>
          </a:p>
          <a:p>
            <a:endParaRPr lang="en-US" dirty="0" smtClean="0"/>
          </a:p>
          <a:p>
            <a:r>
              <a:rPr lang="en-US" dirty="0" smtClean="0"/>
              <a:t>In fact, any object that satisfies more than </a:t>
            </a:r>
            <a:r>
              <a:rPr lang="en-US" b="1" dirty="0" smtClean="0"/>
              <a:t>one IS-A relationship</a:t>
            </a:r>
            <a:r>
              <a:rPr lang="en-US" dirty="0" smtClean="0"/>
              <a:t> is polymorphic in nature.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instance, let’s consider a class Animal and let Cat be a subclass of Animal. So, any cat IS animal. </a:t>
            </a:r>
          </a:p>
          <a:p>
            <a:endParaRPr lang="en-US" dirty="0" smtClean="0"/>
          </a:p>
          <a:p>
            <a:r>
              <a:rPr lang="en-US" dirty="0" smtClean="0"/>
              <a:t>Here, Cat satisfies the IS-A relationship for its own type as well as its super class Animal.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DemoOverload</a:t>
            </a: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y){  //method 1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z){ //method 2</a:t>
            </a:r>
          </a:p>
          <a:p>
            <a:pPr>
              <a:buNone/>
            </a:pPr>
            <a:r>
              <a:rPr lang="en-US" dirty="0" smtClean="0"/>
              <a:t>    	return </a:t>
            </a:r>
            <a:r>
              <a:rPr lang="en-US" dirty="0" err="1" smtClean="0"/>
              <a:t>x+y+z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add(double x, </a:t>
            </a:r>
            <a:r>
              <a:rPr lang="en-US" dirty="0" err="1" smtClean="0"/>
              <a:t>int</a:t>
            </a:r>
            <a:r>
              <a:rPr lang="en-US" dirty="0" smtClean="0"/>
              <a:t> y){ //method 3</a:t>
            </a:r>
          </a:p>
          <a:p>
            <a:pPr>
              <a:buNone/>
            </a:pPr>
            <a:r>
              <a:rPr lang="en-US" dirty="0" smtClean="0"/>
              <a:t>    	return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double y){ //method 4</a:t>
            </a:r>
          </a:p>
          <a:p>
            <a:pPr>
              <a:buNone/>
            </a:pPr>
            <a:r>
              <a:rPr lang="en-US" dirty="0" smtClean="0"/>
              <a:t>    	return x+(</a:t>
            </a:r>
            <a:r>
              <a:rPr lang="en-US" dirty="0" err="1" smtClean="0"/>
              <a:t>int</a:t>
            </a:r>
            <a:r>
              <a:rPr lang="en-US" dirty="0" smtClean="0"/>
              <a:t>)y;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Overloading (Static Polymorphism)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Test{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DemoOverload</a:t>
            </a:r>
            <a:r>
              <a:rPr lang="en-US" dirty="0" smtClean="0"/>
              <a:t> demo=new </a:t>
            </a:r>
            <a:r>
              <a:rPr lang="en-US" dirty="0" err="1" smtClean="0"/>
              <a:t>DemoOverload</a:t>
            </a:r>
            <a:r>
              <a:rPr lang="en-US" dirty="0" smtClean="0"/>
              <a:t>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demo.add</a:t>
            </a:r>
            <a:r>
              <a:rPr lang="en-US" dirty="0" smtClean="0"/>
              <a:t>(2,3));      //method 1 called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demo.add</a:t>
            </a:r>
            <a:r>
              <a:rPr lang="en-US" dirty="0" smtClean="0"/>
              <a:t>(2,3,4));    //method 2 called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demo.add</a:t>
            </a:r>
            <a:r>
              <a:rPr lang="en-US" dirty="0" smtClean="0"/>
              <a:t>(2,3.4));    //method 4 called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demo.add</a:t>
            </a:r>
            <a:r>
              <a:rPr lang="en-US" dirty="0" smtClean="0"/>
              <a:t>(2.5,3));    //method 3 called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Overloading (Static Polymorphism)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there are four versions of add methods.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first method takes two parameters while the second one takes three. For the third and fourth methods there is a change of order of parameters.  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The compiler looks at the method signature and decides which method to invoke for a particular method call at compile time.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Overloading (Static Polymorphism)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a sub class </a:t>
            </a:r>
            <a:r>
              <a:rPr lang="en-US" b="1" dirty="0" smtClean="0"/>
              <a:t>overrides</a:t>
            </a:r>
            <a:r>
              <a:rPr lang="en-US" dirty="0" smtClean="0"/>
              <a:t> a particular method of the super class. </a:t>
            </a:r>
          </a:p>
          <a:p>
            <a:endParaRPr lang="en-US" dirty="0" smtClean="0"/>
          </a:p>
          <a:p>
            <a:r>
              <a:rPr lang="en-US" i="1" dirty="0" smtClean="0"/>
              <a:t>Let’s say, in the program we create an object of the subclass and assign it to the super class reference. </a:t>
            </a:r>
          </a:p>
          <a:p>
            <a:endParaRPr lang="en-US" dirty="0" smtClean="0"/>
          </a:p>
          <a:p>
            <a:r>
              <a:rPr lang="en-US" b="1" dirty="0" smtClean="0"/>
              <a:t>Now, if we call the overridden method on the super class reference then the sub class version of the method will be called.</a:t>
            </a:r>
          </a:p>
          <a:p>
            <a:endParaRPr lang="en-US" dirty="0" smtClean="0"/>
          </a:p>
          <a:p>
            <a:r>
              <a:rPr lang="en-US" dirty="0" smtClean="0"/>
              <a:t>Have a look at the following example.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Overriding (Dynamic Polymorphism)</a:t>
            </a:r>
            <a:endParaRPr lang="en-US" sz="3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4120</TotalTime>
  <Words>626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Polymorphism</vt:lpstr>
      <vt:lpstr>Polymorphism</vt:lpstr>
      <vt:lpstr>Polymorphism</vt:lpstr>
      <vt:lpstr>Polymorphism</vt:lpstr>
      <vt:lpstr>Polymorphism</vt:lpstr>
      <vt:lpstr>Overloading (Static Polymorphism)</vt:lpstr>
      <vt:lpstr>Overloading (Static Polymorphism)</vt:lpstr>
      <vt:lpstr>Overloading (Static Polymorphism)</vt:lpstr>
      <vt:lpstr>Overriding (Dynamic Polymorphism)</vt:lpstr>
      <vt:lpstr>Overriding (Dynamic Polymorphism)</vt:lpstr>
      <vt:lpstr>Overriding (Dynamic Polymorphism)</vt:lpstr>
      <vt:lpstr>Overriding (Dynamic Polymorphism)</vt:lpstr>
      <vt:lpstr>Overriding (Dynamic Polymorphism)</vt:lpstr>
      <vt:lpstr>Polymorphism Summary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600</cp:revision>
  <dcterms:created xsi:type="dcterms:W3CDTF">2012-09-28T07:20:28Z</dcterms:created>
  <dcterms:modified xsi:type="dcterms:W3CDTF">2019-09-30T08:15:11Z</dcterms:modified>
</cp:coreProperties>
</file>