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A387-0062-4EDB-A007-8A41FF5C11E2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A1D95-9A6B-4244-963C-F206A3E95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http://creately.com/blog/diagrams/uml-diagram-types-examples/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A1D95-9A6B-4244-963C-F206A3E95EF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FALL2019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://1.bp.blogspot.com/_bfe_Pji6A0E/TUmgAgdWNHI/AAAAAAAALds/R7oqhqhTXds/s1600/bismill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6648"/>
            <a:ext cx="2806302" cy="910152"/>
          </a:xfrm>
          <a:prstGeom prst="rect">
            <a:avLst/>
          </a:prstGeom>
          <a:noFill/>
        </p:spPr>
      </p:pic>
      <p:sp>
        <p:nvSpPr>
          <p:cNvPr id="5" name="Horizontal Scroll 4"/>
          <p:cNvSpPr/>
          <p:nvPr/>
        </p:nvSpPr>
        <p:spPr>
          <a:xfrm>
            <a:off x="3810000" y="5715000"/>
            <a:ext cx="4419600" cy="9144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Lecture </a:t>
            </a:r>
            <a:r>
              <a:rPr lang="en-US" b="1" dirty="0" smtClean="0"/>
              <a:t>:</a:t>
            </a:r>
            <a:r>
              <a:rPr lang="en-US" dirty="0" smtClean="0"/>
              <a:t>  </a:t>
            </a:r>
            <a:r>
              <a:rPr lang="en-US" dirty="0" smtClean="0"/>
              <a:t>UML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Class Diagram Example</a:t>
            </a:r>
            <a:endParaRPr lang="en-US" dirty="0"/>
          </a:p>
        </p:txBody>
      </p:sp>
      <p:pic>
        <p:nvPicPr>
          <p:cNvPr id="3074" name="Picture 2" descr="C:\Users\lenovo\Desktop\UML-Class-Diagram-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73914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Component Diagram</a:t>
            </a:r>
          </a:p>
          <a:p>
            <a:pPr lvl="1"/>
            <a:r>
              <a:rPr lang="en-US" dirty="0" smtClean="0"/>
              <a:t>A component diagram displays the structural relationship of components of a software system.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These are mostly used when working with complex systems that has many components.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Components communicate with each other using interfaces.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interfaces are linked using connectors. Below images shows a component diagram.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Component Diagram Example</a:t>
            </a:r>
            <a:endParaRPr lang="en-US" sz="3200" dirty="0"/>
          </a:p>
        </p:txBody>
      </p:sp>
      <p:pic>
        <p:nvPicPr>
          <p:cNvPr id="4098" name="Picture 2" descr="C:\Users\lenovo\Desktop\Component-Diagram-Example-U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7315200" cy="554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Diagram</a:t>
            </a:r>
          </a:p>
          <a:p>
            <a:pPr lvl="1"/>
            <a:r>
              <a:rPr lang="en-US" dirty="0" smtClean="0"/>
              <a:t>Object Diagrams, sometimes referred as Instance diagrams are very similar to class diagrams.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class diagrams they also show the relationship between objects but they use real world examples.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They are used to show how a system will look like at a given time.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Because there is data available in the objects they are often used to explain complex relationships between objects.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</a:p>
          <a:p>
            <a:pPr lvl="1"/>
            <a:r>
              <a:rPr lang="en-US" dirty="0" smtClean="0"/>
              <a:t>Most known diagram type of the behavioral UML diagrams, Use case diagrams gives a graphic overview of the actors involved in a system.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Different functions needed by those actors and how these different functions are interacted.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It’s a great starting point for any project discussion because you can easily identify the main actors involved and the main processes of the system.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Behavioral diagram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Case Diagram Example</a:t>
            </a:r>
            <a:endParaRPr lang="en-US" sz="3200" dirty="0"/>
          </a:p>
        </p:txBody>
      </p:sp>
      <p:pic>
        <p:nvPicPr>
          <p:cNvPr id="5122" name="Picture 2" descr="C:\Users\lenovo\Desktop\Use-Case-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65532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Diagram</a:t>
            </a:r>
          </a:p>
          <a:p>
            <a:pPr lvl="1"/>
            <a:r>
              <a:rPr lang="en-US" dirty="0" smtClean="0"/>
              <a:t>Activity diagrams represent workflows in an graphical way.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They can be used to describe business workflow or the operational workflow of any component in a system.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Sometimes activity diagrams are used as an alternative to State machine diagrams.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Activity Diagram Example</a:t>
            </a:r>
            <a:endParaRPr lang="en-US" sz="3200" dirty="0"/>
          </a:p>
        </p:txBody>
      </p:sp>
      <p:pic>
        <p:nvPicPr>
          <p:cNvPr id="6146" name="Picture 2" descr="C:\Users\lenovo\Desktop\Activity-Diagr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6172200" cy="3943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shows how object interact with each other and the order those interactions occur.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It’s important to note that they show the interactions for a particular scenario. The processes are represented vertically and interactions are show as arrows.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Sequence Diagrams Example</a:t>
            </a:r>
            <a:endParaRPr lang="en-US" sz="3200" dirty="0"/>
          </a:p>
        </p:txBody>
      </p:sp>
      <p:pic>
        <p:nvPicPr>
          <p:cNvPr id="7170" name="Picture 2" descr="C:\Users\lenovo\Desktop\Sequence-diagram-UM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295400"/>
            <a:ext cx="70104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stands for Unified Modeling Language which is used in object oriented software engineering. </a:t>
            </a:r>
          </a:p>
          <a:p>
            <a:endParaRPr lang="en-US" dirty="0" smtClean="0"/>
          </a:p>
          <a:p>
            <a:r>
              <a:rPr lang="en-US" dirty="0" smtClean="0"/>
              <a:t>It is a rich language that can be used to model an application structures, behavior and even business processes.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 Example</a:t>
            </a:r>
            <a:endParaRPr lang="en-US" dirty="0"/>
          </a:p>
        </p:txBody>
      </p:sp>
      <p:pic>
        <p:nvPicPr>
          <p:cNvPr id="4" name="Content Placeholder 3" descr="0104cf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80772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divided into two main categories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Structure diagrams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Behavioral diagrams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    Class Diagram</a:t>
            </a:r>
          </a:p>
          <a:p>
            <a:r>
              <a:rPr lang="en-US" dirty="0" smtClean="0"/>
              <a:t>    Component Diagram</a:t>
            </a:r>
          </a:p>
          <a:p>
            <a:r>
              <a:rPr lang="en-US" dirty="0" smtClean="0"/>
              <a:t>    Deployment Diagram</a:t>
            </a:r>
          </a:p>
          <a:p>
            <a:r>
              <a:rPr lang="en-US" dirty="0" smtClean="0"/>
              <a:t>    Object Diagram</a:t>
            </a:r>
          </a:p>
          <a:p>
            <a:r>
              <a:rPr lang="en-US" dirty="0" smtClean="0"/>
              <a:t>    Package Diagram</a:t>
            </a:r>
          </a:p>
          <a:p>
            <a:r>
              <a:rPr lang="en-US" dirty="0" smtClean="0"/>
              <a:t>    Profile Diagram</a:t>
            </a:r>
          </a:p>
          <a:p>
            <a:r>
              <a:rPr lang="en-US" dirty="0" smtClean="0"/>
              <a:t>    Composite Structure Diagram</a:t>
            </a:r>
          </a:p>
          <a:p>
            <a:r>
              <a:rPr lang="en-US" dirty="0" smtClean="0"/>
              <a:t>    Use Case Diagram</a:t>
            </a:r>
          </a:p>
          <a:p>
            <a:r>
              <a:rPr lang="en-US" dirty="0" smtClean="0"/>
              <a:t>    Activity Diagram</a:t>
            </a:r>
          </a:p>
          <a:p>
            <a:r>
              <a:rPr lang="en-US" dirty="0" smtClean="0"/>
              <a:t>    State Machine Diagram</a:t>
            </a:r>
          </a:p>
          <a:p>
            <a:r>
              <a:rPr lang="en-US" dirty="0" smtClean="0"/>
              <a:t>    Sequence Diagram</a:t>
            </a:r>
          </a:p>
          <a:p>
            <a:r>
              <a:rPr lang="en-US" dirty="0" smtClean="0"/>
              <a:t>    Communication Diagram</a:t>
            </a:r>
          </a:p>
          <a:p>
            <a:r>
              <a:rPr lang="en-US" dirty="0" smtClean="0"/>
              <a:t>    Interaction Overview Diagram</a:t>
            </a:r>
          </a:p>
          <a:p>
            <a:r>
              <a:rPr lang="en-US" dirty="0" smtClean="0"/>
              <a:t>    Timing Diagram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UML Diagram Types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UML-Diagram-Typ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79248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diagrams </a:t>
            </a:r>
          </a:p>
          <a:p>
            <a:pPr lvl="1"/>
            <a:r>
              <a:rPr lang="en-US" dirty="0" smtClean="0"/>
              <a:t>show the things in a system being modeled. </a:t>
            </a:r>
          </a:p>
          <a:p>
            <a:pPr lvl="1"/>
            <a:r>
              <a:rPr lang="en-US" dirty="0" smtClean="0"/>
              <a:t>In a more technical term they show different objects in a system.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Behavioral diagrams </a:t>
            </a:r>
          </a:p>
          <a:p>
            <a:pPr lvl="1"/>
            <a:r>
              <a:rPr lang="en-US" dirty="0" smtClean="0"/>
              <a:t>shows what should happen in a system. </a:t>
            </a:r>
          </a:p>
          <a:p>
            <a:pPr lvl="1"/>
            <a:r>
              <a:rPr lang="en-US" dirty="0" smtClean="0"/>
              <a:t>They describe how the objects interact with each other to create a functioning system.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</a:p>
          <a:p>
            <a:pPr lvl="1"/>
            <a:r>
              <a:rPr lang="en-US" dirty="0" smtClean="0"/>
              <a:t>Class diagrams are arguably the most used UML diagram type.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shows the classes in a system, attributes and operations of each class and the relationship between each class.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In most modeling tools a class has three parts, name at the top, attributes in the middle and operations or methods at the bottom.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Diagram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</a:p>
          <a:p>
            <a:pPr lvl="1"/>
            <a:r>
              <a:rPr lang="en-US" dirty="0" smtClean="0"/>
              <a:t>In large systems with many classes related classes are grouped together to create class diagrams.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Different relationships between diagrams are show by different types of Arrows.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Diagram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Class Diagram Example</a:t>
            </a:r>
            <a:endParaRPr lang="en-US" dirty="0"/>
          </a:p>
        </p:txBody>
      </p:sp>
      <p:pic>
        <p:nvPicPr>
          <p:cNvPr id="2050" name="Picture 2" descr="C:\Users\lenovo\Desktop\uml_class_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3914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TSC@PGOJMHNKXUWXY5ML" val="34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4288</TotalTime>
  <Words>566</Words>
  <Application>Microsoft Office PowerPoint</Application>
  <PresentationFormat>On-screen Show (4:3)</PresentationFormat>
  <Paragraphs>96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UML Diagram</vt:lpstr>
      <vt:lpstr>UML Diagram</vt:lpstr>
      <vt:lpstr>UML Diagram</vt:lpstr>
      <vt:lpstr>List of UML Diagram Types</vt:lpstr>
      <vt:lpstr>Slide 5</vt:lpstr>
      <vt:lpstr>UML Diagram</vt:lpstr>
      <vt:lpstr>Structure Diagram</vt:lpstr>
      <vt:lpstr>Structure Diagram</vt:lpstr>
      <vt:lpstr>Class Diagram Example</vt:lpstr>
      <vt:lpstr>Class Diagram Example</vt:lpstr>
      <vt:lpstr>Structure Diagram</vt:lpstr>
      <vt:lpstr>Component Diagram Example</vt:lpstr>
      <vt:lpstr>Structure Diagram</vt:lpstr>
      <vt:lpstr>Behavioral diagram</vt:lpstr>
      <vt:lpstr>Use Case Diagram Example</vt:lpstr>
      <vt:lpstr>Behavioral Diagram</vt:lpstr>
      <vt:lpstr>Activity Diagram Example</vt:lpstr>
      <vt:lpstr>Behavioral Diagram</vt:lpstr>
      <vt:lpstr>Sequence Diagrams Example</vt:lpstr>
      <vt:lpstr>Sequence Diagrams Example</vt:lpstr>
    </vt:vector>
  </TitlesOfParts>
  <Company>UMT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</dc:title>
  <dc:creator>Malik Tahir Hassan</dc:creator>
  <cp:lastModifiedBy>SAAD ALI</cp:lastModifiedBy>
  <cp:revision>740</cp:revision>
  <dcterms:created xsi:type="dcterms:W3CDTF">2012-09-28T07:20:28Z</dcterms:created>
  <dcterms:modified xsi:type="dcterms:W3CDTF">2019-09-30T08:16:03Z</dcterms:modified>
</cp:coreProperties>
</file>