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62" r:id="rId10"/>
    <p:sldId id="266" r:id="rId11"/>
    <p:sldId id="284" r:id="rId12"/>
    <p:sldId id="285" r:id="rId13"/>
    <p:sldId id="267" r:id="rId14"/>
    <p:sldId id="268" r:id="rId15"/>
    <p:sldId id="269" r:id="rId16"/>
    <p:sldId id="270" r:id="rId17"/>
    <p:sldId id="271" r:id="rId18"/>
    <p:sldId id="286" r:id="rId19"/>
    <p:sldId id="272" r:id="rId20"/>
    <p:sldId id="274" r:id="rId21"/>
    <p:sldId id="275" r:id="rId22"/>
    <p:sldId id="276" r:id="rId23"/>
    <p:sldId id="273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A387-0062-4EDB-A007-8A41FF5C11E2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A1D95-9A6B-4244-963C-F206A3E95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Association, Aggregation and Composition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Aggregation &amp; 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Aggregation allow you to design classes that follow good Object Oriented practices. It also provide code </a:t>
            </a:r>
            <a:r>
              <a:rPr lang="en-US" b="1" dirty="0" smtClean="0"/>
              <a:t>reusability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association link can replace the aggregation link in every situation.</a:t>
            </a:r>
          </a:p>
          <a:p>
            <a:endParaRPr lang="en-US" dirty="0" smtClean="0"/>
          </a:p>
          <a:p>
            <a:r>
              <a:rPr lang="en-US" dirty="0" smtClean="0"/>
              <a:t> while aggregation cannot replace association in situations were there is only a ‘weak link’ between the classes, 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ClassA</a:t>
            </a:r>
            <a:r>
              <a:rPr lang="en-US" dirty="0" smtClean="0"/>
              <a:t> has method/s that contain parameter of </a:t>
            </a:r>
            <a:r>
              <a:rPr lang="en-US" dirty="0" err="1" smtClean="0"/>
              <a:t>ClassB</a:t>
            </a:r>
            <a:r>
              <a:rPr lang="en-US" dirty="0" smtClean="0"/>
              <a:t> but </a:t>
            </a:r>
            <a:r>
              <a:rPr lang="en-US" dirty="0" err="1" smtClean="0"/>
              <a:t>ClassA</a:t>
            </a:r>
            <a:r>
              <a:rPr lang="en-US" dirty="0" smtClean="0"/>
              <a:t> doesn’t hold reference to </a:t>
            </a:r>
            <a:r>
              <a:rPr lang="en-US" dirty="0" err="1" smtClean="0"/>
              <a:t>ClassB</a:t>
            </a:r>
            <a:r>
              <a:rPr lang="en-US" dirty="0" smtClean="0"/>
              <a:t> instance.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VS </a:t>
            </a:r>
            <a:r>
              <a:rPr lang="en-US" b="0" dirty="0" err="1" smtClean="0"/>
              <a:t>Assoication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0" dirty="0" smtClean="0"/>
              <a:t>Aggregation Example</a:t>
            </a:r>
            <a:endParaRPr lang="en-US" dirty="0"/>
          </a:p>
        </p:txBody>
      </p:sp>
      <p:pic>
        <p:nvPicPr>
          <p:cNvPr id="5122" name="Picture 2" descr="C:\Users\lenovo\Desktop\image_thumb[14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81200"/>
            <a:ext cx="50292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Author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authorName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>
              <a:buNone/>
            </a:pPr>
            <a:r>
              <a:rPr lang="en-US" dirty="0" smtClean="0"/>
              <a:t> String place;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Author(String </a:t>
            </a:r>
            <a:r>
              <a:rPr lang="en-US" dirty="0" err="1" smtClean="0"/>
              <a:t>name,int</a:t>
            </a:r>
            <a:r>
              <a:rPr lang="en-US" dirty="0" smtClean="0"/>
              <a:t> </a:t>
            </a:r>
            <a:r>
              <a:rPr lang="en-US" dirty="0" err="1" smtClean="0"/>
              <a:t>age,String</a:t>
            </a:r>
            <a:r>
              <a:rPr lang="en-US" dirty="0" smtClean="0"/>
              <a:t> place)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this.authorName</a:t>
            </a:r>
            <a:r>
              <a:rPr lang="en-US" dirty="0" smtClean="0"/>
              <a:t>=name;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this.age</a:t>
            </a:r>
            <a:r>
              <a:rPr lang="en-US" dirty="0" smtClean="0"/>
              <a:t>=age;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this.place</a:t>
            </a:r>
            <a:r>
              <a:rPr lang="en-US" dirty="0" smtClean="0"/>
              <a:t>=place;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public String </a:t>
            </a:r>
            <a:r>
              <a:rPr lang="en-US" dirty="0" err="1" smtClean="0"/>
              <a:t>getAuthorName</a:t>
            </a:r>
            <a:r>
              <a:rPr lang="en-US" dirty="0" smtClean="0"/>
              <a:t>() { return </a:t>
            </a:r>
            <a:r>
              <a:rPr lang="en-US" dirty="0" err="1" smtClean="0"/>
              <a:t>authorName</a:t>
            </a:r>
            <a:r>
              <a:rPr lang="en-US" dirty="0" smtClean="0"/>
              <a:t>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 { return age;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public String </a:t>
            </a:r>
            <a:r>
              <a:rPr lang="en-US" dirty="0" err="1" smtClean="0"/>
              <a:t>getPlace</a:t>
            </a:r>
            <a:r>
              <a:rPr lang="en-US" dirty="0" smtClean="0"/>
              <a:t>() { return place;}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// end of class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Book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String name;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price;</a:t>
            </a:r>
          </a:p>
          <a:p>
            <a:pPr>
              <a:buNone/>
            </a:pPr>
            <a:r>
              <a:rPr lang="en-US" dirty="0" smtClean="0"/>
              <a:t> Author auth;  // reference to author class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Book(String </a:t>
            </a:r>
            <a:r>
              <a:rPr lang="en-US" dirty="0" err="1" smtClean="0"/>
              <a:t>n,int</a:t>
            </a:r>
            <a:r>
              <a:rPr lang="en-US" dirty="0" smtClean="0"/>
              <a:t> </a:t>
            </a:r>
            <a:r>
              <a:rPr lang="en-US" dirty="0" err="1" smtClean="0"/>
              <a:t>p,Author</a:t>
            </a:r>
            <a:r>
              <a:rPr lang="en-US" dirty="0" smtClean="0"/>
              <a:t> at)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this.name=n;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this.price</a:t>
            </a:r>
            <a:r>
              <a:rPr lang="en-US" dirty="0" smtClean="0"/>
              <a:t>=p;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this.auth</a:t>
            </a:r>
            <a:r>
              <a:rPr lang="en-US" dirty="0" smtClean="0"/>
              <a:t>=at;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showDetail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("Book is"+name);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("price "+price);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("Author is "+</a:t>
            </a:r>
            <a:r>
              <a:rPr lang="en-US" dirty="0" err="1" smtClean="0"/>
              <a:t>auth.getAuthorName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Test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Author </a:t>
            </a:r>
            <a:r>
              <a:rPr lang="en-US" b="1" dirty="0" err="1" smtClean="0"/>
              <a:t>ath</a:t>
            </a:r>
            <a:r>
              <a:rPr lang="en-US" dirty="0" smtClean="0"/>
              <a:t>=new Author ("Me",22,"India");</a:t>
            </a:r>
          </a:p>
          <a:p>
            <a:pPr>
              <a:buNone/>
            </a:pPr>
            <a:r>
              <a:rPr lang="en-US" dirty="0" smtClean="0"/>
              <a:t>  Book b=new Book("Java", 550, </a:t>
            </a:r>
            <a:r>
              <a:rPr lang="en-US" b="1" dirty="0" err="1" smtClean="0"/>
              <a:t>ath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Author ath_1 = new Author(“</a:t>
            </a:r>
            <a:r>
              <a:rPr lang="en-US" dirty="0" err="1" smtClean="0"/>
              <a:t>Nabeel</a:t>
            </a:r>
            <a:r>
              <a:rPr lang="en-US" dirty="0" smtClean="0"/>
              <a:t>”, 17, “Lahore”);</a:t>
            </a:r>
          </a:p>
          <a:p>
            <a:pPr>
              <a:buNone/>
            </a:pPr>
            <a:r>
              <a:rPr lang="en-US" dirty="0" smtClean="0"/>
              <a:t>Book b_1 = new Book(“C++”, 1000, ath_1);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b.showDetail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Book is Java.</a:t>
            </a:r>
          </a:p>
          <a:p>
            <a:pPr lvl="1"/>
            <a:r>
              <a:rPr lang="en-US" dirty="0" smtClean="0"/>
              <a:t>price is 550.</a:t>
            </a:r>
          </a:p>
          <a:p>
            <a:pPr lvl="1"/>
            <a:r>
              <a:rPr lang="en-US" dirty="0" smtClean="0"/>
              <a:t>Author is 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is </a:t>
            </a:r>
            <a:r>
              <a:rPr lang="en-US" b="1" dirty="0" smtClean="0"/>
              <a:t>restricted form of Aggregation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example a class </a:t>
            </a:r>
            <a:r>
              <a:rPr lang="en-US" b="1" dirty="0" smtClean="0"/>
              <a:t>Car</a:t>
            </a:r>
            <a:r>
              <a:rPr lang="en-US" dirty="0" smtClean="0"/>
              <a:t> cannot exist without </a:t>
            </a:r>
            <a:r>
              <a:rPr lang="en-US" b="1" dirty="0" smtClean="0"/>
              <a:t>Engine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Composition Example</a:t>
            </a:r>
            <a:endParaRPr lang="en-US" dirty="0"/>
          </a:p>
        </p:txBody>
      </p:sp>
      <p:pic>
        <p:nvPicPr>
          <p:cNvPr id="6146" name="Picture 2" descr="C:\Users\lenovo\Desktop\image_thumb[2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343400" cy="306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Car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private Engine </a:t>
            </a:r>
            <a:r>
              <a:rPr lang="en-US" b="1" dirty="0" err="1" smtClean="0"/>
              <a:t>engine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Car(</a:t>
            </a:r>
            <a:r>
              <a:rPr lang="en-US" b="1" dirty="0" smtClean="0"/>
              <a:t>Engine 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engine = en;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 // end of class car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Engine{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// attributes and methods for engine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abstract way to describe static relationship between classes is using the ‘Association’ link.</a:t>
            </a:r>
          </a:p>
          <a:p>
            <a:endParaRPr lang="en-US" dirty="0" smtClean="0"/>
          </a:p>
          <a:p>
            <a:r>
              <a:rPr lang="en-US" dirty="0" smtClean="0"/>
              <a:t>which simply states that there is some kind of a link or a dependency between two classes or more.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Job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private String role;</a:t>
            </a:r>
          </a:p>
          <a:p>
            <a:pPr>
              <a:buNone/>
            </a:pPr>
            <a:r>
              <a:rPr lang="en-US" dirty="0" smtClean="0"/>
              <a:t>    private long salary;</a:t>
            </a:r>
          </a:p>
          <a:p>
            <a:pPr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getRole</a:t>
            </a:r>
            <a:r>
              <a:rPr lang="en-US" dirty="0" smtClean="0"/>
              <a:t>() { return role;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setRole</a:t>
            </a:r>
            <a:r>
              <a:rPr lang="en-US" dirty="0" smtClean="0"/>
              <a:t>(String role) { </a:t>
            </a:r>
            <a:r>
              <a:rPr lang="en-US" dirty="0" err="1" smtClean="0"/>
              <a:t>this.role</a:t>
            </a:r>
            <a:r>
              <a:rPr lang="en-US" dirty="0" smtClean="0"/>
              <a:t> = role;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public long </a:t>
            </a:r>
            <a:r>
              <a:rPr lang="en-US" dirty="0" err="1" smtClean="0"/>
              <a:t>getSalary</a:t>
            </a:r>
            <a:r>
              <a:rPr lang="en-US" dirty="0" smtClean="0"/>
              <a:t>() { return salary;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setSalary</a:t>
            </a:r>
            <a:r>
              <a:rPr lang="en-US" dirty="0" smtClean="0"/>
              <a:t>(long salary) { </a:t>
            </a:r>
            <a:r>
              <a:rPr lang="en-US" dirty="0" err="1" smtClean="0"/>
              <a:t>this.salary</a:t>
            </a:r>
            <a:r>
              <a:rPr lang="en-US" dirty="0" smtClean="0"/>
              <a:t> = salary; }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 { return id;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{ this.id = id; }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Example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Person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private Job </a:t>
            </a:r>
            <a:r>
              <a:rPr lang="en-US" dirty="0" err="1" smtClean="0">
                <a:solidFill>
                  <a:srgbClr val="FF0000"/>
                </a:solidFill>
              </a:rPr>
              <a:t>job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		</a:t>
            </a:r>
            <a:r>
              <a:rPr lang="en-US" sz="2300" dirty="0" smtClean="0"/>
              <a:t>//composition has-a relationship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public Person(){</a:t>
            </a:r>
          </a:p>
          <a:p>
            <a:pPr>
              <a:buNone/>
            </a:pPr>
            <a:r>
              <a:rPr lang="en-US" dirty="0" smtClean="0"/>
              <a:t>        job=new Job();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job.setSalary</a:t>
            </a:r>
            <a:r>
              <a:rPr lang="en-US" dirty="0" smtClean="0"/>
              <a:t>(1000L);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public long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job.getSalary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Example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TestPerson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		Person </a:t>
            </a:r>
            <a:r>
              <a:rPr lang="en-US" dirty="0" err="1" smtClean="0"/>
              <a:t>person</a:t>
            </a:r>
            <a:r>
              <a:rPr lang="en-US" dirty="0" smtClean="0"/>
              <a:t> = new Person();</a:t>
            </a:r>
          </a:p>
          <a:p>
            <a:pPr>
              <a:buNone/>
            </a:pPr>
            <a:r>
              <a:rPr lang="en-US" dirty="0" smtClean="0"/>
              <a:t>        long salary = </a:t>
            </a:r>
            <a:r>
              <a:rPr lang="en-US" dirty="0" err="1" smtClean="0"/>
              <a:t>person.getSalary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Example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Inheritance and Aggregation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you need to use property and behavior of a class without modifying it inside your class. In such case </a:t>
            </a:r>
            <a:r>
              <a:rPr lang="en-US" b="1" dirty="0" smtClean="0"/>
              <a:t>Aggregation</a:t>
            </a:r>
            <a:r>
              <a:rPr lang="en-US" dirty="0" smtClean="0"/>
              <a:t> is a better option.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Whereas when you need to use and modify property and behavior of a class inside your class, its best to use Inheritance.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Aggregation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pic>
        <p:nvPicPr>
          <p:cNvPr id="1026" name="Picture 2" descr="C:\Users\lenovo\Desktop\image_thumb[2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2428874"/>
            <a:ext cx="3886200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ClassA</a:t>
            </a:r>
            <a:r>
              <a:rPr lang="en-US" dirty="0" smtClean="0"/>
              <a:t> may be linked to </a:t>
            </a:r>
            <a:r>
              <a:rPr lang="en-US" dirty="0" err="1" smtClean="0"/>
              <a:t>ClassB</a:t>
            </a:r>
            <a:r>
              <a:rPr lang="en-US" dirty="0" smtClean="0"/>
              <a:t> in order to show that one of its methods includes parameter of </a:t>
            </a:r>
            <a:r>
              <a:rPr lang="en-US" dirty="0" err="1" smtClean="0"/>
              <a:t>ClassB</a:t>
            </a:r>
            <a:r>
              <a:rPr lang="en-US" dirty="0" smtClean="0"/>
              <a:t> instance, or returns instance of </a:t>
            </a:r>
            <a:r>
              <a:rPr lang="en-US" dirty="0" err="1" smtClean="0"/>
              <a:t>ClassB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lenovo\Desktop\image_thumb[5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581400"/>
            <a:ext cx="3949700" cy="2779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ClassA</a:t>
            </a:r>
            <a:r>
              <a:rPr lang="en-US" dirty="0" smtClean="0"/>
              <a:t> may also be linked to </a:t>
            </a:r>
            <a:r>
              <a:rPr lang="en-US" dirty="0" err="1" smtClean="0"/>
              <a:t>ClassB</a:t>
            </a:r>
            <a:r>
              <a:rPr lang="en-US" dirty="0" smtClean="0"/>
              <a:t> in order to show that it holds reference to </a:t>
            </a:r>
            <a:r>
              <a:rPr lang="en-US" dirty="0" err="1" smtClean="0"/>
              <a:t>ClassB</a:t>
            </a:r>
            <a:r>
              <a:rPr lang="en-US" dirty="0" smtClean="0"/>
              <a:t> instance.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Association</a:t>
            </a:r>
            <a:endParaRPr lang="en-US" dirty="0"/>
          </a:p>
        </p:txBody>
      </p:sp>
      <p:pic>
        <p:nvPicPr>
          <p:cNvPr id="3074" name="Picture 2" descr="C:\Users\lenovo\Desktop\image_thumb[8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8862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r>
              <a:rPr lang="en-US" b="0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3152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class has an instance variable of type </a:t>
            </a:r>
            <a:r>
              <a:rPr lang="en-US" b="1" dirty="0" smtClean="0"/>
              <a:t>Address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Student code can use Address reference to invoke methods on the </a:t>
            </a:r>
            <a:r>
              <a:rPr lang="en-US" b="1" dirty="0" smtClean="0"/>
              <a:t>Address</a:t>
            </a:r>
            <a:r>
              <a:rPr lang="en-US" dirty="0" smtClean="0"/>
              <a:t>, and get </a:t>
            </a:r>
            <a:r>
              <a:rPr lang="en-US" b="1" dirty="0" smtClean="0"/>
              <a:t>Address behavior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Student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String name;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b="1" dirty="0" smtClean="0"/>
              <a:t>Address ad; 	</a:t>
            </a:r>
            <a:r>
              <a:rPr lang="en-US" dirty="0" smtClean="0"/>
              <a:t>// reference address class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Address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String house;</a:t>
            </a:r>
          </a:p>
          <a:p>
            <a:pPr>
              <a:buNone/>
            </a:pPr>
            <a:r>
              <a:rPr lang="en-US" dirty="0" smtClean="0"/>
              <a:t>……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HAS-A relationship is based on usage, rather than inheritance. </a:t>
            </a:r>
          </a:p>
          <a:p>
            <a:endParaRPr lang="en-US" dirty="0" smtClean="0"/>
          </a:p>
          <a:p>
            <a:r>
              <a:rPr lang="en-US" dirty="0" smtClean="0"/>
              <a:t>In other words, </a:t>
            </a:r>
            <a:r>
              <a:rPr lang="en-US" b="1" dirty="0" smtClean="0"/>
              <a:t>class A has-a relationship with class B</a:t>
            </a:r>
            <a:r>
              <a:rPr lang="en-US" dirty="0" smtClean="0"/>
              <a:t>, if code in class A has a reference to an instance of class 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Aggregation (HAS-A)</a:t>
            </a:r>
            <a:endParaRPr lang="en-US" dirty="0"/>
          </a:p>
        </p:txBody>
      </p:sp>
      <p:pic>
        <p:nvPicPr>
          <p:cNvPr id="4098" name="Picture 2" descr="C:\Users\lenovo\Desktop\image_thumb[20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343400"/>
            <a:ext cx="44196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4240</TotalTime>
  <Words>729</Words>
  <Application>Microsoft Office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Association, Aggregation and Composition</vt:lpstr>
      <vt:lpstr>Association</vt:lpstr>
      <vt:lpstr>Association</vt:lpstr>
      <vt:lpstr>Weak Association</vt:lpstr>
      <vt:lpstr>Strong Association</vt:lpstr>
      <vt:lpstr>Association Example</vt:lpstr>
      <vt:lpstr>Association</vt:lpstr>
      <vt:lpstr>Association</vt:lpstr>
      <vt:lpstr>Aggregation (HAS-A)</vt:lpstr>
      <vt:lpstr>Aggregation</vt:lpstr>
      <vt:lpstr>Aggregation VS Assoication</vt:lpstr>
      <vt:lpstr>Aggregation Example</vt:lpstr>
      <vt:lpstr>Aggregation Example</vt:lpstr>
      <vt:lpstr>Aggregation Example</vt:lpstr>
      <vt:lpstr>Aggregation Example</vt:lpstr>
      <vt:lpstr>Aggregation Example</vt:lpstr>
      <vt:lpstr>Composition</vt:lpstr>
      <vt:lpstr>Composition Example</vt:lpstr>
      <vt:lpstr>Composition</vt:lpstr>
      <vt:lpstr>Composition Example</vt:lpstr>
      <vt:lpstr>Composition Example</vt:lpstr>
      <vt:lpstr>Composition Example</vt:lpstr>
      <vt:lpstr>Inheritance and Aggregation 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lenovo</cp:lastModifiedBy>
  <cp:revision>703</cp:revision>
  <dcterms:created xsi:type="dcterms:W3CDTF">2012-09-28T07:20:28Z</dcterms:created>
  <dcterms:modified xsi:type="dcterms:W3CDTF">2014-12-02T14:17:21Z</dcterms:modified>
</cp:coreProperties>
</file>