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2019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http://1.bp.blogspot.com/_bfe_Pji6A0E/TUmgAgdWNHI/AAAAAAAALds/R7oqhqhTXds/s1600/bismilla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56648"/>
            <a:ext cx="2806302" cy="910152"/>
          </a:xfrm>
          <a:prstGeom prst="rect">
            <a:avLst/>
          </a:prstGeom>
          <a:noFill/>
        </p:spPr>
      </p:pic>
      <p:sp>
        <p:nvSpPr>
          <p:cNvPr id="5" name="Horizontal Scroll 4"/>
          <p:cNvSpPr/>
          <p:nvPr/>
        </p:nvSpPr>
        <p:spPr>
          <a:xfrm>
            <a:off x="3810000" y="5715000"/>
            <a:ext cx="4419600" cy="9144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ArrayList</a:t>
            </a:r>
            <a:r>
              <a:rPr lang="en-US" dirty="0" smtClean="0"/>
              <a:t> class extends </a:t>
            </a:r>
            <a:r>
              <a:rPr lang="en-US" dirty="0" err="1" smtClean="0"/>
              <a:t>AbstractList</a:t>
            </a:r>
            <a:r>
              <a:rPr lang="en-US" dirty="0" smtClean="0"/>
              <a:t> and implements the List interface.</a:t>
            </a:r>
          </a:p>
          <a:p>
            <a:endParaRPr lang="en-US" dirty="0" smtClean="0"/>
          </a:p>
          <a:p>
            <a:r>
              <a:rPr lang="en-US" b="1" dirty="0" err="1" smtClean="0"/>
              <a:t>ArrayList</a:t>
            </a:r>
            <a:r>
              <a:rPr lang="en-US" b="1" dirty="0" smtClean="0"/>
              <a:t> supports dynamic arrays that can grow as needed.</a:t>
            </a:r>
          </a:p>
          <a:p>
            <a:endParaRPr lang="en-US" dirty="0" smtClean="0"/>
          </a:p>
          <a:p>
            <a:r>
              <a:rPr lang="en-US" dirty="0" smtClean="0"/>
              <a:t>Standard Java </a:t>
            </a:r>
            <a:r>
              <a:rPr lang="en-US" b="1" dirty="0" smtClean="0"/>
              <a:t>arrays</a:t>
            </a:r>
            <a:r>
              <a:rPr lang="en-US" dirty="0" smtClean="0"/>
              <a:t> are of a fixed length.</a:t>
            </a:r>
          </a:p>
          <a:p>
            <a:pPr lvl="1"/>
            <a:r>
              <a:rPr lang="en-US" dirty="0" smtClean="0"/>
              <a:t>After arrays are created, they cannot grow or shrink, which means that you must know in advance how many elements an array will hold.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lists are created with an initial size. </a:t>
            </a:r>
          </a:p>
          <a:p>
            <a:endParaRPr lang="en-US" dirty="0" smtClean="0"/>
          </a:p>
          <a:p>
            <a:r>
              <a:rPr lang="en-US" dirty="0" smtClean="0"/>
              <a:t>When this size is exceeded, the collection is automatically enlarged. </a:t>
            </a:r>
          </a:p>
          <a:p>
            <a:endParaRPr lang="en-US" dirty="0" smtClean="0"/>
          </a:p>
          <a:p>
            <a:r>
              <a:rPr lang="en-US" dirty="0" smtClean="0"/>
              <a:t>When objects are removed, the array may be shrunk.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ArrayList</a:t>
            </a:r>
            <a:r>
              <a:rPr lang="en-US" dirty="0" smtClean="0"/>
              <a:t> class supports three constructors.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first constructor builds an empty array list.</a:t>
            </a:r>
          </a:p>
          <a:p>
            <a:pPr lvl="2"/>
            <a:r>
              <a:rPr lang="en-US" dirty="0" err="1" smtClean="0"/>
              <a:t>ArrayList</a:t>
            </a:r>
            <a:r>
              <a:rPr lang="en-US" dirty="0" smtClean="0"/>
              <a:t>( 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The following constructor builds an array list that is initialized with the elements of the collection c.</a:t>
            </a:r>
          </a:p>
          <a:p>
            <a:pPr lvl="2"/>
            <a:r>
              <a:rPr lang="en-US" dirty="0" err="1" smtClean="0"/>
              <a:t>ArrayList</a:t>
            </a:r>
            <a:r>
              <a:rPr lang="en-US" dirty="0" smtClean="0"/>
              <a:t>(Collection c)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The following constructor builds an array list that has the specified initial capacity (size).</a:t>
            </a:r>
          </a:p>
          <a:p>
            <a:pPr lvl="2"/>
            <a:r>
              <a:rPr lang="en-US" dirty="0" err="1" smtClean="0"/>
              <a:t>ArrayList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capacity)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ArrayListDemo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smtClean="0"/>
              <a:t>     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ArrayList</a:t>
            </a:r>
            <a:r>
              <a:rPr lang="en-US" dirty="0" smtClean="0"/>
              <a:t> al = new </a:t>
            </a:r>
            <a:r>
              <a:rPr lang="en-US" dirty="0" err="1" smtClean="0"/>
              <a:t>ArrayList</a:t>
            </a:r>
            <a:r>
              <a:rPr lang="en-US" dirty="0" smtClean="0"/>
              <a:t>();		 // create an array list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("Initial size of al: " + </a:t>
            </a:r>
            <a:r>
              <a:rPr lang="en-US" dirty="0" err="1" smtClean="0"/>
              <a:t>al.size</a:t>
            </a:r>
            <a:r>
              <a:rPr lang="en-US" dirty="0" smtClean="0"/>
              <a:t>());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al.add</a:t>
            </a:r>
            <a:r>
              <a:rPr lang="en-US" dirty="0" smtClean="0"/>
              <a:t>("C");	 		// add elements to the array list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al.add</a:t>
            </a:r>
            <a:r>
              <a:rPr lang="en-US" dirty="0" smtClean="0"/>
              <a:t>("A");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al.add</a:t>
            </a:r>
            <a:r>
              <a:rPr lang="en-US" dirty="0" smtClean="0"/>
              <a:t>("E");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al.add</a:t>
            </a:r>
            <a:r>
              <a:rPr lang="en-US" dirty="0" smtClean="0"/>
              <a:t>("B");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al.add</a:t>
            </a:r>
            <a:r>
              <a:rPr lang="en-US" dirty="0" smtClean="0"/>
              <a:t>("D");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al.add</a:t>
            </a:r>
            <a:r>
              <a:rPr lang="en-US" dirty="0" smtClean="0"/>
              <a:t>("F");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al.add</a:t>
            </a:r>
            <a:r>
              <a:rPr lang="en-US" dirty="0" smtClean="0"/>
              <a:t>(1, "A2");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("Size of al after additions: " + </a:t>
            </a:r>
            <a:r>
              <a:rPr lang="en-US" dirty="0" err="1" smtClean="0"/>
              <a:t>al.size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     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("Contents of al: " + al); 	// display the array list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al.remove</a:t>
            </a:r>
            <a:r>
              <a:rPr lang="en-US" dirty="0" smtClean="0"/>
              <a:t>("F");		 	// Remove elements from the array list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al.remove</a:t>
            </a:r>
            <a:r>
              <a:rPr lang="en-US" dirty="0" smtClean="0"/>
              <a:t>(2);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("Size of al after deletions: " + </a:t>
            </a:r>
            <a:r>
              <a:rPr lang="en-US" dirty="0" err="1" smtClean="0"/>
              <a:t>al.size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("Contents of al: " + al);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Example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is the output for previous code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Initial size of al: 0</a:t>
            </a:r>
          </a:p>
          <a:p>
            <a:pPr>
              <a:buNone/>
            </a:pPr>
            <a:r>
              <a:rPr lang="en-US" dirty="0" smtClean="0"/>
              <a:t>Size of al after additions: 7</a:t>
            </a:r>
          </a:p>
          <a:p>
            <a:pPr>
              <a:buNone/>
            </a:pPr>
            <a:r>
              <a:rPr lang="en-US" dirty="0" smtClean="0"/>
              <a:t>Contents of al: [C, A2, A, E, B, D, F]</a:t>
            </a:r>
          </a:p>
          <a:p>
            <a:pPr>
              <a:buNone/>
            </a:pPr>
            <a:r>
              <a:rPr lang="en-US" dirty="0" smtClean="0"/>
              <a:t>Size of al after deletions: 5</a:t>
            </a:r>
          </a:p>
          <a:p>
            <a:pPr>
              <a:buNone/>
            </a:pPr>
            <a:r>
              <a:rPr lang="en-US" dirty="0" smtClean="0"/>
              <a:t>Contents of al: [C, A2, E, B, D]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Output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Following are the few </a:t>
            </a:r>
            <a:r>
              <a:rPr lang="en-US" dirty="0" err="1" smtClean="0"/>
              <a:t>ArrayList</a:t>
            </a:r>
            <a:r>
              <a:rPr lang="en-US" dirty="0" smtClean="0"/>
              <a:t> methods: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void add(</a:t>
            </a:r>
            <a:r>
              <a:rPr lang="en-US" dirty="0" err="1" smtClean="0"/>
              <a:t>int</a:t>
            </a:r>
            <a:r>
              <a:rPr lang="en-US" dirty="0" smtClean="0"/>
              <a:t> index, Object element)</a:t>
            </a:r>
          </a:p>
          <a:p>
            <a:pPr lvl="2"/>
            <a:r>
              <a:rPr lang="en-US" dirty="0" smtClean="0"/>
              <a:t>Inserts the specified element at the specified position index in this list.</a:t>
            </a:r>
          </a:p>
          <a:p>
            <a:pPr lvl="2"/>
            <a:endParaRPr lang="en-US" dirty="0" smtClean="0"/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add(Object o)</a:t>
            </a:r>
          </a:p>
          <a:p>
            <a:pPr lvl="2"/>
            <a:r>
              <a:rPr lang="en-US" dirty="0" smtClean="0"/>
              <a:t>Appends the specified element to the end of this list.</a:t>
            </a:r>
          </a:p>
          <a:p>
            <a:pPr lvl="2"/>
            <a:endParaRPr lang="en-US" dirty="0" smtClean="0"/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addAll</a:t>
            </a:r>
            <a:r>
              <a:rPr lang="en-US" dirty="0" smtClean="0"/>
              <a:t>(Collection c)</a:t>
            </a:r>
          </a:p>
          <a:p>
            <a:pPr lvl="2"/>
            <a:r>
              <a:rPr lang="en-US" dirty="0" smtClean="0"/>
              <a:t>Appends all of the elements in the specified collection to the end of this list,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Method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addAll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index, Collection c) </a:t>
            </a:r>
          </a:p>
          <a:p>
            <a:pPr lvl="2"/>
            <a:r>
              <a:rPr lang="en-US" dirty="0" smtClean="0"/>
              <a:t>Inserts all of the elements in the specified collection into this list, starting at the specified position.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void clear()</a:t>
            </a:r>
          </a:p>
          <a:p>
            <a:pPr lvl="2"/>
            <a:r>
              <a:rPr lang="en-US" dirty="0" smtClean="0"/>
              <a:t>Removes all of the elements from this list.</a:t>
            </a:r>
          </a:p>
          <a:p>
            <a:pPr lvl="2"/>
            <a:endParaRPr lang="en-US" dirty="0" smtClean="0"/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contains(Object o)</a:t>
            </a:r>
          </a:p>
          <a:p>
            <a:pPr lvl="2"/>
            <a:r>
              <a:rPr lang="en-US" dirty="0" smtClean="0"/>
              <a:t>Returns true if this list contains the specified element.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Object get(</a:t>
            </a:r>
            <a:r>
              <a:rPr lang="en-US" dirty="0" err="1" smtClean="0"/>
              <a:t>int</a:t>
            </a:r>
            <a:r>
              <a:rPr lang="en-US" dirty="0" smtClean="0"/>
              <a:t> index) </a:t>
            </a:r>
          </a:p>
          <a:p>
            <a:pPr lvl="2"/>
            <a:r>
              <a:rPr lang="en-US" dirty="0" smtClean="0"/>
              <a:t>Returns the element at the specified position in this list.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Method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Object remove(</a:t>
            </a:r>
            <a:r>
              <a:rPr lang="en-US" dirty="0" err="1" smtClean="0"/>
              <a:t>int</a:t>
            </a:r>
            <a:r>
              <a:rPr lang="en-US" dirty="0" smtClean="0"/>
              <a:t> index)</a:t>
            </a:r>
          </a:p>
          <a:p>
            <a:pPr lvl="2"/>
            <a:r>
              <a:rPr lang="en-US" dirty="0" smtClean="0"/>
              <a:t>Removes the element at the specified position in this list.</a:t>
            </a:r>
          </a:p>
          <a:p>
            <a:pPr lvl="2"/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size()</a:t>
            </a:r>
          </a:p>
          <a:p>
            <a:pPr lvl="2"/>
            <a:r>
              <a:rPr lang="en-US" dirty="0" smtClean="0"/>
              <a:t>Returns the number of elements in this list.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Method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ITSC@PGOJMHNKXUWXY5ML" val="349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3305</TotalTime>
  <Words>402</Words>
  <Application>Microsoft Office PowerPoint</Application>
  <PresentationFormat>On-screen Show (4:3)</PresentationFormat>
  <Paragraphs>89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Arraylist</vt:lpstr>
      <vt:lpstr>ArrayList</vt:lpstr>
      <vt:lpstr>ArrayList</vt:lpstr>
      <vt:lpstr>ArrayList</vt:lpstr>
      <vt:lpstr>ArrayList Example</vt:lpstr>
      <vt:lpstr>ArrayList Output</vt:lpstr>
      <vt:lpstr>ArrayList Method</vt:lpstr>
      <vt:lpstr>ArrayList Method</vt:lpstr>
      <vt:lpstr>ArrayList Method</vt:lpstr>
    </vt:vector>
  </TitlesOfParts>
  <Company>UMT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(OOP)</dc:title>
  <dc:creator>Malik Tahir Hassan</dc:creator>
  <cp:lastModifiedBy>SAAD ALI</cp:lastModifiedBy>
  <cp:revision>424</cp:revision>
  <dcterms:created xsi:type="dcterms:W3CDTF">2012-09-28T07:20:28Z</dcterms:created>
  <dcterms:modified xsi:type="dcterms:W3CDTF">2019-09-30T08:16:32Z</dcterms:modified>
</cp:coreProperties>
</file>