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 </a:t>
            </a:r>
            <a:r>
              <a:rPr lang="en-US" dirty="0" smtClean="0"/>
              <a:t>C </a:t>
            </a:r>
            <a:r>
              <a:rPr lang="en-US" dirty="0" smtClean="0"/>
              <a:t>&amp; </a:t>
            </a:r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</a:t>
            </a:r>
            <a:r>
              <a:rPr lang="en-US" dirty="0" smtClean="0"/>
              <a:t>2019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://1.bp.blogspot.com/_bfe_Pji6A0E/TUmgAgdWNHI/AAAAAAAALds/R7oqhqhTXds/s1600/bismilla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6648"/>
            <a:ext cx="2806302" cy="910152"/>
          </a:xfrm>
          <a:prstGeom prst="rect">
            <a:avLst/>
          </a:prstGeom>
          <a:noFill/>
        </p:spPr>
      </p:pic>
      <p:sp>
        <p:nvSpPr>
          <p:cNvPr id="5" name="Horizontal Scroll 4"/>
          <p:cNvSpPr/>
          <p:nvPr/>
        </p:nvSpPr>
        <p:spPr>
          <a:xfrm>
            <a:off x="3810000" y="5715000"/>
            <a:ext cx="4419600" cy="9144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Lecture 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smtClean="0"/>
              <a:t>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 smtClean="0"/>
              <a:t>arrayRefVar</a:t>
            </a:r>
            <a:r>
              <a:rPr lang="en-US" dirty="0" smtClean="0"/>
              <a:t> = new </a:t>
            </a:r>
            <a:r>
              <a:rPr lang="en-US" dirty="0" err="1" smtClean="0"/>
              <a:t>dataType</a:t>
            </a:r>
            <a:r>
              <a:rPr lang="en-US" dirty="0" smtClean="0"/>
              <a:t>[</a:t>
            </a:r>
            <a:r>
              <a:rPr lang="en-US" dirty="0" err="1" smtClean="0"/>
              <a:t>arraySize</a:t>
            </a:r>
            <a:r>
              <a:rPr lang="en-US" dirty="0" smtClean="0"/>
              <a:t>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above statement does two things: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It creates an array using </a:t>
            </a:r>
            <a:r>
              <a:rPr lang="en-US" dirty="0" smtClean="0">
                <a:solidFill>
                  <a:srgbClr val="00B050"/>
                </a:solidFill>
              </a:rPr>
              <a:t>new </a:t>
            </a:r>
            <a:r>
              <a:rPr lang="en-US" dirty="0" err="1" smtClean="0">
                <a:solidFill>
                  <a:srgbClr val="00B050"/>
                </a:solidFill>
              </a:rPr>
              <a:t>dataType</a:t>
            </a:r>
            <a:r>
              <a:rPr lang="en-US" dirty="0" smtClean="0">
                <a:solidFill>
                  <a:srgbClr val="00B050"/>
                </a:solidFill>
              </a:rPr>
              <a:t>[</a:t>
            </a:r>
            <a:r>
              <a:rPr lang="en-US" dirty="0" err="1" smtClean="0">
                <a:solidFill>
                  <a:srgbClr val="00B050"/>
                </a:solidFill>
              </a:rPr>
              <a:t>arraySize</a:t>
            </a:r>
            <a:r>
              <a:rPr lang="en-US" dirty="0" smtClean="0">
                <a:solidFill>
                  <a:srgbClr val="00B050"/>
                </a:solidFill>
              </a:rPr>
              <a:t>];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assigns the reference of the newly created array to the variable </a:t>
            </a:r>
            <a:r>
              <a:rPr lang="en-US" dirty="0" err="1" smtClean="0">
                <a:solidFill>
                  <a:srgbClr val="00B050"/>
                </a:solidFill>
              </a:rPr>
              <a:t>arrayRefVar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mylist</a:t>
            </a:r>
            <a:r>
              <a:rPr lang="en-US" dirty="0" smtClean="0"/>
              <a:t>= new </a:t>
            </a:r>
            <a:r>
              <a:rPr lang="en-US" dirty="0" err="1" smtClean="0"/>
              <a:t>int</a:t>
            </a:r>
            <a:r>
              <a:rPr lang="en-US" dirty="0" smtClean="0"/>
              <a:t>[100];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B050"/>
                </a:solidFill>
              </a:rPr>
              <a:t>dataType</a:t>
            </a:r>
            <a:r>
              <a:rPr lang="en-US" sz="2400" dirty="0" smtClean="0">
                <a:solidFill>
                  <a:srgbClr val="00B050"/>
                </a:solidFill>
              </a:rPr>
              <a:t>[] </a:t>
            </a:r>
            <a:r>
              <a:rPr lang="en-US" sz="2400" dirty="0" err="1" smtClean="0">
                <a:solidFill>
                  <a:srgbClr val="00B050"/>
                </a:solidFill>
              </a:rPr>
              <a:t>arrayRefVar</a:t>
            </a:r>
            <a:r>
              <a:rPr lang="en-US" sz="2400" dirty="0" smtClean="0">
                <a:solidFill>
                  <a:srgbClr val="00B050"/>
                </a:solidFill>
              </a:rPr>
              <a:t> = new </a:t>
            </a:r>
            <a:r>
              <a:rPr lang="en-US" sz="2400" dirty="0" err="1" smtClean="0">
                <a:solidFill>
                  <a:srgbClr val="00B050"/>
                </a:solidFill>
              </a:rPr>
              <a:t>dataType</a:t>
            </a:r>
            <a:r>
              <a:rPr lang="en-US" sz="2400" dirty="0" smtClean="0">
                <a:solidFill>
                  <a:srgbClr val="00B050"/>
                </a:solidFill>
              </a:rPr>
              <a:t>[</a:t>
            </a:r>
            <a:r>
              <a:rPr lang="en-US" sz="2400" dirty="0" err="1" smtClean="0">
                <a:solidFill>
                  <a:srgbClr val="00B050"/>
                </a:solidFill>
              </a:rPr>
              <a:t>arraySize</a:t>
            </a:r>
            <a:r>
              <a:rPr lang="en-US" sz="2400" dirty="0" smtClean="0">
                <a:solidFill>
                  <a:srgbClr val="00B050"/>
                </a:solidFill>
              </a:rPr>
              <a:t>];</a:t>
            </a:r>
          </a:p>
          <a:p>
            <a:endParaRPr lang="en-US" sz="2400" dirty="0" smtClean="0"/>
          </a:p>
          <a:p>
            <a:r>
              <a:rPr lang="en-US" sz="2400" dirty="0" smtClean="0"/>
              <a:t>Alternatively you can create arrays as follows:</a:t>
            </a:r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rgbClr val="00B050"/>
                </a:solidFill>
              </a:rPr>
              <a:t>dataType</a:t>
            </a:r>
            <a:r>
              <a:rPr lang="en-US" sz="2400" dirty="0" smtClean="0">
                <a:solidFill>
                  <a:srgbClr val="00B050"/>
                </a:solidFill>
              </a:rPr>
              <a:t>[] </a:t>
            </a:r>
            <a:r>
              <a:rPr lang="en-US" sz="2400" dirty="0" err="1" smtClean="0">
                <a:solidFill>
                  <a:srgbClr val="00B050"/>
                </a:solidFill>
              </a:rPr>
              <a:t>arrayRefVar</a:t>
            </a:r>
            <a:r>
              <a:rPr lang="en-US" sz="2400" dirty="0" smtClean="0">
                <a:solidFill>
                  <a:srgbClr val="00B050"/>
                </a:solidFill>
              </a:rPr>
              <a:t> = {value0, value1, ..., </a:t>
            </a:r>
            <a:r>
              <a:rPr lang="en-US" sz="2400" dirty="0" err="1" smtClean="0">
                <a:solidFill>
                  <a:srgbClr val="00B050"/>
                </a:solidFill>
              </a:rPr>
              <a:t>valuek</a:t>
            </a:r>
            <a:r>
              <a:rPr lang="en-US" sz="2400" dirty="0" smtClean="0">
                <a:solidFill>
                  <a:srgbClr val="00B050"/>
                </a:solidFill>
              </a:rPr>
              <a:t>};</a:t>
            </a:r>
          </a:p>
          <a:p>
            <a:endParaRPr lang="en-US" sz="2400" dirty="0" smtClean="0"/>
          </a:p>
          <a:p>
            <a:r>
              <a:rPr lang="en-US" sz="2400" dirty="0" smtClean="0"/>
              <a:t>The array elements are accessed through the index. </a:t>
            </a:r>
          </a:p>
          <a:p>
            <a:r>
              <a:rPr lang="en-US" sz="2400" dirty="0" smtClean="0"/>
              <a:t>Array indices are </a:t>
            </a:r>
            <a:r>
              <a:rPr lang="en-US" sz="2400" dirty="0" smtClean="0">
                <a:solidFill>
                  <a:srgbClr val="FF0000"/>
                </a:solidFill>
              </a:rPr>
              <a:t>0-based</a:t>
            </a:r>
            <a:r>
              <a:rPr lang="en-US" sz="2400" dirty="0" smtClean="0"/>
              <a:t>; </a:t>
            </a:r>
          </a:p>
          <a:p>
            <a:pPr lvl="1"/>
            <a:r>
              <a:rPr lang="en-US" sz="2400" dirty="0" smtClean="0"/>
              <a:t>that is, they start from 0 to </a:t>
            </a:r>
            <a:r>
              <a:rPr lang="en-US" sz="2400" dirty="0" smtClean="0">
                <a:solidFill>
                  <a:srgbClr val="FF0000"/>
                </a:solidFill>
              </a:rPr>
              <a:t>arrayRefVar.length-1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Declare &amp; Create Array at once</a:t>
            </a:r>
            <a:endParaRPr lang="en-US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double[] </a:t>
            </a:r>
            <a:r>
              <a:rPr lang="en-US" dirty="0" err="1" smtClean="0"/>
              <a:t>myList</a:t>
            </a:r>
            <a:r>
              <a:rPr lang="en-US" dirty="0" smtClean="0"/>
              <a:t> = new double[10];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 descr="C:\Users\lenovo\Desktop\java_arra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1" y="1981201"/>
            <a:ext cx="61722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processing array elements, </a:t>
            </a:r>
          </a:p>
          <a:p>
            <a:pPr lvl="1"/>
            <a:r>
              <a:rPr lang="en-US" dirty="0" smtClean="0"/>
              <a:t>we often use either for </a:t>
            </a:r>
            <a:r>
              <a:rPr lang="en-US" dirty="0" smtClean="0">
                <a:solidFill>
                  <a:srgbClr val="00B050"/>
                </a:solidFill>
              </a:rPr>
              <a:t>loop or </a:t>
            </a:r>
            <a:r>
              <a:rPr lang="en-US" dirty="0" err="1" smtClean="0">
                <a:solidFill>
                  <a:srgbClr val="00B050"/>
                </a:solidFill>
              </a:rPr>
              <a:t>foreach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loop because all of the elements in an array are of the same type and the size of the array is known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an Array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/>
              <a:t>public class </a:t>
            </a:r>
            <a:r>
              <a:rPr lang="en-US" sz="1100" dirty="0" err="1" smtClean="0"/>
              <a:t>TestArray</a:t>
            </a:r>
            <a:r>
              <a:rPr lang="en-US" sz="1100" dirty="0" smtClean="0"/>
              <a:t> {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 public static void main(String[] </a:t>
            </a:r>
            <a:r>
              <a:rPr lang="en-US" sz="1100" dirty="0" err="1" smtClean="0"/>
              <a:t>args</a:t>
            </a:r>
            <a:r>
              <a:rPr lang="en-US" sz="1100" dirty="0" smtClean="0"/>
              <a:t>) {</a:t>
            </a:r>
          </a:p>
          <a:p>
            <a:pPr>
              <a:buNone/>
            </a:pPr>
            <a:r>
              <a:rPr lang="en-US" sz="1100" dirty="0" smtClean="0"/>
              <a:t>      double[] </a:t>
            </a:r>
            <a:r>
              <a:rPr lang="en-US" sz="1100" dirty="0" err="1" smtClean="0"/>
              <a:t>myList</a:t>
            </a:r>
            <a:r>
              <a:rPr lang="en-US" sz="1100" dirty="0" smtClean="0"/>
              <a:t> = {1.9, 2.9, 3.4, 3.5};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    // Print all the array elements</a:t>
            </a:r>
          </a:p>
          <a:p>
            <a:pPr>
              <a:buNone/>
            </a:pPr>
            <a:r>
              <a:rPr lang="en-US" sz="1100" dirty="0" smtClean="0"/>
              <a:t>      for (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= 0; </a:t>
            </a:r>
            <a:r>
              <a:rPr lang="en-US" sz="1100" dirty="0" err="1" smtClean="0"/>
              <a:t>i</a:t>
            </a:r>
            <a:r>
              <a:rPr lang="en-US" sz="1100" dirty="0" smtClean="0"/>
              <a:t> &lt; </a:t>
            </a:r>
            <a:r>
              <a:rPr lang="en-US" sz="1100" dirty="0" err="1" smtClean="0"/>
              <a:t>myList.length</a:t>
            </a:r>
            <a:r>
              <a:rPr lang="en-US" sz="1100" dirty="0" smtClean="0"/>
              <a:t>; </a:t>
            </a:r>
            <a:r>
              <a:rPr lang="en-US" sz="1100" dirty="0" err="1" smtClean="0"/>
              <a:t>i</a:t>
            </a:r>
            <a:r>
              <a:rPr lang="en-US" sz="1100" dirty="0" smtClean="0"/>
              <a:t>++) {</a:t>
            </a:r>
          </a:p>
          <a:p>
            <a:pPr>
              <a:buNone/>
            </a:pPr>
            <a:r>
              <a:rPr lang="en-US" sz="1100" dirty="0" smtClean="0"/>
              <a:t>   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</a:t>
            </a:r>
            <a:r>
              <a:rPr lang="en-US" sz="1100" dirty="0" err="1" smtClean="0"/>
              <a:t>myList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 + " ");</a:t>
            </a:r>
          </a:p>
          <a:p>
            <a:pPr>
              <a:buNone/>
            </a:pPr>
            <a:r>
              <a:rPr lang="en-US" sz="1100" dirty="0" smtClean="0"/>
              <a:t>      }</a:t>
            </a:r>
          </a:p>
          <a:p>
            <a:pPr>
              <a:buNone/>
            </a:pPr>
            <a:r>
              <a:rPr lang="en-US" sz="1100" dirty="0" smtClean="0"/>
              <a:t>      // Summing all elements</a:t>
            </a:r>
          </a:p>
          <a:p>
            <a:pPr>
              <a:buNone/>
            </a:pPr>
            <a:r>
              <a:rPr lang="en-US" sz="1100" dirty="0" smtClean="0"/>
              <a:t>      double total = 0;</a:t>
            </a:r>
          </a:p>
          <a:p>
            <a:pPr>
              <a:buNone/>
            </a:pPr>
            <a:r>
              <a:rPr lang="en-US" sz="1100" dirty="0" smtClean="0"/>
              <a:t>      for (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= 0; </a:t>
            </a:r>
            <a:r>
              <a:rPr lang="en-US" sz="1100" dirty="0" err="1" smtClean="0"/>
              <a:t>i</a:t>
            </a:r>
            <a:r>
              <a:rPr lang="en-US" sz="1100" dirty="0" smtClean="0"/>
              <a:t> &lt; </a:t>
            </a:r>
            <a:r>
              <a:rPr lang="en-US" sz="1100" dirty="0" err="1" smtClean="0"/>
              <a:t>myList.length</a:t>
            </a:r>
            <a:r>
              <a:rPr lang="en-US" sz="1100" dirty="0" smtClean="0"/>
              <a:t>; </a:t>
            </a:r>
            <a:r>
              <a:rPr lang="en-US" sz="1100" dirty="0" err="1" smtClean="0"/>
              <a:t>i</a:t>
            </a:r>
            <a:r>
              <a:rPr lang="en-US" sz="1100" dirty="0" smtClean="0"/>
              <a:t>++) {</a:t>
            </a:r>
          </a:p>
          <a:p>
            <a:pPr>
              <a:buNone/>
            </a:pPr>
            <a:r>
              <a:rPr lang="en-US" sz="1100" dirty="0" smtClean="0"/>
              <a:t>         total += </a:t>
            </a:r>
            <a:r>
              <a:rPr lang="en-US" sz="1100" dirty="0" err="1" smtClean="0"/>
              <a:t>myList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];</a:t>
            </a:r>
          </a:p>
          <a:p>
            <a:pPr>
              <a:buNone/>
            </a:pPr>
            <a:r>
              <a:rPr lang="en-US" sz="1100" dirty="0" smtClean="0"/>
              <a:t>      }</a:t>
            </a:r>
          </a:p>
          <a:p>
            <a:pPr>
              <a:buNone/>
            </a:pPr>
            <a:r>
              <a:rPr lang="en-US" sz="1100" dirty="0" smtClean="0"/>
              <a:t>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("Total is " + total);</a:t>
            </a:r>
          </a:p>
          <a:p>
            <a:pPr>
              <a:buNone/>
            </a:pPr>
            <a:r>
              <a:rPr lang="en-US" sz="1100" dirty="0" smtClean="0"/>
              <a:t>      // Finding the largest element</a:t>
            </a:r>
          </a:p>
          <a:p>
            <a:pPr>
              <a:buNone/>
            </a:pPr>
            <a:r>
              <a:rPr lang="en-US" sz="1100" dirty="0" smtClean="0"/>
              <a:t>      double max = </a:t>
            </a:r>
            <a:r>
              <a:rPr lang="en-US" sz="1100" dirty="0" err="1" smtClean="0"/>
              <a:t>myList</a:t>
            </a:r>
            <a:r>
              <a:rPr lang="en-US" sz="1100" dirty="0" smtClean="0"/>
              <a:t>[0];</a:t>
            </a:r>
          </a:p>
          <a:p>
            <a:pPr>
              <a:buNone/>
            </a:pPr>
            <a:r>
              <a:rPr lang="en-US" sz="1100" dirty="0" smtClean="0"/>
              <a:t>      for (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i</a:t>
            </a:r>
            <a:r>
              <a:rPr lang="en-US" sz="1100" dirty="0" smtClean="0"/>
              <a:t> = 1; </a:t>
            </a:r>
            <a:r>
              <a:rPr lang="en-US" sz="1100" dirty="0" err="1" smtClean="0"/>
              <a:t>i</a:t>
            </a:r>
            <a:r>
              <a:rPr lang="en-US" sz="1100" dirty="0" smtClean="0"/>
              <a:t> &lt; </a:t>
            </a:r>
            <a:r>
              <a:rPr lang="en-US" sz="1100" dirty="0" err="1" smtClean="0"/>
              <a:t>myList.length</a:t>
            </a:r>
            <a:r>
              <a:rPr lang="en-US" sz="1100" dirty="0" smtClean="0"/>
              <a:t>; </a:t>
            </a:r>
            <a:r>
              <a:rPr lang="en-US" sz="1100" dirty="0" err="1" smtClean="0"/>
              <a:t>i</a:t>
            </a:r>
            <a:r>
              <a:rPr lang="en-US" sz="1100" dirty="0" smtClean="0"/>
              <a:t>++) {</a:t>
            </a:r>
          </a:p>
          <a:p>
            <a:pPr>
              <a:buNone/>
            </a:pPr>
            <a:r>
              <a:rPr lang="en-US" sz="1100" dirty="0" smtClean="0"/>
              <a:t>         if (</a:t>
            </a:r>
            <a:r>
              <a:rPr lang="en-US" sz="1100" dirty="0" err="1" smtClean="0"/>
              <a:t>myList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 &gt; max) max = </a:t>
            </a:r>
            <a:r>
              <a:rPr lang="en-US" sz="1100" dirty="0" err="1" smtClean="0"/>
              <a:t>myList</a:t>
            </a:r>
            <a:r>
              <a:rPr lang="en-US" sz="1100" dirty="0" smtClean="0"/>
              <a:t>[</a:t>
            </a:r>
            <a:r>
              <a:rPr lang="en-US" sz="1100" dirty="0" err="1" smtClean="0"/>
              <a:t>i</a:t>
            </a:r>
            <a:r>
              <a:rPr lang="en-US" sz="1100" dirty="0" smtClean="0"/>
              <a:t>];</a:t>
            </a:r>
          </a:p>
          <a:p>
            <a:pPr>
              <a:buNone/>
            </a:pPr>
            <a:r>
              <a:rPr lang="en-US" sz="1100" dirty="0" smtClean="0"/>
              <a:t>      }</a:t>
            </a:r>
          </a:p>
          <a:p>
            <a:pPr>
              <a:buNone/>
            </a:pPr>
            <a:r>
              <a:rPr lang="en-US" sz="1100" dirty="0" smtClean="0"/>
              <a:t>      </a:t>
            </a:r>
            <a:r>
              <a:rPr lang="en-US" sz="1100" dirty="0" err="1" smtClean="0"/>
              <a:t>System.out.println</a:t>
            </a:r>
            <a:r>
              <a:rPr lang="en-US" sz="1100" dirty="0" smtClean="0"/>
              <a:t>("Max is " + max);</a:t>
            </a:r>
          </a:p>
          <a:p>
            <a:pPr>
              <a:buNone/>
            </a:pPr>
            <a:r>
              <a:rPr lang="en-US" sz="1100" dirty="0" smtClean="0"/>
              <a:t>   }</a:t>
            </a:r>
          </a:p>
          <a:p>
            <a:pPr>
              <a:buNone/>
            </a:pPr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create, initialize and process arrays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static void </a:t>
            </a:r>
            <a:r>
              <a:rPr lang="en-US" dirty="0" err="1" smtClean="0"/>
              <a:t>printArray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[] array</a:t>
            </a:r>
            <a:r>
              <a:rPr lang="en-US" dirty="0" smtClean="0"/>
              <a:t>)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array.length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</a:t>
            </a:r>
            <a:r>
              <a:rPr lang="en-US" dirty="0" smtClean="0"/>
              <a:t>(array[</a:t>
            </a:r>
            <a:r>
              <a:rPr lang="en-US" dirty="0" err="1" smtClean="0"/>
              <a:t>i</a:t>
            </a:r>
            <a:r>
              <a:rPr lang="en-US" dirty="0" smtClean="0"/>
              <a:t>] + " ");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a Array into Function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public static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[]</a:t>
            </a:r>
            <a:r>
              <a:rPr lang="en-US" dirty="0" smtClean="0"/>
              <a:t> reverse(</a:t>
            </a:r>
            <a:r>
              <a:rPr lang="en-US" dirty="0" err="1" smtClean="0"/>
              <a:t>int</a:t>
            </a:r>
            <a:r>
              <a:rPr lang="en-US" dirty="0" smtClean="0"/>
              <a:t>[] list)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[] result = new </a:t>
            </a:r>
            <a:r>
              <a:rPr lang="en-US" dirty="0" err="1" smtClean="0"/>
              <a:t>int</a:t>
            </a:r>
            <a:r>
              <a:rPr lang="en-US" dirty="0" smtClean="0"/>
              <a:t>[</a:t>
            </a:r>
            <a:r>
              <a:rPr lang="en-US" dirty="0" err="1" smtClean="0"/>
              <a:t>list.length</a:t>
            </a:r>
            <a:r>
              <a:rPr lang="en-US" dirty="0" smtClean="0"/>
              <a:t>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  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0, j = </a:t>
            </a:r>
            <a:r>
              <a:rPr lang="en-US" sz="2000" dirty="0" err="1" smtClean="0"/>
              <a:t>result.length</a:t>
            </a:r>
            <a:r>
              <a:rPr lang="en-US" sz="2000" dirty="0" smtClean="0"/>
              <a:t> - 1;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</a:t>
            </a:r>
            <a:r>
              <a:rPr lang="en-US" sz="2000" dirty="0" err="1" smtClean="0"/>
              <a:t>list.length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++, j--) {</a:t>
            </a:r>
          </a:p>
          <a:p>
            <a:pPr>
              <a:buNone/>
            </a:pPr>
            <a:r>
              <a:rPr lang="en-US" sz="2000" dirty="0" smtClean="0"/>
              <a:t>    result[j] = list[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return result;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Returning an Array from a Method: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byte[] </a:t>
            </a:r>
            <a:r>
              <a:rPr lang="en-US" dirty="0" err="1" smtClean="0"/>
              <a:t>anArrayOfBytes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short[] </a:t>
            </a:r>
            <a:r>
              <a:rPr lang="en-US" dirty="0" err="1" smtClean="0"/>
              <a:t>anArrayOfShorts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long[] </a:t>
            </a:r>
            <a:r>
              <a:rPr lang="en-US" dirty="0" err="1" smtClean="0"/>
              <a:t>anArrayOfLongs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float[] </a:t>
            </a:r>
            <a:r>
              <a:rPr lang="en-US" dirty="0" err="1" smtClean="0"/>
              <a:t>anArrayOfFloats</a:t>
            </a:r>
            <a:r>
              <a:rPr lang="en-US" dirty="0" smtClean="0"/>
              <a:t>;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Declare Array of following data type</a:t>
            </a:r>
            <a:endParaRPr 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double[] </a:t>
            </a:r>
            <a:r>
              <a:rPr lang="en-US" dirty="0" err="1" smtClean="0"/>
              <a:t>anArrayOfDoubles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boolean</a:t>
            </a:r>
            <a:r>
              <a:rPr lang="en-US" dirty="0" smtClean="0"/>
              <a:t>[] </a:t>
            </a:r>
            <a:r>
              <a:rPr lang="en-US" dirty="0" err="1" smtClean="0"/>
              <a:t>anArrayOfBooleans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char[] </a:t>
            </a:r>
            <a:r>
              <a:rPr lang="en-US" dirty="0" err="1" smtClean="0"/>
              <a:t>anArrayOfChars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String[] </a:t>
            </a:r>
            <a:r>
              <a:rPr lang="en-US" dirty="0" err="1" smtClean="0"/>
              <a:t>anArrayOfStrings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Declare Array of following data type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provides a data structure</a:t>
            </a:r>
          </a:p>
          <a:p>
            <a:endParaRPr lang="en-US" dirty="0" smtClean="0"/>
          </a:p>
          <a:p>
            <a:r>
              <a:rPr lang="en-US" dirty="0" smtClean="0"/>
              <a:t>the array, which stores a </a:t>
            </a:r>
            <a:r>
              <a:rPr lang="en-US" dirty="0" smtClean="0">
                <a:solidFill>
                  <a:srgbClr val="00B050"/>
                </a:solidFill>
              </a:rPr>
              <a:t>fixed-size sequential collection</a:t>
            </a:r>
            <a:r>
              <a:rPr lang="en-US" dirty="0" smtClean="0"/>
              <a:t> of elements of the same type</a:t>
            </a:r>
          </a:p>
          <a:p>
            <a:endParaRPr lang="en-US" dirty="0" smtClean="0"/>
          </a:p>
          <a:p>
            <a:r>
              <a:rPr lang="en-US" dirty="0" smtClean="0"/>
              <a:t>An array is used to store a collection of data</a:t>
            </a:r>
          </a:p>
          <a:p>
            <a:endParaRPr lang="en-US" dirty="0" smtClean="0"/>
          </a:p>
          <a:p>
            <a:r>
              <a:rPr lang="en-US" dirty="0" smtClean="0"/>
              <a:t>But it is often more useful to think of an array as a collection of variables of the same type.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declaring individual variables</a:t>
            </a:r>
          </a:p>
          <a:p>
            <a:endParaRPr lang="en-US" dirty="0" smtClean="0"/>
          </a:p>
          <a:p>
            <a:r>
              <a:rPr lang="en-US" dirty="0" smtClean="0"/>
              <a:t>Declare one array variable such as numbers and use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What if we want to declare and save 100 values??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Arrays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num1=100;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num2= 200;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num3=300;</a:t>
            </a:r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num99=900;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Arrays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7800" y="1828800"/>
            <a:ext cx="30480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that a good way??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way is to declare array and access element by</a:t>
            </a:r>
          </a:p>
          <a:p>
            <a:endParaRPr lang="en-US" dirty="0" smtClean="0"/>
          </a:p>
          <a:p>
            <a:r>
              <a:rPr lang="en-US" dirty="0" smtClean="0"/>
              <a:t>num[0], num[1], and ..., num[99]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Arrays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of 10 elements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1026" name="Picture 2" descr="C:\Users\lenovo\Desktop\objects-tenElementArray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438400"/>
            <a:ext cx="5257800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a variable to reference the array</a:t>
            </a:r>
          </a:p>
          <a:p>
            <a:endParaRPr lang="en-US" dirty="0" smtClean="0"/>
          </a:p>
          <a:p>
            <a:r>
              <a:rPr lang="en-US" dirty="0" smtClean="0"/>
              <a:t>Must specify the type of array the variable can reference</a:t>
            </a:r>
          </a:p>
          <a:p>
            <a:endParaRPr lang="en-US" dirty="0" smtClean="0"/>
          </a:p>
          <a:p>
            <a:r>
              <a:rPr lang="en-US" dirty="0" smtClean="0"/>
              <a:t>Syntax for declaring an array variable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 Variables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dataType</a:t>
            </a:r>
            <a:r>
              <a:rPr lang="en-US" dirty="0" smtClean="0"/>
              <a:t>[] </a:t>
            </a:r>
            <a:r>
              <a:rPr lang="en-US" dirty="0" err="1" smtClean="0"/>
              <a:t>arrayRefVar</a:t>
            </a:r>
            <a:r>
              <a:rPr lang="en-US" dirty="0" smtClean="0"/>
              <a:t>;   // preferred way.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arrayRefVar</a:t>
            </a:r>
            <a:r>
              <a:rPr lang="en-US" dirty="0" smtClean="0"/>
              <a:t>[];  </a:t>
            </a:r>
            <a:r>
              <a:rPr lang="en-US" sz="1800" dirty="0" smtClean="0"/>
              <a:t>//  works but not preferred way.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 Variables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double[] </a:t>
            </a:r>
            <a:r>
              <a:rPr lang="en-US" dirty="0" err="1" smtClean="0"/>
              <a:t>myList</a:t>
            </a:r>
            <a:r>
              <a:rPr lang="en-US" dirty="0" smtClean="0"/>
              <a:t>;         // preferred way.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double </a:t>
            </a:r>
            <a:r>
              <a:rPr lang="en-US" dirty="0" err="1" smtClean="0"/>
              <a:t>myList</a:t>
            </a:r>
            <a:r>
              <a:rPr lang="en-US" dirty="0" smtClean="0"/>
              <a:t>[];         //  </a:t>
            </a:r>
            <a:r>
              <a:rPr lang="en-US" sz="1800" dirty="0" smtClean="0"/>
              <a:t>works but not preferred way.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Declaring Array Variables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TSC@PGOJMHNKXUWXY5ML" val="349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3279</TotalTime>
  <Words>661</Words>
  <Application>Microsoft Office PowerPoint</Application>
  <PresentationFormat>On-screen Show (4:3)</PresentationFormat>
  <Paragraphs>140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SC C &amp; D</vt:lpstr>
      <vt:lpstr>Arrays</vt:lpstr>
      <vt:lpstr>Why we Arrays</vt:lpstr>
      <vt:lpstr>Why we Arrays</vt:lpstr>
      <vt:lpstr>Why we Arrays</vt:lpstr>
      <vt:lpstr>Arrays</vt:lpstr>
      <vt:lpstr>Declaring Array Variables</vt:lpstr>
      <vt:lpstr>Declaring Array Variables</vt:lpstr>
      <vt:lpstr>Example Declaring Array Variables</vt:lpstr>
      <vt:lpstr>Creating Arrays</vt:lpstr>
      <vt:lpstr>Example</vt:lpstr>
      <vt:lpstr>Declare &amp; Create Array at once</vt:lpstr>
      <vt:lpstr>Example</vt:lpstr>
      <vt:lpstr>Processing an Array</vt:lpstr>
      <vt:lpstr>How to create, initialize and process arrays</vt:lpstr>
      <vt:lpstr>Pass a Array into Function</vt:lpstr>
      <vt:lpstr>Returning an Array from a Method:</vt:lpstr>
      <vt:lpstr>Declare Array of following data type</vt:lpstr>
      <vt:lpstr>Declare Array of following data type</vt:lpstr>
    </vt:vector>
  </TitlesOfParts>
  <Company>UMT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(OOP)</dc:title>
  <dc:creator>Malik Tahir Hassan</dc:creator>
  <cp:lastModifiedBy>SAAD ALI</cp:lastModifiedBy>
  <cp:revision>367</cp:revision>
  <dcterms:created xsi:type="dcterms:W3CDTF">2012-09-28T07:20:28Z</dcterms:created>
  <dcterms:modified xsi:type="dcterms:W3CDTF">2019-09-30T08:12:34Z</dcterms:modified>
</cp:coreProperties>
</file>