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Read and Write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FALL </a:t>
            </a:r>
            <a:r>
              <a:rPr lang="en-US" smtClean="0"/>
              <a:t>2019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http://1.bp.blogspot.com/_bfe_Pji6A0E/TUmgAgdWNHI/AAAAAAAALds/R7oqhqhTXds/s1600/bismilla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56648"/>
            <a:ext cx="2806302" cy="910152"/>
          </a:xfrm>
          <a:prstGeom prst="rect">
            <a:avLst/>
          </a:prstGeom>
          <a:noFill/>
        </p:spPr>
      </p:pic>
      <p:sp>
        <p:nvSpPr>
          <p:cNvPr id="5" name="Horizontal Scroll 4"/>
          <p:cNvSpPr/>
          <p:nvPr/>
        </p:nvSpPr>
        <p:spPr>
          <a:xfrm>
            <a:off x="3810000" y="5715000"/>
            <a:ext cx="4419600" cy="9144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Write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try{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PrintWriter</a:t>
            </a:r>
            <a:r>
              <a:rPr lang="en-US" dirty="0" smtClean="0"/>
              <a:t> </a:t>
            </a:r>
            <a:r>
              <a:rPr lang="en-US" dirty="0" err="1" smtClean="0"/>
              <a:t>fileOut</a:t>
            </a:r>
            <a:r>
              <a:rPr lang="en-US" dirty="0" smtClean="0"/>
              <a:t> = new </a:t>
            </a:r>
            <a:r>
              <a:rPr lang="en-US" dirty="0" err="1" smtClean="0"/>
              <a:t>PrintWriter</a:t>
            </a:r>
            <a:r>
              <a:rPr lang="en-US" dirty="0" smtClean="0"/>
              <a:t>(new </a:t>
            </a:r>
            <a:r>
              <a:rPr lang="en-US" dirty="0" err="1" smtClean="0"/>
              <a:t>FileOutputStream</a:t>
            </a:r>
            <a:r>
              <a:rPr lang="en-US" dirty="0" smtClean="0"/>
              <a:t>(new File("persons.txt"), true /* append = true */)); 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fileOut.println</a:t>
            </a:r>
            <a:r>
              <a:rPr lang="en-US" dirty="0" smtClean="0"/>
              <a:t>("Hello, World!"); 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err="1" smtClean="0"/>
              <a:t>fileOut.close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}catch(</a:t>
            </a:r>
            <a:r>
              <a:rPr lang="en-US" dirty="0" err="1" smtClean="0"/>
              <a:t>IOException</a:t>
            </a:r>
            <a:r>
              <a:rPr lang="en-US" dirty="0" smtClean="0"/>
              <a:t> exception){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("Error processing file: " 	+ </a:t>
            </a:r>
            <a:r>
              <a:rPr lang="en-US" dirty="0" err="1" smtClean="0"/>
              <a:t>exception.getMessage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in file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try{</a:t>
            </a:r>
          </a:p>
          <a:p>
            <a:r>
              <a:rPr lang="en-US" dirty="0" smtClean="0"/>
              <a:t>            File reader = new File("persons.txt"); </a:t>
            </a:r>
          </a:p>
          <a:p>
            <a:r>
              <a:rPr lang="en-US" dirty="0" smtClean="0"/>
              <a:t>            Scanner in = new Scanner(reader);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lineNumber</a:t>
            </a:r>
            <a:r>
              <a:rPr lang="en-US" dirty="0" smtClean="0"/>
              <a:t> = 1;</a:t>
            </a:r>
          </a:p>
          <a:p>
            <a:r>
              <a:rPr lang="en-US" dirty="0" smtClean="0"/>
              <a:t>            String line;</a:t>
            </a:r>
          </a:p>
          <a:p>
            <a:r>
              <a:rPr lang="en-US" dirty="0" smtClean="0"/>
              <a:t>                while (</a:t>
            </a:r>
            <a:r>
              <a:rPr lang="en-US" dirty="0" err="1" smtClean="0"/>
              <a:t>in.hasNextLine</a:t>
            </a:r>
            <a:r>
              <a:rPr lang="en-US" dirty="0" smtClean="0"/>
              <a:t>()){</a:t>
            </a:r>
          </a:p>
          <a:p>
            <a:r>
              <a:rPr lang="en-US" dirty="0" smtClean="0"/>
              <a:t>                line = </a:t>
            </a:r>
            <a:r>
              <a:rPr lang="en-US" dirty="0" err="1" smtClean="0"/>
              <a:t>in.nextLine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("/* " + </a:t>
            </a:r>
            <a:r>
              <a:rPr lang="en-US" dirty="0" err="1" smtClean="0"/>
              <a:t>lineNumber</a:t>
            </a:r>
            <a:r>
              <a:rPr lang="en-US" dirty="0" smtClean="0"/>
              <a:t> + " */ " + line);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lineNumber</a:t>
            </a:r>
            <a:r>
              <a:rPr lang="en-US" dirty="0" smtClean="0"/>
              <a:t>++;</a:t>
            </a:r>
          </a:p>
          <a:p>
            <a:r>
              <a:rPr lang="en-US" dirty="0" smtClean="0"/>
              <a:t>                }</a:t>
            </a:r>
          </a:p>
          <a:p>
            <a:r>
              <a:rPr lang="en-US" dirty="0" smtClean="0"/>
              <a:t>        } catch (</a:t>
            </a:r>
            <a:r>
              <a:rPr lang="en-US" dirty="0" err="1" smtClean="0"/>
              <a:t>IOException</a:t>
            </a:r>
            <a:r>
              <a:rPr lang="en-US" dirty="0" smtClean="0"/>
              <a:t> exception){</a:t>
            </a:r>
          </a:p>
          <a:p>
            <a:r>
              <a:rPr lang="en-US" dirty="0" smtClean="0"/>
              <a:t>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("Error processing file: " 	+ </a:t>
            </a:r>
            <a:r>
              <a:rPr lang="en-US" dirty="0" err="1" smtClean="0"/>
              <a:t>exception.getMessage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From file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ITSC@PGOJMHNKXUWXY5ML" val="349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3328</TotalTime>
  <Words>130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File Read and Write</vt:lpstr>
      <vt:lpstr>Write in file</vt:lpstr>
      <vt:lpstr>Read From file</vt:lpstr>
    </vt:vector>
  </TitlesOfParts>
  <Company>UMT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(OOP)</dc:title>
  <dc:creator>Malik Tahir Hassan</dc:creator>
  <cp:lastModifiedBy>SAAD ALI</cp:lastModifiedBy>
  <cp:revision>430</cp:revision>
  <dcterms:created xsi:type="dcterms:W3CDTF">2012-09-28T07:20:28Z</dcterms:created>
  <dcterms:modified xsi:type="dcterms:W3CDTF">2019-09-30T08:16:46Z</dcterms:modified>
</cp:coreProperties>
</file>