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3" r:id="rId10"/>
    <p:sldId id="280" r:id="rId11"/>
    <p:sldId id="281" r:id="rId12"/>
    <p:sldId id="282" r:id="rId13"/>
    <p:sldId id="284" r:id="rId14"/>
    <p:sldId id="285" r:id="rId15"/>
    <p:sldId id="286" r:id="rId16"/>
    <p:sldId id="287" r:id="rId17"/>
    <p:sldId id="288" r:id="rId18"/>
    <p:sldId id="289" r:id="rId19"/>
  </p:sldIdLst>
  <p:sldSz cx="9144000" cy="6858000" type="screen4x3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2D Array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FALL </a:t>
            </a:r>
            <a:r>
              <a:rPr lang="en-US" dirty="0" smtClean="0"/>
              <a:t>2019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8" name="Picture 4" descr="http://1.bp.blogspot.com/_bfe_Pji6A0E/TUmgAgdWNHI/AAAAAAAALds/R7oqhqhTXds/s1600/bismilla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156648"/>
            <a:ext cx="2806302" cy="910152"/>
          </a:xfrm>
          <a:prstGeom prst="rect">
            <a:avLst/>
          </a:prstGeom>
          <a:noFill/>
        </p:spPr>
      </p:pic>
      <p:sp>
        <p:nvSpPr>
          <p:cNvPr id="5" name="Horizontal Scroll 4"/>
          <p:cNvSpPr/>
          <p:nvPr/>
        </p:nvSpPr>
        <p:spPr>
          <a:xfrm>
            <a:off x="3810000" y="5715000"/>
            <a:ext cx="4419600" cy="914400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Lecture 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 smtClean="0"/>
              <a:t>Multi dimensional arrays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accessing two dimensional arrays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Dimensional Arrays</a:t>
            </a:r>
            <a:endParaRPr lang="en-US" dirty="0"/>
          </a:p>
        </p:txBody>
      </p:sp>
      <p:pic>
        <p:nvPicPr>
          <p:cNvPr id="2050" name="Picture 2" descr="C:\Users\lenovo\Desktop\double_for_loop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1" y="2057400"/>
            <a:ext cx="6781800" cy="38099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double[][][] numbers = new double[2][3][5];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Above statement declare and create 3 dimensional arrays</a:t>
            </a:r>
          </a:p>
          <a:p>
            <a:pPr lvl="1"/>
            <a:r>
              <a:rPr lang="en-US" dirty="0" smtClean="0"/>
              <a:t>So to add one more dimension add one more square bracket</a:t>
            </a:r>
          </a:p>
          <a:p>
            <a:endParaRPr lang="en-US" dirty="0" smtClean="0"/>
          </a:p>
          <a:p>
            <a:r>
              <a:rPr lang="en-US" dirty="0" smtClean="0"/>
              <a:t>Above statement store 2*3*5=30 elements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Dimensional Arrays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better understand previous example, </a:t>
            </a:r>
          </a:p>
          <a:p>
            <a:pPr lvl="1"/>
            <a:r>
              <a:rPr lang="en-US" dirty="0" smtClean="0"/>
              <a:t>Consider that the left square brackets represent a page in a book, </a:t>
            </a:r>
          </a:p>
          <a:p>
            <a:pPr lvl="1"/>
            <a:r>
              <a:rPr lang="en-US" dirty="0" smtClean="0"/>
              <a:t>The middle square brackets represent a table drawn on the page, </a:t>
            </a:r>
          </a:p>
          <a:p>
            <a:pPr lvl="1"/>
            <a:r>
              <a:rPr lang="en-US" dirty="0" smtClean="0"/>
              <a:t>And the right square brackets represent each item in the table.</a:t>
            </a:r>
          </a:p>
          <a:p>
            <a:endParaRPr lang="en-US" dirty="0" smtClean="0"/>
          </a:p>
          <a:p>
            <a:r>
              <a:rPr lang="en-US" dirty="0" smtClean="0"/>
              <a:t>For accessing previous multi dimensional array</a:t>
            </a:r>
          </a:p>
          <a:p>
            <a:pPr lvl="1"/>
            <a:r>
              <a:rPr lang="en-US" dirty="0" smtClean="0"/>
              <a:t>numbers[0][0][0] = 12.44;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Dimensional Arrays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None/>
            </a:pPr>
            <a:r>
              <a:rPr lang="en-US" dirty="0" smtClean="0"/>
              <a:t>public void </a:t>
            </a:r>
            <a:r>
              <a:rPr lang="en-US" dirty="0" err="1" smtClean="0"/>
              <a:t>showPoints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[][] </a:t>
            </a:r>
            <a:r>
              <a:rPr lang="en-US" dirty="0" err="1" smtClean="0">
                <a:solidFill>
                  <a:srgbClr val="FF0000"/>
                </a:solidFill>
              </a:rPr>
              <a:t>Coords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{ </a:t>
            </a:r>
          </a:p>
          <a:p>
            <a:pPr lvl="2">
              <a:buNone/>
            </a:pPr>
            <a:r>
              <a:rPr lang="en-US" sz="1400" dirty="0" smtClean="0"/>
              <a:t>// Do code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In same manner you can pass multi dimensional array by adding more square bracket.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Passing Two Dimensional Arrays as Argument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dirty="0" smtClean="0"/>
          </a:p>
          <a:p>
            <a:pPr>
              <a:buNone/>
            </a:pPr>
            <a:r>
              <a:rPr lang="en-US" dirty="0" smtClean="0"/>
              <a:t>public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[][] </a:t>
            </a:r>
            <a:r>
              <a:rPr lang="en-US" dirty="0" err="1" smtClean="0"/>
              <a:t>CreateTriangle</a:t>
            </a:r>
            <a:r>
              <a:rPr lang="en-US" dirty="0" smtClean="0"/>
              <a:t>() {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[][] values = new </a:t>
            </a:r>
            <a:r>
              <a:rPr lang="en-US" dirty="0" err="1" smtClean="0"/>
              <a:t>int</a:t>
            </a:r>
            <a:r>
              <a:rPr lang="en-US" dirty="0" smtClean="0"/>
              <a:t>[3][2];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return </a:t>
            </a:r>
            <a:r>
              <a:rPr lang="en-US" dirty="0" smtClean="0">
                <a:solidFill>
                  <a:srgbClr val="FF0000"/>
                </a:solidFill>
              </a:rPr>
              <a:t>values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In same manner you can pass multi dimensional array by adding more square bracket.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Passing Two Dimensional Arrays as Argument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dimensional array is of M*N rectangular array</a:t>
            </a:r>
          </a:p>
          <a:p>
            <a:r>
              <a:rPr lang="en-US" dirty="0" smtClean="0"/>
              <a:t>Output be of two dimensional M*N</a:t>
            </a:r>
          </a:p>
          <a:p>
            <a:endParaRPr lang="en-US" dirty="0" smtClean="0"/>
          </a:p>
          <a:p>
            <a:r>
              <a:rPr lang="en-US" dirty="0" smtClean="0"/>
              <a:t>There can also be a way where column size of each row can be different in two dimensional array called as Ragged array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Ragged / jagged Arrays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376672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        //Declare, Initialize, and fill the array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[][] array = {{0,1,2,3,4},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          {0,1,2},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          {0,1,2,3},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          {0,1},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          {0},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          {0},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          {0,1,2,3,4,5},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          {0},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          {0,1,2,3},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          {0,1,2,3}};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//Test the array</a:t>
            </a:r>
          </a:p>
          <a:p>
            <a:pPr>
              <a:buNone/>
            </a:pPr>
            <a:r>
              <a:rPr lang="en-US" dirty="0" smtClean="0"/>
              <a:t>       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&lt;</a:t>
            </a:r>
            <a:r>
              <a:rPr lang="en-US" dirty="0" err="1" smtClean="0"/>
              <a:t>array.length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pPr>
              <a:buNone/>
            </a:pPr>
            <a:r>
              <a:rPr lang="en-US" dirty="0" smtClean="0"/>
              <a:t>            for (</a:t>
            </a:r>
            <a:r>
              <a:rPr lang="en-US" dirty="0" err="1" smtClean="0"/>
              <a:t>int</a:t>
            </a:r>
            <a:r>
              <a:rPr lang="en-US" dirty="0" smtClean="0"/>
              <a:t> j = 0; j&lt;array[</a:t>
            </a:r>
            <a:r>
              <a:rPr lang="en-US" dirty="0" err="1" smtClean="0"/>
              <a:t>i</a:t>
            </a:r>
            <a:r>
              <a:rPr lang="en-US" dirty="0" smtClean="0"/>
              <a:t>].length; j++) {</a:t>
            </a:r>
          </a:p>
          <a:p>
            <a:pPr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System.out.print</a:t>
            </a:r>
            <a:r>
              <a:rPr lang="en-US" dirty="0" smtClean="0"/>
              <a:t>(array[</a:t>
            </a:r>
            <a:r>
              <a:rPr lang="en-US" dirty="0" err="1" smtClean="0"/>
              <a:t>i</a:t>
            </a:r>
            <a:r>
              <a:rPr lang="en-US" dirty="0" smtClean="0"/>
              <a:t>][j] + " ");</a:t>
            </a:r>
          </a:p>
          <a:p>
            <a:pPr>
              <a:buNone/>
            </a:pPr>
            <a:r>
              <a:rPr lang="en-US" dirty="0" smtClean="0"/>
              <a:t>            }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    }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 Ragged Array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Output for previous code is</a:t>
            </a:r>
          </a:p>
          <a:p>
            <a:endParaRPr lang="en-US" dirty="0" smtClean="0"/>
          </a:p>
          <a:p>
            <a:r>
              <a:rPr lang="en-US" dirty="0" smtClean="0"/>
              <a:t>0 1 2 3 4 </a:t>
            </a:r>
          </a:p>
          <a:p>
            <a:r>
              <a:rPr lang="en-US" dirty="0" smtClean="0"/>
              <a:t>0 1 2 </a:t>
            </a:r>
          </a:p>
          <a:p>
            <a:r>
              <a:rPr lang="en-US" dirty="0" smtClean="0"/>
              <a:t>0 1 2 3 </a:t>
            </a:r>
          </a:p>
          <a:p>
            <a:r>
              <a:rPr lang="en-US" dirty="0" smtClean="0"/>
              <a:t>0 1 </a:t>
            </a:r>
          </a:p>
          <a:p>
            <a:r>
              <a:rPr lang="en-US" dirty="0" smtClean="0"/>
              <a:t>0 </a:t>
            </a:r>
          </a:p>
          <a:p>
            <a:r>
              <a:rPr lang="en-US" dirty="0" smtClean="0"/>
              <a:t>0 </a:t>
            </a:r>
          </a:p>
          <a:p>
            <a:r>
              <a:rPr lang="en-US" dirty="0" smtClean="0"/>
              <a:t>0 1 2 3 4 5 </a:t>
            </a:r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0 1 2 3 </a:t>
            </a:r>
          </a:p>
          <a:p>
            <a:r>
              <a:rPr lang="en-US" dirty="0" smtClean="0"/>
              <a:t>0 1 2 3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 Ragged Array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which create 4 by 4 2D array. Take values in 2D array from the user and pass the 2D array into a function which </a:t>
            </a:r>
            <a:r>
              <a:rPr lang="en-US" smtClean="0"/>
              <a:t>return maximum number in the 2Darray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byte[] </a:t>
            </a:r>
            <a:r>
              <a:rPr lang="en-US" dirty="0" err="1" smtClean="0"/>
              <a:t>anArrayOfBytes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short[] </a:t>
            </a:r>
            <a:r>
              <a:rPr lang="en-US" dirty="0" err="1" smtClean="0"/>
              <a:t>anArrayOfShorts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long[] </a:t>
            </a:r>
            <a:r>
              <a:rPr lang="en-US" dirty="0" err="1" smtClean="0"/>
              <a:t>anArrayOfLongs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float[] </a:t>
            </a:r>
            <a:r>
              <a:rPr lang="en-US" dirty="0" err="1" smtClean="0"/>
              <a:t>anArrayOfFloats</a:t>
            </a:r>
            <a:r>
              <a:rPr lang="en-US" dirty="0" smtClean="0"/>
              <a:t>;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Declare Array of following data type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double[] </a:t>
            </a:r>
            <a:r>
              <a:rPr lang="en-US" dirty="0" err="1" smtClean="0"/>
              <a:t>anArrayOfDoubles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err="1" smtClean="0"/>
              <a:t>boolean</a:t>
            </a:r>
            <a:r>
              <a:rPr lang="en-US" dirty="0" smtClean="0"/>
              <a:t>[] </a:t>
            </a:r>
            <a:r>
              <a:rPr lang="en-US" dirty="0" err="1" smtClean="0"/>
              <a:t>anArrayOfBooleans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char[] </a:t>
            </a:r>
            <a:r>
              <a:rPr lang="en-US" dirty="0" err="1" smtClean="0"/>
              <a:t>anArrayOfChars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String[] </a:t>
            </a:r>
            <a:r>
              <a:rPr lang="en-US" dirty="0" err="1" smtClean="0"/>
              <a:t>anArrayOfStrings</a:t>
            </a:r>
            <a:r>
              <a:rPr lang="en-US" dirty="0" smtClean="0"/>
              <a:t>;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Declare Array of following data type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 Array</a:t>
            </a:r>
          </a:p>
          <a:p>
            <a:pPr lvl="1"/>
            <a:r>
              <a:rPr lang="en-US" dirty="0" smtClean="0"/>
              <a:t>char[] </a:t>
            </a:r>
            <a:r>
              <a:rPr lang="en-US" dirty="0" err="1" smtClean="0"/>
              <a:t>anArrayOfChars</a:t>
            </a:r>
            <a:r>
              <a:rPr lang="en-US" dirty="0" smtClean="0"/>
              <a:t> = {‘a’, ‘b’, ‘c’, ‘d’, ‘e’};</a:t>
            </a:r>
          </a:p>
          <a:p>
            <a:endParaRPr lang="en-US" dirty="0" smtClean="0"/>
          </a:p>
          <a:p>
            <a:r>
              <a:rPr lang="en-US" dirty="0" smtClean="0"/>
              <a:t>String Array</a:t>
            </a:r>
          </a:p>
          <a:p>
            <a:pPr lvl="1"/>
            <a:r>
              <a:rPr lang="en-US" dirty="0" smtClean="0"/>
              <a:t>String </a:t>
            </a:r>
            <a:r>
              <a:rPr lang="en-US" dirty="0" err="1" smtClean="0"/>
              <a:t>myArray</a:t>
            </a:r>
            <a:r>
              <a:rPr lang="en-US" dirty="0" smtClean="0"/>
              <a:t>[] = { "one", "two", "three" };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&amp; String Array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to hold more than one column</a:t>
            </a:r>
          </a:p>
          <a:p>
            <a:endParaRPr lang="en-US" dirty="0" smtClean="0"/>
          </a:p>
          <a:p>
            <a:r>
              <a:rPr lang="en-US" dirty="0" smtClean="0"/>
              <a:t>Example: Think spreadsheet with rows and columns. If have 6 rows and 5 column then your spreadsheet can hold 30 numbers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Dimensional Arrays</a:t>
            </a:r>
            <a:endParaRPr lang="en-US" dirty="0"/>
          </a:p>
        </p:txBody>
      </p:sp>
      <p:pic>
        <p:nvPicPr>
          <p:cNvPr id="1026" name="Picture 2" descr="C:\Users\lenovo\Desktop\array_image_2D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3733800"/>
            <a:ext cx="5562600" cy="2590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2D – Array Declare as</a:t>
            </a:r>
          </a:p>
          <a:p>
            <a:pPr lvl="1"/>
            <a:r>
              <a:rPr lang="en-US" sz="2800" dirty="0" err="1" smtClean="0">
                <a:solidFill>
                  <a:srgbClr val="00B050"/>
                </a:solidFill>
              </a:rPr>
              <a:t>int</a:t>
            </a:r>
            <a:r>
              <a:rPr lang="en-US" sz="2800" dirty="0" smtClean="0">
                <a:solidFill>
                  <a:srgbClr val="00B050"/>
                </a:solidFill>
              </a:rPr>
              <a:t>[ ][ ] </a:t>
            </a:r>
            <a:r>
              <a:rPr lang="en-US" sz="2800" dirty="0" err="1" smtClean="0">
                <a:solidFill>
                  <a:srgbClr val="00B050"/>
                </a:solidFill>
              </a:rPr>
              <a:t>aryNumbers</a:t>
            </a:r>
            <a:r>
              <a:rPr lang="en-US" sz="2800" dirty="0" smtClean="0">
                <a:solidFill>
                  <a:srgbClr val="00B050"/>
                </a:solidFill>
              </a:rPr>
              <a:t> = new </a:t>
            </a:r>
            <a:r>
              <a:rPr lang="en-US" sz="2800" dirty="0" err="1" smtClean="0">
                <a:solidFill>
                  <a:srgbClr val="00B050"/>
                </a:solidFill>
              </a:rPr>
              <a:t>int</a:t>
            </a:r>
            <a:r>
              <a:rPr lang="en-US" sz="2800" dirty="0" smtClean="0">
                <a:solidFill>
                  <a:srgbClr val="00B050"/>
                </a:solidFill>
              </a:rPr>
              <a:t>[6][5];</a:t>
            </a:r>
          </a:p>
          <a:p>
            <a:endParaRPr lang="en-US" sz="2800" dirty="0" smtClean="0"/>
          </a:p>
          <a:p>
            <a:r>
              <a:rPr lang="en-US" sz="2800" dirty="0" smtClean="0"/>
              <a:t>The first set of square brackets is for the rows</a:t>
            </a:r>
          </a:p>
          <a:p>
            <a:endParaRPr lang="en-US" sz="2800" dirty="0" smtClean="0"/>
          </a:p>
          <a:p>
            <a:r>
              <a:rPr lang="en-US" sz="2800" dirty="0" smtClean="0"/>
              <a:t>Second set of square brackets is for the columns.</a:t>
            </a:r>
          </a:p>
          <a:p>
            <a:endParaRPr lang="en-US" sz="2800" dirty="0" smtClean="0"/>
          </a:p>
          <a:p>
            <a:r>
              <a:rPr lang="en-US" sz="2800" dirty="0" smtClean="0"/>
              <a:t>In the above line of code, we are telling Java to set up an array with 6 rows and 5 columns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Dimensional Arrays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Here's some code to fill the first rows of numbers from our spreadsheet image: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aryNumbers</a:t>
            </a:r>
            <a:r>
              <a:rPr lang="en-US" dirty="0" smtClean="0"/>
              <a:t>[0][0] = 10;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aryNumbers</a:t>
            </a:r>
            <a:r>
              <a:rPr lang="en-US" dirty="0" smtClean="0"/>
              <a:t>[0][1] = 12;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aryNumbers</a:t>
            </a:r>
            <a:r>
              <a:rPr lang="en-US" dirty="0" smtClean="0"/>
              <a:t>[0][2] = 43;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aryNumbers</a:t>
            </a:r>
            <a:r>
              <a:rPr lang="en-US" dirty="0" smtClean="0"/>
              <a:t>[0][3] = 11;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aryNumbers</a:t>
            </a:r>
            <a:r>
              <a:rPr lang="en-US" dirty="0" smtClean="0"/>
              <a:t>[0][4] = 22;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Dimensional Arrays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inserting element in row 1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aryNumbers</a:t>
            </a:r>
            <a:r>
              <a:rPr lang="en-US" dirty="0" smtClean="0"/>
              <a:t>[1][0] = 20;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aryNumbers</a:t>
            </a:r>
            <a:r>
              <a:rPr lang="en-US" dirty="0" smtClean="0"/>
              <a:t>[1][1] = 45;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aryNumbers</a:t>
            </a:r>
            <a:r>
              <a:rPr lang="en-US" dirty="0" smtClean="0"/>
              <a:t>[1][2] = 56;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aryNumbers</a:t>
            </a:r>
            <a:r>
              <a:rPr lang="en-US" dirty="0" smtClean="0"/>
              <a:t>[1][3] = 1;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aryNumbers</a:t>
            </a:r>
            <a:r>
              <a:rPr lang="en-US" dirty="0" smtClean="0"/>
              <a:t>[1][4] = 33;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Dimensional Arrays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long[][] </a:t>
            </a:r>
            <a:r>
              <a:rPr lang="en-US" sz="2000" dirty="0" err="1" smtClean="0"/>
              <a:t>itemNumbers</a:t>
            </a:r>
            <a:r>
              <a:rPr lang="en-US" sz="2000" dirty="0" smtClean="0"/>
              <a:t> = new long[][] {</a:t>
            </a:r>
          </a:p>
          <a:p>
            <a:pPr>
              <a:buNone/>
            </a:pPr>
            <a:r>
              <a:rPr lang="en-US" sz="2000" dirty="0" smtClean="0"/>
              <a:t>            { 947783, 934687, 973947, 987598, 974937 },</a:t>
            </a:r>
          </a:p>
          <a:p>
            <a:pPr>
              <a:buNone/>
            </a:pPr>
            <a:r>
              <a:rPr lang="en-US" sz="2000" dirty="0" smtClean="0"/>
              <a:t>            { 739579, 367583, 743937, 437657, 467945 } };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ffectLst/>
              </a:rPr>
              <a:t>Another Way For Two Dimensional Arrays declaration and creation</a:t>
            </a:r>
            <a:endParaRPr lang="en-US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ITSC@PGOJMHNKXUWXY5ML" val="349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3607</TotalTime>
  <Words>711</Words>
  <Application>Microsoft Office PowerPoint</Application>
  <PresentationFormat>On-screen Show (4:3)</PresentationFormat>
  <Paragraphs>144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Concourse</vt:lpstr>
      <vt:lpstr>2D Array</vt:lpstr>
      <vt:lpstr>Declare Array of following data type</vt:lpstr>
      <vt:lpstr>Declare Array of following data type</vt:lpstr>
      <vt:lpstr>Character &amp; String Array</vt:lpstr>
      <vt:lpstr>Two Dimensional Arrays</vt:lpstr>
      <vt:lpstr>Two Dimensional Arrays</vt:lpstr>
      <vt:lpstr>Two Dimensional Arrays</vt:lpstr>
      <vt:lpstr>Two Dimensional Arrays</vt:lpstr>
      <vt:lpstr>Another Way For Two Dimensional Arrays declaration and creation</vt:lpstr>
      <vt:lpstr>Two Dimensional Arrays</vt:lpstr>
      <vt:lpstr>Multi Dimensional Arrays</vt:lpstr>
      <vt:lpstr>Multi Dimensional Arrays</vt:lpstr>
      <vt:lpstr>Passing Two Dimensional Arrays as Argument</vt:lpstr>
      <vt:lpstr>Passing Two Dimensional Arrays as Argument</vt:lpstr>
      <vt:lpstr>Ragged / jagged Arrays</vt:lpstr>
      <vt:lpstr>Code Example Ragged Array</vt:lpstr>
      <vt:lpstr>Code Example Ragged Array</vt:lpstr>
      <vt:lpstr>Slide 18</vt:lpstr>
    </vt:vector>
  </TitlesOfParts>
  <Company>UMT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 (OOP)</dc:title>
  <dc:creator>Malik Tahir Hassan</dc:creator>
  <cp:lastModifiedBy>SAAD ALI</cp:lastModifiedBy>
  <cp:revision>452</cp:revision>
  <dcterms:created xsi:type="dcterms:W3CDTF">2012-09-28T07:20:28Z</dcterms:created>
  <dcterms:modified xsi:type="dcterms:W3CDTF">2019-09-30T08:13:51Z</dcterms:modified>
</cp:coreProperties>
</file>