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Lecture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Procedural-oriented languages focus on procedures, with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as the basic unit.</a:t>
            </a:r>
          </a:p>
          <a:p>
            <a:endParaRPr lang="en-US" dirty="0" smtClean="0"/>
          </a:p>
          <a:p>
            <a:r>
              <a:rPr lang="en-US" dirty="0" smtClean="0"/>
              <a:t>Object-Oriented technology has many benefits</a:t>
            </a:r>
          </a:p>
          <a:p>
            <a:pPr lvl="1"/>
            <a:r>
              <a:rPr lang="en-US" dirty="0" smtClean="0"/>
              <a:t>Ease in software design as you could think in the problem space rather than the machine's bits and bytes.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Ease in design leads to more productive software development.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Ease in software maintenance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OOP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Reusable software: you do not need to keep re-inventing the wheels and re-write the same functions for different situations.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fastest and safest way of developing a new application is to reuse existing codes - fully tested and proven codes.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OOP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Hardware, such as computers and cars, are assembled from parts, which are </a:t>
            </a:r>
            <a:r>
              <a:rPr lang="en-US" b="1" dirty="0" smtClean="0"/>
              <a:t>reusable components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Object Oriented Programming (</a:t>
            </a:r>
            <a:r>
              <a:rPr lang="en-US" dirty="0" err="1" smtClean="0"/>
              <a:t>oop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that you want to assemble your own PC, you go to a hardware store and pick up a motherboard.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processor, </a:t>
            </a:r>
          </a:p>
          <a:p>
            <a:pPr lvl="1"/>
            <a:r>
              <a:rPr lang="en-US" dirty="0" smtClean="0"/>
              <a:t>some RAMs,</a:t>
            </a:r>
          </a:p>
          <a:p>
            <a:pPr lvl="1"/>
            <a:r>
              <a:rPr lang="en-US" dirty="0" smtClean="0"/>
              <a:t>a hard disk,</a:t>
            </a:r>
          </a:p>
          <a:p>
            <a:pPr lvl="1"/>
            <a:r>
              <a:rPr lang="en-US" dirty="0" smtClean="0"/>
              <a:t>a casing,</a:t>
            </a:r>
          </a:p>
          <a:p>
            <a:pPr lvl="1"/>
            <a:r>
              <a:rPr lang="en-US" dirty="0" smtClean="0"/>
              <a:t>a power supply, </a:t>
            </a:r>
          </a:p>
          <a:p>
            <a:pPr lvl="1"/>
            <a:r>
              <a:rPr lang="en-US" dirty="0" smtClean="0"/>
              <a:t>and put them together.</a:t>
            </a:r>
          </a:p>
          <a:p>
            <a:endParaRPr lang="en-US" dirty="0" smtClean="0"/>
          </a:p>
          <a:p>
            <a:r>
              <a:rPr lang="en-US" dirty="0" smtClean="0"/>
              <a:t>These component are reusable.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OOP?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car is assembled from parts and components, such as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chassis, </a:t>
            </a:r>
          </a:p>
          <a:p>
            <a:pPr lvl="1"/>
            <a:r>
              <a:rPr lang="en-US" dirty="0" smtClean="0"/>
              <a:t>doors, </a:t>
            </a:r>
          </a:p>
          <a:p>
            <a:pPr lvl="1"/>
            <a:r>
              <a:rPr lang="en-US" dirty="0" smtClean="0"/>
              <a:t>engine, </a:t>
            </a:r>
          </a:p>
          <a:p>
            <a:pPr lvl="1"/>
            <a:r>
              <a:rPr lang="en-US" dirty="0" smtClean="0"/>
              <a:t>wheels, </a:t>
            </a:r>
          </a:p>
          <a:p>
            <a:pPr lvl="1"/>
            <a:r>
              <a:rPr lang="en-US" dirty="0" smtClean="0"/>
              <a:t>break, </a:t>
            </a:r>
          </a:p>
          <a:p>
            <a:pPr lvl="1"/>
            <a:r>
              <a:rPr lang="en-US" dirty="0" smtClean="0"/>
              <a:t>transmission, etc. </a:t>
            </a:r>
          </a:p>
          <a:p>
            <a:endParaRPr lang="en-US" dirty="0" smtClean="0"/>
          </a:p>
          <a:p>
            <a:r>
              <a:rPr lang="en-US" dirty="0" smtClean="0"/>
              <a:t>The components are reusable, e.g., a wheel can be used in many cars (of the same specifications).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OOP?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"</a:t>
            </a:r>
            <a:r>
              <a:rPr lang="en-US" b="1" dirty="0" smtClean="0"/>
              <a:t>assemble</a:t>
            </a:r>
            <a:r>
              <a:rPr lang="en-US" dirty="0" smtClean="0"/>
              <a:t>" a software application by picking a routine here, a routine there, and expect the program to run?  </a:t>
            </a:r>
          </a:p>
          <a:p>
            <a:endParaRPr lang="en-US" dirty="0" smtClean="0"/>
          </a:p>
          <a:p>
            <a:r>
              <a:rPr lang="en-US" b="1" dirty="0" smtClean="0"/>
              <a:t>The answer is obviously no</a:t>
            </a:r>
          </a:p>
          <a:p>
            <a:endParaRPr lang="en-US" b="1" dirty="0" smtClean="0"/>
          </a:p>
          <a:p>
            <a:r>
              <a:rPr lang="en-US" dirty="0" smtClean="0"/>
              <a:t>Unlike hardware, it is very difficult t “</a:t>
            </a:r>
            <a:r>
              <a:rPr lang="en-US" b="1" dirty="0" smtClean="0"/>
              <a:t>assemble</a:t>
            </a:r>
            <a:r>
              <a:rPr lang="en-US" dirty="0" smtClean="0"/>
              <a:t>” an application from </a:t>
            </a:r>
            <a:r>
              <a:rPr lang="en-US" b="1" dirty="0" smtClean="0"/>
              <a:t>software components.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about software?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advent of computer 60 years ago, we have written tons and tons of programs.</a:t>
            </a:r>
          </a:p>
          <a:p>
            <a:endParaRPr lang="en-US" dirty="0" smtClean="0"/>
          </a:p>
          <a:p>
            <a:r>
              <a:rPr lang="en-US" dirty="0" smtClean="0"/>
              <a:t>However, for each new application, we have to </a:t>
            </a:r>
            <a:r>
              <a:rPr lang="en-US" b="1" dirty="0" smtClean="0">
                <a:solidFill>
                  <a:srgbClr val="FF0000"/>
                </a:solidFill>
              </a:rPr>
              <a:t>re-invent the wheels and write the program from scratch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Is that correct approach to write each program from scratch??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about software?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Traditional procedural-oriented languages (such as C and Pascal) suffer some notable drawbacks in creating reusable software components:</a:t>
            </a:r>
          </a:p>
          <a:p>
            <a:endParaRPr lang="en-US" dirty="0" smtClean="0"/>
          </a:p>
          <a:p>
            <a:r>
              <a:rPr lang="en-US" dirty="0" smtClean="0"/>
              <a:t>The programs are made up of functions. </a:t>
            </a:r>
            <a:r>
              <a:rPr lang="en-US" b="1" dirty="0" smtClean="0"/>
              <a:t>Functions</a:t>
            </a:r>
            <a:r>
              <a:rPr lang="en-US" dirty="0" smtClean="0"/>
              <a:t> are often not reusable. It is very difficult to copy a function from one program and reuse in another program because the </a:t>
            </a:r>
            <a:r>
              <a:rPr lang="en-US" dirty="0" err="1" smtClean="0"/>
              <a:t>the</a:t>
            </a:r>
            <a:r>
              <a:rPr lang="en-US" dirty="0" smtClean="0"/>
              <a:t> function is likely to reference the headers, global variables and other functions. In other words, functions are not well-encapsulated as a self-contained reusable unit.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Procedural-Oriented languages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Traditional Procedural-Oriented languages</a:t>
            </a:r>
            <a:endParaRPr lang="en-US" dirty="0"/>
          </a:p>
        </p:txBody>
      </p:sp>
      <p:pic>
        <p:nvPicPr>
          <p:cNvPr id="1026" name="Picture 2" descr="C:\Users\lenovo\Desktop\OOP_CFun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419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basic unit of OOP is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, which encapsulates both the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dynamic behaviors </a:t>
            </a:r>
            <a:r>
              <a:rPr lang="en-US" dirty="0" smtClean="0"/>
              <a:t>within a "box", and specifies the public interface for using these boxes. </a:t>
            </a:r>
          </a:p>
          <a:p>
            <a:endParaRPr lang="en-US" dirty="0" smtClean="0"/>
          </a:p>
          <a:p>
            <a:r>
              <a:rPr lang="en-US" dirty="0" smtClean="0"/>
              <a:t>Since the class is well-encapsulated (compared with the function), it is easier to </a:t>
            </a:r>
            <a:r>
              <a:rPr lang="en-US" dirty="0" smtClean="0">
                <a:solidFill>
                  <a:srgbClr val="FF0000"/>
                </a:solidFill>
              </a:rPr>
              <a:t>reuse</a:t>
            </a:r>
            <a:r>
              <a:rPr lang="en-US" dirty="0" smtClean="0"/>
              <a:t> these classes. In other words, OOP combines the data structures and algorithms of a software entity inside the same box.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3683</TotalTime>
  <Words>498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OOP</vt:lpstr>
      <vt:lpstr>Why Object Oriented Programming (oop)</vt:lpstr>
      <vt:lpstr>Why OOP?</vt:lpstr>
      <vt:lpstr>Why OOP?</vt:lpstr>
      <vt:lpstr>How about software?</vt:lpstr>
      <vt:lpstr>How about software?</vt:lpstr>
      <vt:lpstr>Traditional Procedural-Oriented languages</vt:lpstr>
      <vt:lpstr>Traditional Procedural-Oriented languages</vt:lpstr>
      <vt:lpstr>Object-Oriented Programming Languages</vt:lpstr>
      <vt:lpstr>Benefits of OOP</vt:lpstr>
      <vt:lpstr>Benefits of OOP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498</cp:revision>
  <dcterms:created xsi:type="dcterms:W3CDTF">2012-09-28T07:20:28Z</dcterms:created>
  <dcterms:modified xsi:type="dcterms:W3CDTF">2019-09-30T08:14:11Z</dcterms:modified>
</cp:coreProperties>
</file>