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7" r:id="rId6"/>
    <p:sldId id="258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E24"/>
    <a:srgbClr val="18B8F6"/>
    <a:srgbClr val="17ADE4"/>
    <a:srgbClr val="1492BF"/>
    <a:srgbClr val="72E9F9"/>
    <a:srgbClr val="2BFFF4"/>
    <a:srgbClr val="2FFFF5"/>
    <a:srgbClr val="CC66FF"/>
    <a:srgbClr val="FD66FF"/>
    <a:srgbClr val="D3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10001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10:08:22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50.50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Sally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2022-12-15 12:11:09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John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78.00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2022-12-16 12:00:30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2022-12-17 23:00:30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 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356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</a:t>
            </a: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10001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10:08:22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50.50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2022-12-15 12:11:09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John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78.00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2022-12-16 12:00:30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/>
                        <a:t>rd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2022-12-17 23:00:30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 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Row-level Filter &amp; Data </a:t>
            </a:r>
            <a:r>
              <a:rPr lang="en-US" altLang="zh-CN"/>
              <a:t>mask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Sally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Raw Data( For Data masking example)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Xxxxxx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Masked Data with customer_name after mask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0055" y="420370"/>
            <a:ext cx="648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Masked Data with customer_name after mask_show_first_4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81430" y="2570480"/>
          <a:ext cx="9161780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1080"/>
                <a:gridCol w="920115"/>
                <a:gridCol w="1949450"/>
                <a:gridCol w="2194560"/>
                <a:gridCol w="30765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用户名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表名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字段名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脱敏条件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备注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用户</a:t>
                      </a: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orders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customer_name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MASK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掩盖全部字符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用户B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orders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customer_name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MASK_SHOW_FIRST_4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仅显示前4个字符，其他用x代替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2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3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4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5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ags/tag6.xml><?xml version="1.0" encoding="utf-8"?>
<p:tagLst xmlns:p="http://schemas.openxmlformats.org/presentationml/2006/main">
  <p:tag name="KSO_WM_UNIT_TABLE_BEAUTIFY" val="smartTable{fc0847fd-871d-4817-8bcc-8068f1fa087b}"/>
  <p:tag name="TABLE_ENDDRAG_ORIGIN_RECT" val="710*103"/>
  <p:tag name="TABLE_ENDDRAG_RECT" val="100*202*710*10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文字</Application>
  <PresentationFormat>宽屏</PresentationFormat>
  <Paragraphs>362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baisong</dc:creator>
  <cp:lastModifiedBy>HamaWhite</cp:lastModifiedBy>
  <cp:revision>8</cp:revision>
  <dcterms:created xsi:type="dcterms:W3CDTF">2023-04-25T02:53:49Z</dcterms:created>
  <dcterms:modified xsi:type="dcterms:W3CDTF">2023-04-25T02:53:49Z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4976AF79799DB4EDBFF64164B51A8F58</vt:lpwstr>
  </property>
</Properties>
</file>