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E24"/>
    <a:srgbClr val="18B8F6"/>
    <a:srgbClr val="17ADE4"/>
    <a:srgbClr val="1492BF"/>
    <a:srgbClr val="72E9F9"/>
    <a:srgbClr val="2BFFF4"/>
    <a:srgbClr val="2FFFF5"/>
    <a:srgbClr val="CC66FF"/>
    <a:srgbClr val="FD66FF"/>
    <a:srgbClr val="D35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40055" y="1008380"/>
          <a:ext cx="11515090" cy="409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/>
                <a:gridCol w="2546985"/>
                <a:gridCol w="1941830"/>
                <a:gridCol w="1148080"/>
                <a:gridCol w="1489075"/>
                <a:gridCol w="1562100"/>
                <a:gridCol w="1522095"/>
              </a:tblGrid>
              <a:tr h="790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customer_name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order_status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D9CE24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10001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10:08:22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Jack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50.50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102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beijing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10002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10:11:09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Sally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15.00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105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18B8F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beijing</a:t>
                      </a:r>
                      <a:endParaRPr lang="zh-CN" altLang="en-US"/>
                    </a:p>
                  </a:txBody>
                  <a:tcPr marL="45720" marR="45720" anchor="ctr" anchorCtr="0">
                    <a:solidFill>
                      <a:srgbClr val="18B8F6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10003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2020-07-30 12:00:30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Edward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25.25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hangzhou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10004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2022-12-15 12:11:09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John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78.00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hangzhou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10005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2022-12-16 12:00:30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Edward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64.00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shanghai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10006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2022-12-17 23:00:30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Jack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20.00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shanghai 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d458cd7-4b3b-4fd4-a7c1-cfd83274f5d2}"/>
  <p:tag name="TABLE_ENDDRAG_ORIGIN_RECT" val="906*364"/>
  <p:tag name="TABLE_ENDDRAG_RECT" val="33*73*906*32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WPS 文字</Application>
  <PresentationFormat>宽屏</PresentationFormat>
  <Paragraphs>98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baisong</dc:creator>
  <cp:lastModifiedBy>baisong</cp:lastModifiedBy>
  <cp:revision>1</cp:revision>
  <dcterms:created xsi:type="dcterms:W3CDTF">2022-12-15T13:20:22Z</dcterms:created>
  <dcterms:modified xsi:type="dcterms:W3CDTF">2022-12-15T13:20:22Z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