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2" r:id="rId5"/>
    <p:sldId id="257" r:id="rId6"/>
    <p:sldId id="258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E24"/>
    <a:srgbClr val="18B8F6"/>
    <a:srgbClr val="17ADE4"/>
    <a:srgbClr val="1492BF"/>
    <a:srgbClr val="72E9F9"/>
    <a:srgbClr val="2BFFF4"/>
    <a:srgbClr val="2FFFF5"/>
    <a:srgbClr val="CC66FF"/>
    <a:srgbClr val="FD66FF"/>
    <a:srgbClr val="D35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40055" y="1008380"/>
          <a:ext cx="11515090" cy="4097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925"/>
                <a:gridCol w="2546985"/>
                <a:gridCol w="1941830"/>
                <a:gridCol w="1148080"/>
                <a:gridCol w="1489075"/>
                <a:gridCol w="1562100"/>
                <a:gridCol w="1522095"/>
              </a:tblGrid>
              <a:tr h="790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order_date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customer_name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product_id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order_status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region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10001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2020-07-30 10:08:22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Jack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50.50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102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false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beijing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10002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2020-07-30 10:11:09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Sally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15.00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105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</a:t>
                      </a:r>
                      <a:r>
                        <a:rPr lang="zh-CN" altLang="en-US"/>
                        <a:t>beijing</a:t>
                      </a:r>
                      <a:endParaRPr lang="zh-CN" altLang="en-US"/>
                    </a:p>
                  </a:txBody>
                  <a:tcPr marL="45720" marR="45720" anchor="ctr" anchorCtr="0">
                    <a:solidFill>
                      <a:srgbClr val="18B8F6"/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10003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2020-07-30 12:00:30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Edward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25.25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106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hangzhou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10004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2022-12-15 12:11:09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John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78.00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hangzhou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10005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2022-12-16 12:00:30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Edward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64.00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shanghai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10006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2022-12-17 23:00:30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Jack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20.00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shanghai 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40055" y="420370"/>
            <a:ext cx="3565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Raw </a:t>
            </a:r>
            <a:r>
              <a:rPr lang="en-US" altLang="zh-CN"/>
              <a:t>Data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40055" y="1008380"/>
          <a:ext cx="11515090" cy="4097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925"/>
                <a:gridCol w="2546985"/>
                <a:gridCol w="1941830"/>
                <a:gridCol w="1148080"/>
                <a:gridCol w="1489075"/>
                <a:gridCol w="1562100"/>
                <a:gridCol w="1522095"/>
              </a:tblGrid>
              <a:tr h="790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order_date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customer_name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product_id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order_status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region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10001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2020-07-30 10:08:22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50.50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102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false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beijing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10002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2020-07-30 10:11:09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15.00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105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</a:t>
                      </a:r>
                      <a:r>
                        <a:rPr lang="zh-CN" altLang="en-US"/>
                        <a:t>beijing</a:t>
                      </a:r>
                      <a:endParaRPr lang="zh-CN" altLang="en-US"/>
                    </a:p>
                  </a:txBody>
                  <a:tcPr marL="45720" marR="45720" anchor="ctr" anchorCtr="0">
                    <a:solidFill>
                      <a:srgbClr val="18B8F6"/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10003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2020-07-30 12:00:30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Edwa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xx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25.25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106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hangzhou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10004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2022-12-15 12:11:09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John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78.00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hangzhou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10005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2022-12-16 12:00:30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Edwa</a:t>
                      </a:r>
                      <a:r>
                        <a:rPr lang="en-US" altLang="zh-CN"/>
                        <a:t>rd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64.00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shanghai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10006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2022-12-17 23:00:30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Jack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20.00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shanghai 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40055" y="420370"/>
            <a:ext cx="6482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Row-level Filter &amp; Data </a:t>
            </a:r>
            <a:r>
              <a:rPr lang="en-US" altLang="zh-CN"/>
              <a:t>mask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40055" y="1008380"/>
          <a:ext cx="11515090" cy="4097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925"/>
                <a:gridCol w="2546985"/>
                <a:gridCol w="1941830"/>
                <a:gridCol w="1148080"/>
                <a:gridCol w="1489075"/>
                <a:gridCol w="1562100"/>
                <a:gridCol w="1522095"/>
              </a:tblGrid>
              <a:tr h="790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order_date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customer_name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product_id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order_status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region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10002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2020-07-30 10:11:09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Sally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15.00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105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</a:t>
                      </a:r>
                      <a:r>
                        <a:rPr lang="zh-CN" altLang="en-US"/>
                        <a:t>beijing</a:t>
                      </a:r>
                      <a:endParaRPr lang="zh-CN" altLang="en-US"/>
                    </a:p>
                  </a:txBody>
                  <a:tcPr marL="45720" marR="45720" anchor="ctr" anchorCtr="0">
                    <a:solidFill>
                      <a:srgbClr val="18B8F6"/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10003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2020-07-30 12:00:30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Edward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25.25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106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hangzhou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40055" y="420370"/>
            <a:ext cx="509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Raw Data( For Data masking example)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40055" y="1008380"/>
          <a:ext cx="11515090" cy="4097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925"/>
                <a:gridCol w="2546985"/>
                <a:gridCol w="1941830"/>
                <a:gridCol w="1148080"/>
                <a:gridCol w="1489075"/>
                <a:gridCol w="1562100"/>
                <a:gridCol w="1522095"/>
              </a:tblGrid>
              <a:tr h="790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order_date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customer_name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product_id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order_status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region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10002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2020-07-30 10:11:09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15.00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105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</a:t>
                      </a:r>
                      <a:r>
                        <a:rPr lang="zh-CN" altLang="en-US"/>
                        <a:t>beijing</a:t>
                      </a:r>
                      <a:endParaRPr lang="zh-CN" altLang="en-US"/>
                    </a:p>
                  </a:txBody>
                  <a:tcPr marL="45720" marR="45720" anchor="ctr" anchorCtr="0">
                    <a:solidFill>
                      <a:srgbClr val="18B8F6"/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10003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2020-07-30 12:00:30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Xxxxxx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25.25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106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hangzhou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40055" y="420370"/>
            <a:ext cx="6482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Masked Data with customer_name after mask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40055" y="1008380"/>
          <a:ext cx="11515090" cy="4097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925"/>
                <a:gridCol w="2546985"/>
                <a:gridCol w="1941830"/>
                <a:gridCol w="1148080"/>
                <a:gridCol w="1489075"/>
                <a:gridCol w="1562100"/>
                <a:gridCol w="1522095"/>
              </a:tblGrid>
              <a:tr h="790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order_date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customer_name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product_id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order_status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region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10002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2020-07-30 10:11:09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Sall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15.00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105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</a:t>
                      </a:r>
                      <a:r>
                        <a:rPr lang="zh-CN" altLang="en-US"/>
                        <a:t>beijing</a:t>
                      </a:r>
                      <a:endParaRPr lang="zh-CN" altLang="en-US"/>
                    </a:p>
                  </a:txBody>
                  <a:tcPr marL="45720" marR="45720" anchor="ctr" anchorCtr="0">
                    <a:solidFill>
                      <a:srgbClr val="18B8F6"/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10003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2020-07-30 12:00:30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Edwa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xx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25.25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106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hangzhou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40055" y="420370"/>
            <a:ext cx="6482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Masked Data with customer_name after mask_show_first_4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d458cd7-4b3b-4fd4-a7c1-cfd83274f5d2}"/>
  <p:tag name="TABLE_ENDDRAG_ORIGIN_RECT" val="906*364"/>
  <p:tag name="TABLE_ENDDRAG_RECT" val="33*73*906*322"/>
</p:tagLst>
</file>

<file path=ppt/tags/tag2.xml><?xml version="1.0" encoding="utf-8"?>
<p:tagLst xmlns:p="http://schemas.openxmlformats.org/presentationml/2006/main">
  <p:tag name="KSO_WM_UNIT_TABLE_BEAUTIFY" val="smartTable{5d458cd7-4b3b-4fd4-a7c1-cfd83274f5d2}"/>
  <p:tag name="TABLE_ENDDRAG_ORIGIN_RECT" val="906*364"/>
  <p:tag name="TABLE_ENDDRAG_RECT" val="33*73*906*322"/>
</p:tagLst>
</file>

<file path=ppt/tags/tag3.xml><?xml version="1.0" encoding="utf-8"?>
<p:tagLst xmlns:p="http://schemas.openxmlformats.org/presentationml/2006/main">
  <p:tag name="KSO_WM_UNIT_TABLE_BEAUTIFY" val="smartTable{5d458cd7-4b3b-4fd4-a7c1-cfd83274f5d2}"/>
  <p:tag name="TABLE_ENDDRAG_ORIGIN_RECT" val="906*364"/>
  <p:tag name="TABLE_ENDDRAG_RECT" val="33*73*906*322"/>
</p:tagLst>
</file>

<file path=ppt/tags/tag4.xml><?xml version="1.0" encoding="utf-8"?>
<p:tagLst xmlns:p="http://schemas.openxmlformats.org/presentationml/2006/main">
  <p:tag name="KSO_WM_UNIT_TABLE_BEAUTIFY" val="smartTable{5d458cd7-4b3b-4fd4-a7c1-cfd83274f5d2}"/>
  <p:tag name="TABLE_ENDDRAG_ORIGIN_RECT" val="906*364"/>
  <p:tag name="TABLE_ENDDRAG_RECT" val="33*73*906*322"/>
</p:tagLst>
</file>

<file path=ppt/tags/tag5.xml><?xml version="1.0" encoding="utf-8"?>
<p:tagLst xmlns:p="http://schemas.openxmlformats.org/presentationml/2006/main">
  <p:tag name="KSO_WM_UNIT_TABLE_BEAUTIFY" val="smartTable{5d458cd7-4b3b-4fd4-a7c1-cfd83274f5d2}"/>
  <p:tag name="TABLE_ENDDRAG_ORIGIN_RECT" val="906*364"/>
  <p:tag name="TABLE_ENDDRAG_RECT" val="33*73*906*32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1389</Words>
  <Application>WPS 文字</Application>
  <PresentationFormat>宽屏</PresentationFormat>
  <Paragraphs>332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baisong</dc:creator>
  <cp:lastModifiedBy>HamaWhite</cp:lastModifiedBy>
  <cp:revision>7</cp:revision>
  <dcterms:created xsi:type="dcterms:W3CDTF">2023-04-23T12:08:34Z</dcterms:created>
  <dcterms:modified xsi:type="dcterms:W3CDTF">2023-04-23T12:08:34Z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2052-5.1.1.7662</vt:lpwstr>
  </property>
  <property fmtid="{D5CDD505-2E9C-101B-9397-08002B2CF9AE}" pid="3" name="ICV">
    <vt:lpwstr>4976AF79799DB4EDBFF64164B51A8F58</vt:lpwstr>
  </property>
</Properties>
</file>