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687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8/18/21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8/18/21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8/18/21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8/18/21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8/18/21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arjunprasadsarkhel/2021-olympics-in-Toky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D0232-2F85-F04C-9AA3-4ECA3DA875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Olympics 2021</a:t>
            </a:r>
            <a:br>
              <a:rPr lang="en-US" dirty="0"/>
            </a:br>
            <a:r>
              <a:rPr lang="en-SA" dirty="0"/>
              <a:t>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441A20-B76F-DC41-A6CB-AFAF9F1A26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SA" dirty="0"/>
              <a:t>Done by:</a:t>
            </a:r>
          </a:p>
          <a:p>
            <a:pPr algn="ctr"/>
            <a:r>
              <a:rPr lang="en-SA" dirty="0"/>
              <a:t>Hamad sami s. alassafi</a:t>
            </a:r>
          </a:p>
        </p:txBody>
      </p:sp>
    </p:spTree>
    <p:extLst>
      <p:ext uri="{BB962C8B-B14F-4D97-AF65-F5344CB8AC3E}">
        <p14:creationId xmlns:p14="http://schemas.microsoft.com/office/powerpoint/2010/main" val="2329281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1" name="Oval 70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486933-F7D5-7E4A-8604-EBAC59130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Data Visualization</a:t>
            </a:r>
          </a:p>
        </p:txBody>
      </p:sp>
      <p:sp>
        <p:nvSpPr>
          <p:cNvPr id="81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3" name="Freeform: Shape 82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6" descr="Chart, bar chart&#10;&#10;Description automatically generated">
            <a:extLst>
              <a:ext uri="{FF2B5EF4-FFF2-40B4-BE49-F238E27FC236}">
                <a16:creationId xmlns:a16="http://schemas.microsoft.com/office/drawing/2014/main" id="{E5E4D35F-8097-7D45-932A-13762D1A69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43853" y="1132136"/>
            <a:ext cx="6776605" cy="496386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8312363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899AB4D-E69D-7D4F-A746-B95EF9A26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815908"/>
            <a:ext cx="9404723" cy="1400530"/>
          </a:xfrm>
        </p:spPr>
        <p:txBody>
          <a:bodyPr/>
          <a:lstStyle/>
          <a:p>
            <a:pPr algn="ctr"/>
            <a:r>
              <a:rPr lang="en-SA" sz="54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3506082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86933-F7D5-7E4A-8604-EBAC59130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A" dirty="0"/>
              <a:t>Data source &amp;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505BD-C9E9-134F-986D-03287CE80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A" sz="2800" dirty="0"/>
              <a:t>I download a cleaned dataset from Kaggle (</a:t>
            </a:r>
            <a:r>
              <a:rPr lang="en-US" sz="2800" dirty="0">
                <a:hlinkClick r:id="rId2"/>
              </a:rPr>
              <a:t>https://www.kaggle.com/arjunprasadsarkhel/2021-olympics-in-Tokyo</a:t>
            </a:r>
            <a:r>
              <a:rPr lang="en-US" sz="2800" dirty="0"/>
              <a:t>)</a:t>
            </a:r>
          </a:p>
          <a:p>
            <a:endParaRPr lang="en-US" sz="2800" dirty="0"/>
          </a:p>
          <a:p>
            <a:r>
              <a:rPr lang="en-US" sz="2800" dirty="0"/>
              <a:t>I have used Python, Pandas, and Matplotlib in the analysis process</a:t>
            </a:r>
            <a:endParaRPr lang="en-SA" sz="2800" dirty="0"/>
          </a:p>
        </p:txBody>
      </p:sp>
    </p:spTree>
    <p:extLst>
      <p:ext uri="{BB962C8B-B14F-4D97-AF65-F5344CB8AC3E}">
        <p14:creationId xmlns:p14="http://schemas.microsoft.com/office/powerpoint/2010/main" val="1816594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486933-F7D5-7E4A-8604-EBAC59130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Data Visualization</a:t>
            </a:r>
          </a:p>
        </p:txBody>
      </p:sp>
      <p:sp>
        <p:nvSpPr>
          <p:cNvPr id="26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6" descr="Chart, bar chart&#10;&#10;Description automatically generated">
            <a:extLst>
              <a:ext uri="{FF2B5EF4-FFF2-40B4-BE49-F238E27FC236}">
                <a16:creationId xmlns:a16="http://schemas.microsoft.com/office/drawing/2014/main" id="{C68072DF-481F-F240-A1D3-CD3FFB3E5B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428625" y="542925"/>
            <a:ext cx="6936371" cy="524351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606317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486933-F7D5-7E4A-8604-EBAC59130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Data Visualization</a:t>
            </a:r>
          </a:p>
        </p:txBody>
      </p:sp>
      <p:sp>
        <p:nvSpPr>
          <p:cNvPr id="26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D3090214-F6F9-3B43-89BA-73C7493BB9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43959" y="1203483"/>
            <a:ext cx="7384378" cy="4793556"/>
          </a:xfrm>
        </p:spPr>
      </p:pic>
    </p:spTree>
    <p:extLst>
      <p:ext uri="{BB962C8B-B14F-4D97-AF65-F5344CB8AC3E}">
        <p14:creationId xmlns:p14="http://schemas.microsoft.com/office/powerpoint/2010/main" val="21442718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486933-F7D5-7E4A-8604-EBAC59130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Data Visualization</a:t>
            </a:r>
          </a:p>
        </p:txBody>
      </p:sp>
      <p:sp>
        <p:nvSpPr>
          <p:cNvPr id="26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85C619A0-4336-1047-A8FA-2DA0C401B2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224842" y="914400"/>
            <a:ext cx="7310018" cy="5181600"/>
          </a:xfrm>
        </p:spPr>
      </p:pic>
    </p:spTree>
    <p:extLst>
      <p:ext uri="{BB962C8B-B14F-4D97-AF65-F5344CB8AC3E}">
        <p14:creationId xmlns:p14="http://schemas.microsoft.com/office/powerpoint/2010/main" val="39339037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9" name="Oval 38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486933-F7D5-7E4A-8604-EBAC59130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Data Visualization</a:t>
            </a:r>
          </a:p>
        </p:txBody>
      </p:sp>
      <p:sp>
        <p:nvSpPr>
          <p:cNvPr id="49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Content Placeholder 5" descr="Chart, pie chart&#10;&#10;Description automatically generated">
            <a:extLst>
              <a:ext uri="{FF2B5EF4-FFF2-40B4-BE49-F238E27FC236}">
                <a16:creationId xmlns:a16="http://schemas.microsoft.com/office/drawing/2014/main" id="{27C3106A-E1C8-C74E-9DF7-40E1B11FA1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43854" y="661839"/>
            <a:ext cx="6270662" cy="553385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6298811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9" name="Oval 38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486933-F7D5-7E4A-8604-EBAC59130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Data Visualization</a:t>
            </a:r>
          </a:p>
        </p:txBody>
      </p:sp>
      <p:sp>
        <p:nvSpPr>
          <p:cNvPr id="49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1C44F036-09E6-9043-94B1-6B5326C4F7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43853" y="1155652"/>
            <a:ext cx="6466119" cy="468793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501986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34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0" name="Picture 36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2" name="Oval 38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4" name="Picture 40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5" name="Picture 42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56" name="Rectangle 44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486933-F7D5-7E4A-8604-EBAC59130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Data Visualization</a:t>
            </a:r>
            <a:endParaRPr lang="en-US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9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 descr="Chart, bar chart&#10;&#10;Description automatically generated">
            <a:extLst>
              <a:ext uri="{FF2B5EF4-FFF2-40B4-BE49-F238E27FC236}">
                <a16:creationId xmlns:a16="http://schemas.microsoft.com/office/drawing/2014/main" id="{4CA6FFFE-6831-9A41-A8E8-9D23148D40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312928" y="1141407"/>
            <a:ext cx="6855616" cy="471323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346726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34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5" name="Picture 36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6" name="Oval 38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7" name="Picture 40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8" name="Picture 42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59" name="Rectangle 44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0" name="Rectangle 46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486933-F7D5-7E4A-8604-EBAC59130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Data Visualization</a:t>
            </a:r>
          </a:p>
        </p:txBody>
      </p:sp>
      <p:sp>
        <p:nvSpPr>
          <p:cNvPr id="61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2" name="Freeform: Shape 50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 descr="Chart, bar chart&#10;&#10;Description automatically generated">
            <a:extLst>
              <a:ext uri="{FF2B5EF4-FFF2-40B4-BE49-F238E27FC236}">
                <a16:creationId xmlns:a16="http://schemas.microsoft.com/office/drawing/2014/main" id="{DF73F9E8-1889-7C48-BAE8-A833875278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205077" y="1141407"/>
            <a:ext cx="6959322" cy="485412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3309374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</TotalTime>
  <Words>69</Words>
  <Application>Microsoft Macintosh PowerPoint</Application>
  <PresentationFormat>Widescreen</PresentationFormat>
  <Paragraphs>16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Olympics 2021 Data Analysis</vt:lpstr>
      <vt:lpstr>Data source &amp; Tools</vt:lpstr>
      <vt:lpstr>Data Visualization</vt:lpstr>
      <vt:lpstr>Data Visualization</vt:lpstr>
      <vt:lpstr>Data Visualization</vt:lpstr>
      <vt:lpstr>Data Visualization</vt:lpstr>
      <vt:lpstr>Data Visualization</vt:lpstr>
      <vt:lpstr>Data Visualization</vt:lpstr>
      <vt:lpstr>Data Visualization</vt:lpstr>
      <vt:lpstr>Data Visualization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Olympics 2021 Data Analysis</dc:title>
  <dc:creator>Hamad Sami Sulimn Alassafi</dc:creator>
  <cp:lastModifiedBy>Hamad Sami Sulimn Alassafi</cp:lastModifiedBy>
  <cp:revision>1</cp:revision>
  <dcterms:created xsi:type="dcterms:W3CDTF">2021-08-18T19:12:18Z</dcterms:created>
  <dcterms:modified xsi:type="dcterms:W3CDTF">2021-08-18T19:33:04Z</dcterms:modified>
</cp:coreProperties>
</file>