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33"/>
  </p:notesMasterIdLst>
  <p:handoutMasterIdLst>
    <p:handoutMasterId r:id="rId34"/>
  </p:handoutMasterIdLst>
  <p:sldIdLst>
    <p:sldId id="330" r:id="rId2"/>
    <p:sldId id="258" r:id="rId3"/>
    <p:sldId id="354" r:id="rId4"/>
    <p:sldId id="362" r:id="rId5"/>
    <p:sldId id="357" r:id="rId6"/>
    <p:sldId id="265" r:id="rId7"/>
    <p:sldId id="405" r:id="rId8"/>
    <p:sldId id="379" r:id="rId9"/>
    <p:sldId id="347" r:id="rId10"/>
    <p:sldId id="371" r:id="rId11"/>
    <p:sldId id="406" r:id="rId12"/>
    <p:sldId id="375" r:id="rId13"/>
    <p:sldId id="381" r:id="rId14"/>
    <p:sldId id="382" r:id="rId15"/>
    <p:sldId id="383" r:id="rId16"/>
    <p:sldId id="384" r:id="rId17"/>
    <p:sldId id="385" r:id="rId18"/>
    <p:sldId id="391" r:id="rId19"/>
    <p:sldId id="411" r:id="rId20"/>
    <p:sldId id="400" r:id="rId21"/>
    <p:sldId id="401" r:id="rId22"/>
    <p:sldId id="399" r:id="rId23"/>
    <p:sldId id="408" r:id="rId24"/>
    <p:sldId id="402" r:id="rId25"/>
    <p:sldId id="410" r:id="rId26"/>
    <p:sldId id="392" r:id="rId27"/>
    <p:sldId id="395" r:id="rId28"/>
    <p:sldId id="412" r:id="rId29"/>
    <p:sldId id="358" r:id="rId30"/>
    <p:sldId id="378" r:id="rId31"/>
    <p:sldId id="35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نايف بن علي بن احمد آل عتيق الغامدي" initials="نايف" lastIdx="1" clrIdx="0">
    <p:extLst>
      <p:ext uri="{19B8F6BF-5375-455C-9EA6-DF929625EA0E}">
        <p15:presenceInfo xmlns:p15="http://schemas.microsoft.com/office/powerpoint/2012/main" userId="نايف بن علي بن احمد آل عتيق الغامدي"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65DB"/>
    <a:srgbClr val="848484"/>
    <a:srgbClr val="585858"/>
    <a:srgbClr val="404040"/>
    <a:srgbClr val="6E91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نمط ذو نسُق 2 - تميي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بلا نمط، شبكة جدول">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نمط متوسط 2 - تميي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نمط متوسط 2 - تميي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نمط متوسط 2 - تميي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022" autoAdjust="0"/>
    <p:restoredTop sz="79613" autoAdjust="0"/>
  </p:normalViewPr>
  <p:slideViewPr>
    <p:cSldViewPr snapToGrid="0">
      <p:cViewPr varScale="1">
        <p:scale>
          <a:sx n="68" d="100"/>
          <a:sy n="68" d="100"/>
        </p:scale>
        <p:origin x="1476" y="66"/>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howGuides="1">
      <p:cViewPr varScale="1">
        <p:scale>
          <a:sx n="66" d="100"/>
          <a:sy n="66" d="100"/>
        </p:scale>
        <p:origin x="3252"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a:extLst>
              <a:ext uri="{FF2B5EF4-FFF2-40B4-BE49-F238E27FC236}">
                <a16:creationId xmlns:a16="http://schemas.microsoft.com/office/drawing/2014/main" id="{EF2B0DB8-B4E4-4A38-A810-D1991CC9902F}"/>
              </a:ext>
            </a:extLst>
          </p:cNvPr>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A" dirty="0"/>
          </a:p>
        </p:txBody>
      </p:sp>
      <p:sp>
        <p:nvSpPr>
          <p:cNvPr id="3" name="عنصر نائب للتاريخ 2">
            <a:extLst>
              <a:ext uri="{FF2B5EF4-FFF2-40B4-BE49-F238E27FC236}">
                <a16:creationId xmlns:a16="http://schemas.microsoft.com/office/drawing/2014/main" id="{1D7DED8C-578A-4E6C-AF18-C84C006067E6}"/>
              </a:ext>
            </a:extLst>
          </p:cNvPr>
          <p:cNvSpPr>
            <a:spLocks noGrp="1"/>
          </p:cNvSpPr>
          <p:nvPr>
            <p:ph type="dt" sz="quarter" idx="1"/>
          </p:nvPr>
        </p:nvSpPr>
        <p:spPr>
          <a:xfrm>
            <a:off x="1588" y="0"/>
            <a:ext cx="2971800" cy="458788"/>
          </a:xfrm>
          <a:prstGeom prst="rect">
            <a:avLst/>
          </a:prstGeom>
        </p:spPr>
        <p:txBody>
          <a:bodyPr vert="horz" lIns="91440" tIns="45720" rIns="91440" bIns="45720" rtlCol="1"/>
          <a:lstStyle>
            <a:lvl1pPr algn="l">
              <a:defRPr sz="1200"/>
            </a:lvl1pPr>
          </a:lstStyle>
          <a:p>
            <a:fld id="{35A0A6E1-DA82-414C-86C4-80E83435E433}" type="datetimeFigureOut">
              <a:rPr lang="ar-SA" smtClean="0"/>
              <a:t>04/08/1442</a:t>
            </a:fld>
            <a:endParaRPr lang="ar-SA" dirty="0"/>
          </a:p>
        </p:txBody>
      </p:sp>
      <p:sp>
        <p:nvSpPr>
          <p:cNvPr id="4" name="عنصر نائب للتذييل 3">
            <a:extLst>
              <a:ext uri="{FF2B5EF4-FFF2-40B4-BE49-F238E27FC236}">
                <a16:creationId xmlns:a16="http://schemas.microsoft.com/office/drawing/2014/main" id="{ECB6469B-ED7F-4DE5-9798-7E7F49A727DE}"/>
              </a:ext>
            </a:extLst>
          </p:cNvPr>
          <p:cNvSpPr>
            <a:spLocks noGrp="1"/>
          </p:cNvSpPr>
          <p:nvPr>
            <p:ph type="ftr" sz="quarter" idx="2"/>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A" dirty="0"/>
          </a:p>
        </p:txBody>
      </p:sp>
      <p:sp>
        <p:nvSpPr>
          <p:cNvPr id="5" name="عنصر نائب لرقم الشريحة 4">
            <a:extLst>
              <a:ext uri="{FF2B5EF4-FFF2-40B4-BE49-F238E27FC236}">
                <a16:creationId xmlns:a16="http://schemas.microsoft.com/office/drawing/2014/main" id="{399D18E5-DE8E-4430-BA46-5C75229F24D5}"/>
              </a:ext>
            </a:extLst>
          </p:cNvPr>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l">
              <a:defRPr sz="1200"/>
            </a:lvl1pPr>
          </a:lstStyle>
          <a:p>
            <a:fld id="{AB15940B-12D9-42F1-80DE-008C149764E6}" type="slidenum">
              <a:rPr lang="ar-SA" smtClean="0"/>
              <a:t>‹#›</a:t>
            </a:fld>
            <a:endParaRPr lang="ar-SA" dirty="0"/>
          </a:p>
        </p:txBody>
      </p:sp>
    </p:spTree>
    <p:extLst>
      <p:ext uri="{BB962C8B-B14F-4D97-AF65-F5344CB8AC3E}">
        <p14:creationId xmlns:p14="http://schemas.microsoft.com/office/powerpoint/2010/main" val="23270787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A" dirty="0"/>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37C9485A-7E00-4BE9-AAC6-E3DD0E699A7B}" type="datetimeFigureOut">
              <a:rPr lang="ar-SA" smtClean="0"/>
              <a:t>04/08/1442</a:t>
            </a:fld>
            <a:endParaRPr lang="ar-SA" dirty="0"/>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SA" dirty="0"/>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A" dirty="0"/>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68741ACE-37FC-49AD-B120-DDF0CF71F212}" type="slidenum">
              <a:rPr lang="ar-SA" smtClean="0"/>
              <a:t>‹#›</a:t>
            </a:fld>
            <a:endParaRPr lang="ar-SA" dirty="0"/>
          </a:p>
        </p:txBody>
      </p:sp>
    </p:spTree>
    <p:extLst>
      <p:ext uri="{BB962C8B-B14F-4D97-AF65-F5344CB8AC3E}">
        <p14:creationId xmlns:p14="http://schemas.microsoft.com/office/powerpoint/2010/main" val="44154579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احمد </a:t>
            </a:r>
          </a:p>
          <a:p>
            <a:endParaRPr lang="ar-SA" dirty="0"/>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1</a:t>
            </a:fld>
            <a:endParaRPr lang="ar-SA" dirty="0"/>
          </a:p>
        </p:txBody>
      </p:sp>
    </p:spTree>
    <p:extLst>
      <p:ext uri="{BB962C8B-B14F-4D97-AF65-F5344CB8AC3E}">
        <p14:creationId xmlns:p14="http://schemas.microsoft.com/office/powerpoint/2010/main" val="402071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dirty="0"/>
              <a:t>فيصل</a:t>
            </a:r>
          </a:p>
          <a:p>
            <a:endParaRPr lang="ar-SA" dirty="0"/>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10</a:t>
            </a:fld>
            <a:endParaRPr lang="ar-SA" dirty="0"/>
          </a:p>
        </p:txBody>
      </p:sp>
    </p:spTree>
    <p:extLst>
      <p:ext uri="{BB962C8B-B14F-4D97-AF65-F5344CB8AC3E}">
        <p14:creationId xmlns:p14="http://schemas.microsoft.com/office/powerpoint/2010/main" val="799576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فيصل </a:t>
            </a:r>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11</a:t>
            </a:fld>
            <a:endParaRPr lang="ar-SA" dirty="0"/>
          </a:p>
        </p:txBody>
      </p:sp>
    </p:spTree>
    <p:extLst>
      <p:ext uri="{BB962C8B-B14F-4D97-AF65-F5344CB8AC3E}">
        <p14:creationId xmlns:p14="http://schemas.microsoft.com/office/powerpoint/2010/main" val="2459379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فيصل </a:t>
            </a:r>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12</a:t>
            </a:fld>
            <a:endParaRPr lang="ar-SA" dirty="0"/>
          </a:p>
        </p:txBody>
      </p:sp>
    </p:spTree>
    <p:extLst>
      <p:ext uri="{BB962C8B-B14F-4D97-AF65-F5344CB8AC3E}">
        <p14:creationId xmlns:p14="http://schemas.microsoft.com/office/powerpoint/2010/main" val="2857291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dirty="0"/>
              <a:t>فيصل</a:t>
            </a:r>
          </a:p>
          <a:p>
            <a:endParaRPr lang="ar-SA" dirty="0"/>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13</a:t>
            </a:fld>
            <a:endParaRPr lang="ar-SA" dirty="0"/>
          </a:p>
        </p:txBody>
      </p:sp>
    </p:spTree>
    <p:extLst>
      <p:ext uri="{BB962C8B-B14F-4D97-AF65-F5344CB8AC3E}">
        <p14:creationId xmlns:p14="http://schemas.microsoft.com/office/powerpoint/2010/main" val="3938702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SA" dirty="0"/>
              <a:t>فيصل </a:t>
            </a:r>
          </a:p>
        </p:txBody>
      </p:sp>
      <p:sp>
        <p:nvSpPr>
          <p:cNvPr id="4" name="Slide Number Placeholder 3"/>
          <p:cNvSpPr>
            <a:spLocks noGrp="1"/>
          </p:cNvSpPr>
          <p:nvPr>
            <p:ph type="sldNum" sz="quarter" idx="5"/>
          </p:nvPr>
        </p:nvSpPr>
        <p:spPr/>
        <p:txBody>
          <a:bodyPr/>
          <a:lstStyle/>
          <a:p>
            <a:fld id="{68741ACE-37FC-49AD-B120-DDF0CF71F212}" type="slidenum">
              <a:rPr lang="ar-SA" smtClean="0"/>
              <a:t>14</a:t>
            </a:fld>
            <a:endParaRPr lang="ar-SA" dirty="0"/>
          </a:p>
        </p:txBody>
      </p:sp>
    </p:spTree>
    <p:extLst>
      <p:ext uri="{BB962C8B-B14F-4D97-AF65-F5344CB8AC3E}">
        <p14:creationId xmlns:p14="http://schemas.microsoft.com/office/powerpoint/2010/main" val="3328469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SA" dirty="0"/>
              <a:t>فيصل</a:t>
            </a:r>
          </a:p>
        </p:txBody>
      </p:sp>
      <p:sp>
        <p:nvSpPr>
          <p:cNvPr id="4" name="Slide Number Placeholder 3"/>
          <p:cNvSpPr>
            <a:spLocks noGrp="1"/>
          </p:cNvSpPr>
          <p:nvPr>
            <p:ph type="sldNum" sz="quarter" idx="5"/>
          </p:nvPr>
        </p:nvSpPr>
        <p:spPr/>
        <p:txBody>
          <a:bodyPr/>
          <a:lstStyle/>
          <a:p>
            <a:fld id="{68741ACE-37FC-49AD-B120-DDF0CF71F212}" type="slidenum">
              <a:rPr lang="ar-SA" smtClean="0"/>
              <a:t>15</a:t>
            </a:fld>
            <a:endParaRPr lang="ar-SA" dirty="0"/>
          </a:p>
        </p:txBody>
      </p:sp>
    </p:spTree>
    <p:extLst>
      <p:ext uri="{BB962C8B-B14F-4D97-AF65-F5344CB8AC3E}">
        <p14:creationId xmlns:p14="http://schemas.microsoft.com/office/powerpoint/2010/main" val="510089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SA" dirty="0"/>
              <a:t>فيصل</a:t>
            </a:r>
          </a:p>
        </p:txBody>
      </p:sp>
      <p:sp>
        <p:nvSpPr>
          <p:cNvPr id="4" name="Slide Number Placeholder 3"/>
          <p:cNvSpPr>
            <a:spLocks noGrp="1"/>
          </p:cNvSpPr>
          <p:nvPr>
            <p:ph type="sldNum" sz="quarter" idx="5"/>
          </p:nvPr>
        </p:nvSpPr>
        <p:spPr/>
        <p:txBody>
          <a:bodyPr/>
          <a:lstStyle/>
          <a:p>
            <a:fld id="{68741ACE-37FC-49AD-B120-DDF0CF71F212}" type="slidenum">
              <a:rPr lang="ar-SA" smtClean="0"/>
              <a:t>16</a:t>
            </a:fld>
            <a:endParaRPr lang="ar-SA" dirty="0"/>
          </a:p>
        </p:txBody>
      </p:sp>
    </p:spTree>
    <p:extLst>
      <p:ext uri="{BB962C8B-B14F-4D97-AF65-F5344CB8AC3E}">
        <p14:creationId xmlns:p14="http://schemas.microsoft.com/office/powerpoint/2010/main" val="22420456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SA" dirty="0"/>
              <a:t>فيصل </a:t>
            </a:r>
          </a:p>
        </p:txBody>
      </p:sp>
      <p:sp>
        <p:nvSpPr>
          <p:cNvPr id="4" name="Slide Number Placeholder 3"/>
          <p:cNvSpPr>
            <a:spLocks noGrp="1"/>
          </p:cNvSpPr>
          <p:nvPr>
            <p:ph type="sldNum" sz="quarter" idx="5"/>
          </p:nvPr>
        </p:nvSpPr>
        <p:spPr/>
        <p:txBody>
          <a:bodyPr/>
          <a:lstStyle/>
          <a:p>
            <a:fld id="{68741ACE-37FC-49AD-B120-DDF0CF71F212}" type="slidenum">
              <a:rPr lang="ar-SA" smtClean="0"/>
              <a:t>17</a:t>
            </a:fld>
            <a:endParaRPr lang="ar-SA" dirty="0"/>
          </a:p>
        </p:txBody>
      </p:sp>
    </p:spTree>
    <p:extLst>
      <p:ext uri="{BB962C8B-B14F-4D97-AF65-F5344CB8AC3E}">
        <p14:creationId xmlns:p14="http://schemas.microsoft.com/office/powerpoint/2010/main" val="732479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فيصل</a:t>
            </a:r>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18</a:t>
            </a:fld>
            <a:endParaRPr lang="ar-SA" dirty="0"/>
          </a:p>
        </p:txBody>
      </p:sp>
    </p:spTree>
    <p:extLst>
      <p:ext uri="{BB962C8B-B14F-4D97-AF65-F5344CB8AC3E}">
        <p14:creationId xmlns:p14="http://schemas.microsoft.com/office/powerpoint/2010/main" val="6342430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نايف </a:t>
            </a:r>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19</a:t>
            </a:fld>
            <a:endParaRPr lang="ar-SA" dirty="0"/>
          </a:p>
        </p:txBody>
      </p:sp>
    </p:spTree>
    <p:extLst>
      <p:ext uri="{BB962C8B-B14F-4D97-AF65-F5344CB8AC3E}">
        <p14:creationId xmlns:p14="http://schemas.microsoft.com/office/powerpoint/2010/main" val="2580031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احمد</a:t>
            </a:r>
          </a:p>
          <a:p>
            <a:endParaRPr lang="ar-SA" dirty="0"/>
          </a:p>
          <a:p>
            <a:endParaRPr lang="ar-SA" dirty="0"/>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2</a:t>
            </a:fld>
            <a:endParaRPr lang="ar-SA" dirty="0"/>
          </a:p>
        </p:txBody>
      </p:sp>
    </p:spTree>
    <p:extLst>
      <p:ext uri="{BB962C8B-B14F-4D97-AF65-F5344CB8AC3E}">
        <p14:creationId xmlns:p14="http://schemas.microsoft.com/office/powerpoint/2010/main" val="3234213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SA" dirty="0"/>
              <a:t>نايف</a:t>
            </a:r>
          </a:p>
        </p:txBody>
      </p:sp>
      <p:sp>
        <p:nvSpPr>
          <p:cNvPr id="4" name="Slide Number Placeholder 3"/>
          <p:cNvSpPr>
            <a:spLocks noGrp="1"/>
          </p:cNvSpPr>
          <p:nvPr>
            <p:ph type="sldNum" sz="quarter" idx="5"/>
          </p:nvPr>
        </p:nvSpPr>
        <p:spPr/>
        <p:txBody>
          <a:bodyPr/>
          <a:lstStyle/>
          <a:p>
            <a:fld id="{68741ACE-37FC-49AD-B120-DDF0CF71F212}" type="slidenum">
              <a:rPr lang="ar-SA" smtClean="0"/>
              <a:t>20</a:t>
            </a:fld>
            <a:endParaRPr lang="ar-SA" dirty="0"/>
          </a:p>
        </p:txBody>
      </p:sp>
    </p:spTree>
    <p:extLst>
      <p:ext uri="{BB962C8B-B14F-4D97-AF65-F5344CB8AC3E}">
        <p14:creationId xmlns:p14="http://schemas.microsoft.com/office/powerpoint/2010/main" val="22501459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نايف</a:t>
            </a:r>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21</a:t>
            </a:fld>
            <a:endParaRPr lang="ar-SA" dirty="0"/>
          </a:p>
        </p:txBody>
      </p:sp>
    </p:spTree>
    <p:extLst>
      <p:ext uri="{BB962C8B-B14F-4D97-AF65-F5344CB8AC3E}">
        <p14:creationId xmlns:p14="http://schemas.microsoft.com/office/powerpoint/2010/main" val="26933094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نايف</a:t>
            </a:r>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22</a:t>
            </a:fld>
            <a:endParaRPr lang="ar-SA" dirty="0"/>
          </a:p>
        </p:txBody>
      </p:sp>
    </p:spTree>
    <p:extLst>
      <p:ext uri="{BB962C8B-B14F-4D97-AF65-F5344CB8AC3E}">
        <p14:creationId xmlns:p14="http://schemas.microsoft.com/office/powerpoint/2010/main" val="11663417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حمد </a:t>
            </a:r>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23</a:t>
            </a:fld>
            <a:endParaRPr lang="ar-SA" dirty="0"/>
          </a:p>
        </p:txBody>
      </p:sp>
    </p:spTree>
    <p:extLst>
      <p:ext uri="{BB962C8B-B14F-4D97-AF65-F5344CB8AC3E}">
        <p14:creationId xmlns:p14="http://schemas.microsoft.com/office/powerpoint/2010/main" val="22982191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حمد</a:t>
            </a:r>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24</a:t>
            </a:fld>
            <a:endParaRPr lang="ar-SA" dirty="0"/>
          </a:p>
        </p:txBody>
      </p:sp>
    </p:spTree>
    <p:extLst>
      <p:ext uri="{BB962C8B-B14F-4D97-AF65-F5344CB8AC3E}">
        <p14:creationId xmlns:p14="http://schemas.microsoft.com/office/powerpoint/2010/main" val="24389313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حمد </a:t>
            </a:r>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25</a:t>
            </a:fld>
            <a:endParaRPr lang="ar-SA" dirty="0"/>
          </a:p>
        </p:txBody>
      </p:sp>
    </p:spTree>
    <p:extLst>
      <p:ext uri="{BB962C8B-B14F-4D97-AF65-F5344CB8AC3E}">
        <p14:creationId xmlns:p14="http://schemas.microsoft.com/office/powerpoint/2010/main" val="42184106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حمد</a:t>
            </a:r>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26</a:t>
            </a:fld>
            <a:endParaRPr lang="ar-SA" dirty="0"/>
          </a:p>
        </p:txBody>
      </p:sp>
    </p:spTree>
    <p:extLst>
      <p:ext uri="{BB962C8B-B14F-4D97-AF65-F5344CB8AC3E}">
        <p14:creationId xmlns:p14="http://schemas.microsoft.com/office/powerpoint/2010/main" val="19735707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حمد</a:t>
            </a:r>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27</a:t>
            </a:fld>
            <a:endParaRPr lang="ar-SA" dirty="0"/>
          </a:p>
        </p:txBody>
      </p:sp>
    </p:spTree>
    <p:extLst>
      <p:ext uri="{BB962C8B-B14F-4D97-AF65-F5344CB8AC3E}">
        <p14:creationId xmlns:p14="http://schemas.microsoft.com/office/powerpoint/2010/main" val="21161216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حمد</a:t>
            </a:r>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28</a:t>
            </a:fld>
            <a:endParaRPr lang="ar-SA" dirty="0"/>
          </a:p>
        </p:txBody>
      </p:sp>
    </p:spTree>
    <p:extLst>
      <p:ext uri="{BB962C8B-B14F-4D97-AF65-F5344CB8AC3E}">
        <p14:creationId xmlns:p14="http://schemas.microsoft.com/office/powerpoint/2010/main" val="29800410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حمد</a:t>
            </a:r>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29</a:t>
            </a:fld>
            <a:endParaRPr lang="ar-SA" dirty="0"/>
          </a:p>
        </p:txBody>
      </p:sp>
    </p:spTree>
    <p:extLst>
      <p:ext uri="{BB962C8B-B14F-4D97-AF65-F5344CB8AC3E}">
        <p14:creationId xmlns:p14="http://schemas.microsoft.com/office/powerpoint/2010/main" val="3176287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احمد</a:t>
            </a:r>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3</a:t>
            </a:fld>
            <a:endParaRPr lang="ar-SA" dirty="0"/>
          </a:p>
        </p:txBody>
      </p:sp>
    </p:spTree>
    <p:extLst>
      <p:ext uri="{BB962C8B-B14F-4D97-AF65-F5344CB8AC3E}">
        <p14:creationId xmlns:p14="http://schemas.microsoft.com/office/powerpoint/2010/main" val="28724960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حمد</a:t>
            </a:r>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30</a:t>
            </a:fld>
            <a:endParaRPr lang="ar-SA" dirty="0"/>
          </a:p>
        </p:txBody>
      </p:sp>
    </p:spTree>
    <p:extLst>
      <p:ext uri="{BB962C8B-B14F-4D97-AF65-F5344CB8AC3E}">
        <p14:creationId xmlns:p14="http://schemas.microsoft.com/office/powerpoint/2010/main" val="4008990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محمد</a:t>
            </a:r>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4</a:t>
            </a:fld>
            <a:endParaRPr lang="ar-SA" dirty="0"/>
          </a:p>
        </p:txBody>
      </p:sp>
    </p:spTree>
    <p:extLst>
      <p:ext uri="{BB962C8B-B14F-4D97-AF65-F5344CB8AC3E}">
        <p14:creationId xmlns:p14="http://schemas.microsoft.com/office/powerpoint/2010/main" val="1527467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dirty="0"/>
              <a:t>محمد</a:t>
            </a:r>
          </a:p>
          <a:p>
            <a:endParaRPr lang="ar-SA" dirty="0"/>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5</a:t>
            </a:fld>
            <a:endParaRPr lang="ar-SA" dirty="0"/>
          </a:p>
        </p:txBody>
      </p:sp>
    </p:spTree>
    <p:extLst>
      <p:ext uri="{BB962C8B-B14F-4D97-AF65-F5344CB8AC3E}">
        <p14:creationId xmlns:p14="http://schemas.microsoft.com/office/powerpoint/2010/main" val="329138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dirty="0"/>
              <a:t>محمد</a:t>
            </a:r>
          </a:p>
          <a:p>
            <a:endParaRPr lang="ar-SA" dirty="0"/>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6</a:t>
            </a:fld>
            <a:endParaRPr lang="ar-SA" dirty="0"/>
          </a:p>
        </p:txBody>
      </p:sp>
    </p:spTree>
    <p:extLst>
      <p:ext uri="{BB962C8B-B14F-4D97-AF65-F5344CB8AC3E}">
        <p14:creationId xmlns:p14="http://schemas.microsoft.com/office/powerpoint/2010/main" val="4013316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محمد</a:t>
            </a:r>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7</a:t>
            </a:fld>
            <a:endParaRPr lang="ar-SA" dirty="0"/>
          </a:p>
        </p:txBody>
      </p:sp>
    </p:spTree>
    <p:extLst>
      <p:ext uri="{BB962C8B-B14F-4D97-AF65-F5344CB8AC3E}">
        <p14:creationId xmlns:p14="http://schemas.microsoft.com/office/powerpoint/2010/main" val="2412939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فيصل</a:t>
            </a:r>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8</a:t>
            </a:fld>
            <a:endParaRPr lang="ar-SA" dirty="0"/>
          </a:p>
        </p:txBody>
      </p:sp>
    </p:spTree>
    <p:extLst>
      <p:ext uri="{BB962C8B-B14F-4D97-AF65-F5344CB8AC3E}">
        <p14:creationId xmlns:p14="http://schemas.microsoft.com/office/powerpoint/2010/main" val="3228767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dirty="0"/>
              <a:t>فيصل</a:t>
            </a:r>
          </a:p>
          <a:p>
            <a:endParaRPr lang="ar-SA" dirty="0"/>
          </a:p>
        </p:txBody>
      </p:sp>
      <p:sp>
        <p:nvSpPr>
          <p:cNvPr id="4" name="عنصر نائب لرقم الشريحة 3"/>
          <p:cNvSpPr>
            <a:spLocks noGrp="1"/>
          </p:cNvSpPr>
          <p:nvPr>
            <p:ph type="sldNum" sz="quarter" idx="5"/>
          </p:nvPr>
        </p:nvSpPr>
        <p:spPr/>
        <p:txBody>
          <a:bodyPr/>
          <a:lstStyle/>
          <a:p>
            <a:fld id="{68741ACE-37FC-49AD-B120-DDF0CF71F212}" type="slidenum">
              <a:rPr lang="ar-SA" smtClean="0"/>
              <a:t>9</a:t>
            </a:fld>
            <a:endParaRPr lang="ar-SA" dirty="0"/>
          </a:p>
        </p:txBody>
      </p:sp>
    </p:spTree>
    <p:extLst>
      <p:ext uri="{BB962C8B-B14F-4D97-AF65-F5344CB8AC3E}">
        <p14:creationId xmlns:p14="http://schemas.microsoft.com/office/powerpoint/2010/main" val="2615794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5645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4813778-434D-4657-8A47-014EF4385EDE}"/>
              </a:ext>
            </a:extLst>
          </p:cNvPr>
          <p:cNvSpPr>
            <a:spLocks noGrp="1"/>
          </p:cNvSpPr>
          <p:nvPr>
            <p:ph type="pic" sz="quarter" idx="10" hasCustomPrompt="1"/>
          </p:nvPr>
        </p:nvSpPr>
        <p:spPr>
          <a:xfrm>
            <a:off x="1" y="3"/>
            <a:ext cx="9448799" cy="4825067"/>
          </a:xfrm>
          <a:custGeom>
            <a:avLst/>
            <a:gdLst>
              <a:gd name="connsiteX0" fmla="*/ 0 w 9448798"/>
              <a:gd name="connsiteY0" fmla="*/ 0 h 4825067"/>
              <a:gd name="connsiteX1" fmla="*/ 9443212 w 9448798"/>
              <a:gd name="connsiteY1" fmla="*/ 0 h 4825067"/>
              <a:gd name="connsiteX2" fmla="*/ 9448798 w 9448798"/>
              <a:gd name="connsiteY2" fmla="*/ 6103 h 4825067"/>
              <a:gd name="connsiteX3" fmla="*/ 0 w 9448798"/>
              <a:gd name="connsiteY3" fmla="*/ 4825067 h 4825067"/>
            </a:gdLst>
            <a:ahLst/>
            <a:cxnLst>
              <a:cxn ang="0">
                <a:pos x="connsiteX0" y="connsiteY0"/>
              </a:cxn>
              <a:cxn ang="0">
                <a:pos x="connsiteX1" y="connsiteY1"/>
              </a:cxn>
              <a:cxn ang="0">
                <a:pos x="connsiteX2" y="connsiteY2"/>
              </a:cxn>
              <a:cxn ang="0">
                <a:pos x="connsiteX3" y="connsiteY3"/>
              </a:cxn>
            </a:cxnLst>
            <a:rect l="l" t="t" r="r" b="b"/>
            <a:pathLst>
              <a:path w="9448798" h="4825067">
                <a:moveTo>
                  <a:pt x="0" y="0"/>
                </a:moveTo>
                <a:lnTo>
                  <a:pt x="9443212" y="0"/>
                </a:lnTo>
                <a:lnTo>
                  <a:pt x="9448798" y="6103"/>
                </a:lnTo>
                <a:cubicBezTo>
                  <a:pt x="9448798" y="6103"/>
                  <a:pt x="6331370" y="3458676"/>
                  <a:pt x="0" y="4825067"/>
                </a:cubicBezTo>
                <a:close/>
              </a:path>
            </a:pathLst>
          </a:custGeom>
          <a:pattFill prst="pct20">
            <a:fgClr>
              <a:schemeClr val="accent2"/>
            </a:fgClr>
            <a:bgClr>
              <a:schemeClr val="bg1"/>
            </a:bgClr>
          </a:pattFill>
        </p:spPr>
        <p:txBody>
          <a:bodyPr wrap="square">
            <a:noAutofit/>
          </a:bodyPr>
          <a:lstStyle>
            <a:lvl1pPr marL="0" indent="0">
              <a:buNone/>
              <a:defRPr/>
            </a:lvl1pPr>
          </a:lstStyle>
          <a:p>
            <a:r>
              <a:rPr lang="ar-SA" dirty="0"/>
              <a:t> </a:t>
            </a:r>
            <a:endParaRPr lang="en-ID" dirty="0"/>
          </a:p>
        </p:txBody>
      </p:sp>
    </p:spTree>
    <p:extLst>
      <p:ext uri="{BB962C8B-B14F-4D97-AF65-F5344CB8AC3E}">
        <p14:creationId xmlns:p14="http://schemas.microsoft.com/office/powerpoint/2010/main" val="259774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0_Title Slide">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695FBD6A-D2D3-4C5A-94F1-04423106B7E6}"/>
              </a:ext>
            </a:extLst>
          </p:cNvPr>
          <p:cNvSpPr>
            <a:spLocks noGrp="1"/>
          </p:cNvSpPr>
          <p:nvPr>
            <p:ph type="pic" sz="quarter" idx="10" hasCustomPrompt="1"/>
          </p:nvPr>
        </p:nvSpPr>
        <p:spPr>
          <a:xfrm>
            <a:off x="1454713" y="1262745"/>
            <a:ext cx="2438399" cy="4325257"/>
          </a:xfrm>
          <a:prstGeom prst="rect">
            <a:avLst/>
          </a:prstGeom>
          <a:pattFill prst="pct20">
            <a:fgClr>
              <a:schemeClr val="accent1"/>
            </a:fgClr>
            <a:bgClr>
              <a:schemeClr val="bg1"/>
            </a:bgClr>
          </a:pattFill>
        </p:spPr>
        <p:txBody>
          <a:bodyPr/>
          <a:lstStyle>
            <a:lvl1pPr marL="0" indent="0">
              <a:buNone/>
              <a:defRPr/>
            </a:lvl1pPr>
          </a:lstStyle>
          <a:p>
            <a:r>
              <a:rPr lang="ar-SA" dirty="0"/>
              <a:t> </a:t>
            </a:r>
            <a:endParaRPr lang="en-US" dirty="0"/>
          </a:p>
        </p:txBody>
      </p:sp>
      <p:sp>
        <p:nvSpPr>
          <p:cNvPr id="7" name="Picture Placeholder 3">
            <a:extLst>
              <a:ext uri="{FF2B5EF4-FFF2-40B4-BE49-F238E27FC236}">
                <a16:creationId xmlns:a16="http://schemas.microsoft.com/office/drawing/2014/main" id="{E877DEEE-FF7A-4901-809A-05C00CB45C9F}"/>
              </a:ext>
            </a:extLst>
          </p:cNvPr>
          <p:cNvSpPr>
            <a:spLocks noGrp="1"/>
          </p:cNvSpPr>
          <p:nvPr>
            <p:ph type="pic" sz="quarter" idx="11" hasCustomPrompt="1"/>
          </p:nvPr>
        </p:nvSpPr>
        <p:spPr>
          <a:xfrm>
            <a:off x="4082025" y="1747838"/>
            <a:ext cx="1857375" cy="3281362"/>
          </a:xfrm>
          <a:prstGeom prst="rect">
            <a:avLst/>
          </a:prstGeom>
          <a:pattFill prst="pct20">
            <a:fgClr>
              <a:schemeClr val="accent1"/>
            </a:fgClr>
            <a:bgClr>
              <a:schemeClr val="bg1"/>
            </a:bgClr>
          </a:pattFill>
        </p:spPr>
        <p:txBody>
          <a:bodyPr/>
          <a:lstStyle>
            <a:lvl1pPr marL="0" indent="0">
              <a:buNone/>
              <a:defRPr/>
            </a:lvl1pPr>
          </a:lstStyle>
          <a:p>
            <a:r>
              <a:rPr lang="ar-SA" dirty="0"/>
              <a:t> </a:t>
            </a:r>
            <a:endParaRPr lang="en-US" dirty="0"/>
          </a:p>
        </p:txBody>
      </p:sp>
    </p:spTree>
    <p:extLst>
      <p:ext uri="{BB962C8B-B14F-4D97-AF65-F5344CB8AC3E}">
        <p14:creationId xmlns:p14="http://schemas.microsoft.com/office/powerpoint/2010/main" val="2245247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1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7614E1-6C78-46D4-B7B7-290C08733F1C}"/>
              </a:ext>
            </a:extLst>
          </p:cNvPr>
          <p:cNvSpPr>
            <a:spLocks noGrp="1"/>
          </p:cNvSpPr>
          <p:nvPr>
            <p:ph type="pic" sz="quarter" idx="10" hasCustomPrompt="1"/>
          </p:nvPr>
        </p:nvSpPr>
        <p:spPr>
          <a:xfrm>
            <a:off x="6318250" y="2044700"/>
            <a:ext cx="5873751" cy="3721100"/>
          </a:xfrm>
          <a:prstGeom prst="rect">
            <a:avLst/>
          </a:prstGeom>
          <a:pattFill prst="pct20">
            <a:fgClr>
              <a:schemeClr val="accent1"/>
            </a:fgClr>
            <a:bgClr>
              <a:schemeClr val="bg1"/>
            </a:bgClr>
          </a:pattFill>
        </p:spPr>
        <p:txBody>
          <a:bodyPr wrap="square">
            <a:noAutofit/>
          </a:bodyPr>
          <a:lstStyle>
            <a:lvl1pPr marL="0" indent="0">
              <a:buNone/>
              <a:defRPr/>
            </a:lvl1pPr>
          </a:lstStyle>
          <a:p>
            <a:r>
              <a:rPr lang="ar-SA" dirty="0"/>
              <a:t> </a:t>
            </a:r>
            <a:endParaRPr lang="en-ID" dirty="0"/>
          </a:p>
        </p:txBody>
      </p:sp>
    </p:spTree>
    <p:extLst>
      <p:ext uri="{BB962C8B-B14F-4D97-AF65-F5344CB8AC3E}">
        <p14:creationId xmlns:p14="http://schemas.microsoft.com/office/powerpoint/2010/main" val="3104401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2_Title Slide">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6E687D4F-E918-4C2D-9CFC-15D229676F2F}"/>
              </a:ext>
            </a:extLst>
          </p:cNvPr>
          <p:cNvSpPr>
            <a:spLocks noGrp="1"/>
          </p:cNvSpPr>
          <p:nvPr>
            <p:ph type="pic" sz="quarter" idx="10" hasCustomPrompt="1"/>
          </p:nvPr>
        </p:nvSpPr>
        <p:spPr>
          <a:xfrm>
            <a:off x="1" y="885827"/>
            <a:ext cx="6296025" cy="4029075"/>
          </a:xfrm>
          <a:prstGeom prst="rect">
            <a:avLst/>
          </a:prstGeom>
          <a:pattFill prst="pct20">
            <a:fgClr>
              <a:schemeClr val="accent1"/>
            </a:fgClr>
            <a:bgClr>
              <a:schemeClr val="bg1"/>
            </a:bgClr>
          </a:pattFill>
        </p:spPr>
        <p:txBody>
          <a:bodyPr wrap="square">
            <a:noAutofit/>
          </a:bodyPr>
          <a:lstStyle>
            <a:lvl1pPr marL="0" indent="0">
              <a:buNone/>
              <a:defRPr/>
            </a:lvl1pPr>
          </a:lstStyle>
          <a:p>
            <a:r>
              <a:rPr lang="ar-SA" dirty="0"/>
              <a:t> </a:t>
            </a:r>
            <a:endParaRPr lang="en-ID" dirty="0"/>
          </a:p>
        </p:txBody>
      </p:sp>
    </p:spTree>
    <p:extLst>
      <p:ext uri="{BB962C8B-B14F-4D97-AF65-F5344CB8AC3E}">
        <p14:creationId xmlns:p14="http://schemas.microsoft.com/office/powerpoint/2010/main" val="1596277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694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0092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1A5E72EA-467C-4C05-B9FF-160B8BDEC09E}"/>
              </a:ext>
            </a:extLst>
          </p:cNvPr>
          <p:cNvSpPr>
            <a:spLocks noGrp="1"/>
          </p:cNvSpPr>
          <p:nvPr>
            <p:ph type="pic" sz="quarter" idx="10" hasCustomPrompt="1"/>
          </p:nvPr>
        </p:nvSpPr>
        <p:spPr>
          <a:xfrm>
            <a:off x="66967" y="0"/>
            <a:ext cx="5337323" cy="5211462"/>
          </a:xfrm>
          <a:custGeom>
            <a:avLst/>
            <a:gdLst>
              <a:gd name="connsiteX0" fmla="*/ 0 w 5337322"/>
              <a:gd name="connsiteY0" fmla="*/ 0 h 5211462"/>
              <a:gd name="connsiteX1" fmla="*/ 5337322 w 5337322"/>
              <a:gd name="connsiteY1" fmla="*/ 0 h 5211462"/>
              <a:gd name="connsiteX2" fmla="*/ 5248644 w 5337322"/>
              <a:gd name="connsiteY2" fmla="*/ 311789 h 5211462"/>
              <a:gd name="connsiteX3" fmla="*/ 2477858 w 5337322"/>
              <a:gd name="connsiteY3" fmla="*/ 5211462 h 5211462"/>
              <a:gd name="connsiteX4" fmla="*/ 27047 w 5337322"/>
              <a:gd name="connsiteY4" fmla="*/ 1276856 h 5211462"/>
              <a:gd name="connsiteX5" fmla="*/ 0 w 5337322"/>
              <a:gd name="connsiteY5" fmla="*/ 1203301 h 521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37322" h="5211462">
                <a:moveTo>
                  <a:pt x="0" y="0"/>
                </a:moveTo>
                <a:lnTo>
                  <a:pt x="5337322" y="0"/>
                </a:lnTo>
                <a:lnTo>
                  <a:pt x="5248644" y="311789"/>
                </a:lnTo>
                <a:cubicBezTo>
                  <a:pt x="4269905" y="3593371"/>
                  <a:pt x="2477858" y="5211462"/>
                  <a:pt x="2477858" y="5211462"/>
                </a:cubicBezTo>
                <a:cubicBezTo>
                  <a:pt x="2477858" y="5211462"/>
                  <a:pt x="1032312" y="3910832"/>
                  <a:pt x="27047" y="1276856"/>
                </a:cubicBezTo>
                <a:lnTo>
                  <a:pt x="0" y="1203301"/>
                </a:lnTo>
                <a:close/>
              </a:path>
            </a:pathLst>
          </a:custGeom>
          <a:pattFill prst="pct20">
            <a:fgClr>
              <a:schemeClr val="accent2"/>
            </a:fgClr>
            <a:bgClr>
              <a:schemeClr val="bg1"/>
            </a:bgClr>
          </a:pattFill>
        </p:spPr>
        <p:txBody>
          <a:bodyPr wrap="square">
            <a:noAutofit/>
          </a:bodyPr>
          <a:lstStyle>
            <a:lvl1pPr marL="0" indent="0">
              <a:buNone/>
              <a:defRPr/>
            </a:lvl1pPr>
          </a:lstStyle>
          <a:p>
            <a:r>
              <a:rPr lang="ar-SA" dirty="0"/>
              <a:t> </a:t>
            </a:r>
            <a:endParaRPr lang="en-ID" dirty="0"/>
          </a:p>
        </p:txBody>
      </p:sp>
    </p:spTree>
    <p:extLst>
      <p:ext uri="{BB962C8B-B14F-4D97-AF65-F5344CB8AC3E}">
        <p14:creationId xmlns:p14="http://schemas.microsoft.com/office/powerpoint/2010/main" val="2554362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E07225E-21DE-4AF1-9C84-8D58255A5E5A}"/>
              </a:ext>
            </a:extLst>
          </p:cNvPr>
          <p:cNvSpPr>
            <a:spLocks noGrp="1"/>
          </p:cNvSpPr>
          <p:nvPr>
            <p:ph type="pic" sz="quarter" idx="10" hasCustomPrompt="1"/>
          </p:nvPr>
        </p:nvSpPr>
        <p:spPr>
          <a:xfrm>
            <a:off x="2994717" y="558223"/>
            <a:ext cx="6327083" cy="6299779"/>
          </a:xfrm>
          <a:custGeom>
            <a:avLst/>
            <a:gdLst>
              <a:gd name="connsiteX0" fmla="*/ 3176828 w 6327082"/>
              <a:gd name="connsiteY0" fmla="*/ 0 h 6299779"/>
              <a:gd name="connsiteX1" fmla="*/ 6327082 w 6327082"/>
              <a:gd name="connsiteY1" fmla="*/ 6299779 h 6299779"/>
              <a:gd name="connsiteX2" fmla="*/ 0 w 6327082"/>
              <a:gd name="connsiteY2" fmla="*/ 6299779 h 6299779"/>
              <a:gd name="connsiteX3" fmla="*/ 3176828 w 6327082"/>
              <a:gd name="connsiteY3" fmla="*/ 0 h 6299779"/>
            </a:gdLst>
            <a:ahLst/>
            <a:cxnLst>
              <a:cxn ang="0">
                <a:pos x="connsiteX0" y="connsiteY0"/>
              </a:cxn>
              <a:cxn ang="0">
                <a:pos x="connsiteX1" y="connsiteY1"/>
              </a:cxn>
              <a:cxn ang="0">
                <a:pos x="connsiteX2" y="connsiteY2"/>
              </a:cxn>
              <a:cxn ang="0">
                <a:pos x="connsiteX3" y="connsiteY3"/>
              </a:cxn>
            </a:cxnLst>
            <a:rect l="l" t="t" r="r" b="b"/>
            <a:pathLst>
              <a:path w="6327082" h="6299779">
                <a:moveTo>
                  <a:pt x="3176828" y="0"/>
                </a:moveTo>
                <a:cubicBezTo>
                  <a:pt x="3176828" y="0"/>
                  <a:pt x="5431167" y="2148455"/>
                  <a:pt x="6327082" y="6299779"/>
                </a:cubicBezTo>
                <a:lnTo>
                  <a:pt x="0" y="6299779"/>
                </a:lnTo>
                <a:cubicBezTo>
                  <a:pt x="895915" y="2148455"/>
                  <a:pt x="3176828" y="0"/>
                  <a:pt x="3176828" y="0"/>
                </a:cubicBezTo>
                <a:close/>
              </a:path>
            </a:pathLst>
          </a:custGeom>
          <a:pattFill prst="pct20">
            <a:fgClr>
              <a:schemeClr val="accent2"/>
            </a:fgClr>
            <a:bgClr>
              <a:schemeClr val="bg1"/>
            </a:bgClr>
          </a:pattFill>
        </p:spPr>
        <p:txBody>
          <a:bodyPr wrap="square">
            <a:noAutofit/>
          </a:bodyPr>
          <a:lstStyle>
            <a:lvl1pPr marL="0" indent="0">
              <a:buNone/>
              <a:defRPr/>
            </a:lvl1pPr>
          </a:lstStyle>
          <a:p>
            <a:r>
              <a:rPr lang="ar-SA" dirty="0"/>
              <a:t> </a:t>
            </a:r>
            <a:endParaRPr lang="en-ID" dirty="0"/>
          </a:p>
        </p:txBody>
      </p:sp>
    </p:spTree>
    <p:extLst>
      <p:ext uri="{BB962C8B-B14F-4D97-AF65-F5344CB8AC3E}">
        <p14:creationId xmlns:p14="http://schemas.microsoft.com/office/powerpoint/2010/main" val="1662899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508CFA7-6431-4B35-AC0F-24D924E78794}"/>
              </a:ext>
            </a:extLst>
          </p:cNvPr>
          <p:cNvSpPr>
            <a:spLocks noGrp="1"/>
          </p:cNvSpPr>
          <p:nvPr>
            <p:ph type="pic" sz="quarter" idx="10" hasCustomPrompt="1"/>
          </p:nvPr>
        </p:nvSpPr>
        <p:spPr>
          <a:xfrm>
            <a:off x="2976097" y="3"/>
            <a:ext cx="6327083" cy="6299779"/>
          </a:xfrm>
          <a:custGeom>
            <a:avLst/>
            <a:gdLst>
              <a:gd name="connsiteX0" fmla="*/ 0 w 6327082"/>
              <a:gd name="connsiteY0" fmla="*/ 0 h 6299779"/>
              <a:gd name="connsiteX1" fmla="*/ 6327082 w 6327082"/>
              <a:gd name="connsiteY1" fmla="*/ 0 h 6299779"/>
              <a:gd name="connsiteX2" fmla="*/ 3176828 w 6327082"/>
              <a:gd name="connsiteY2" fmla="*/ 6299779 h 6299779"/>
              <a:gd name="connsiteX3" fmla="*/ 0 w 6327082"/>
              <a:gd name="connsiteY3" fmla="*/ 0 h 6299779"/>
            </a:gdLst>
            <a:ahLst/>
            <a:cxnLst>
              <a:cxn ang="0">
                <a:pos x="connsiteX0" y="connsiteY0"/>
              </a:cxn>
              <a:cxn ang="0">
                <a:pos x="connsiteX1" y="connsiteY1"/>
              </a:cxn>
              <a:cxn ang="0">
                <a:pos x="connsiteX2" y="connsiteY2"/>
              </a:cxn>
              <a:cxn ang="0">
                <a:pos x="connsiteX3" y="connsiteY3"/>
              </a:cxn>
            </a:cxnLst>
            <a:rect l="l" t="t" r="r" b="b"/>
            <a:pathLst>
              <a:path w="6327082" h="6299779">
                <a:moveTo>
                  <a:pt x="0" y="0"/>
                </a:moveTo>
                <a:lnTo>
                  <a:pt x="6327082" y="0"/>
                </a:lnTo>
                <a:cubicBezTo>
                  <a:pt x="5431167" y="4151325"/>
                  <a:pt x="3176828" y="6299779"/>
                  <a:pt x="3176828" y="6299779"/>
                </a:cubicBezTo>
                <a:cubicBezTo>
                  <a:pt x="3176828" y="6299779"/>
                  <a:pt x="895915" y="4151325"/>
                  <a:pt x="0" y="0"/>
                </a:cubicBezTo>
                <a:close/>
              </a:path>
            </a:pathLst>
          </a:custGeom>
          <a:pattFill prst="pct20">
            <a:fgClr>
              <a:schemeClr val="accent2"/>
            </a:fgClr>
            <a:bgClr>
              <a:schemeClr val="bg1"/>
            </a:bgClr>
          </a:pattFill>
        </p:spPr>
        <p:txBody>
          <a:bodyPr wrap="square">
            <a:noAutofit/>
          </a:bodyPr>
          <a:lstStyle>
            <a:lvl1pPr marL="0" indent="0">
              <a:buNone/>
              <a:defRPr/>
            </a:lvl1pPr>
          </a:lstStyle>
          <a:p>
            <a:r>
              <a:rPr lang="ar-SA" dirty="0"/>
              <a:t> </a:t>
            </a:r>
            <a:endParaRPr lang="en-ID" dirty="0"/>
          </a:p>
        </p:txBody>
      </p:sp>
    </p:spTree>
    <p:extLst>
      <p:ext uri="{BB962C8B-B14F-4D97-AF65-F5344CB8AC3E}">
        <p14:creationId xmlns:p14="http://schemas.microsoft.com/office/powerpoint/2010/main" val="742918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5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4E4B457-FF19-4A73-B365-04B68C59EF42}"/>
              </a:ext>
            </a:extLst>
          </p:cNvPr>
          <p:cNvSpPr>
            <a:spLocks noGrp="1"/>
          </p:cNvSpPr>
          <p:nvPr>
            <p:ph type="pic" sz="quarter" idx="10" hasCustomPrompt="1"/>
          </p:nvPr>
        </p:nvSpPr>
        <p:spPr>
          <a:xfrm>
            <a:off x="7090956" y="1728348"/>
            <a:ext cx="5101045" cy="5129655"/>
          </a:xfrm>
          <a:custGeom>
            <a:avLst/>
            <a:gdLst>
              <a:gd name="connsiteX0" fmla="*/ 5101045 w 5101045"/>
              <a:gd name="connsiteY0" fmla="*/ 0 h 5129655"/>
              <a:gd name="connsiteX1" fmla="*/ 5101045 w 5101045"/>
              <a:gd name="connsiteY1" fmla="*/ 5129655 h 5129655"/>
              <a:gd name="connsiteX2" fmla="*/ 2501625 w 5101045"/>
              <a:gd name="connsiteY2" fmla="*/ 5129655 h 5129655"/>
              <a:gd name="connsiteX3" fmla="*/ 2478281 w 5101045"/>
              <a:gd name="connsiteY3" fmla="*/ 5103788 h 5129655"/>
              <a:gd name="connsiteX4" fmla="*/ 0 w 5101045"/>
              <a:gd name="connsiteY4" fmla="*/ 1388216 h 5129655"/>
              <a:gd name="connsiteX5" fmla="*/ 4876457 w 5101045"/>
              <a:gd name="connsiteY5" fmla="*/ 27317 h 5129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1045" h="5129655">
                <a:moveTo>
                  <a:pt x="5101045" y="0"/>
                </a:moveTo>
                <a:lnTo>
                  <a:pt x="5101045" y="5129655"/>
                </a:lnTo>
                <a:lnTo>
                  <a:pt x="2501625" y="5129655"/>
                </a:lnTo>
                <a:lnTo>
                  <a:pt x="2478281" y="5103788"/>
                </a:lnTo>
                <a:cubicBezTo>
                  <a:pt x="658883" y="3048066"/>
                  <a:pt x="0" y="1388216"/>
                  <a:pt x="0" y="1388216"/>
                </a:cubicBezTo>
                <a:cubicBezTo>
                  <a:pt x="0" y="1388216"/>
                  <a:pt x="1808721" y="424202"/>
                  <a:pt x="4876457" y="27317"/>
                </a:cubicBezTo>
                <a:close/>
              </a:path>
            </a:pathLst>
          </a:custGeom>
          <a:pattFill prst="pct20">
            <a:fgClr>
              <a:schemeClr val="accent2"/>
            </a:fgClr>
            <a:bgClr>
              <a:schemeClr val="bg1"/>
            </a:bgClr>
          </a:pattFill>
        </p:spPr>
        <p:txBody>
          <a:bodyPr wrap="square">
            <a:noAutofit/>
          </a:bodyPr>
          <a:lstStyle>
            <a:lvl1pPr marL="0" indent="0">
              <a:buNone/>
              <a:defRPr/>
            </a:lvl1pPr>
          </a:lstStyle>
          <a:p>
            <a:r>
              <a:rPr lang="ar-SA" dirty="0"/>
              <a:t> </a:t>
            </a:r>
            <a:endParaRPr lang="en-ID" dirty="0"/>
          </a:p>
        </p:txBody>
      </p:sp>
    </p:spTree>
    <p:extLst>
      <p:ext uri="{BB962C8B-B14F-4D97-AF65-F5344CB8AC3E}">
        <p14:creationId xmlns:p14="http://schemas.microsoft.com/office/powerpoint/2010/main" val="3791161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6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A8F7D07-AF0C-4B8B-8370-8E0B96A94A61}"/>
              </a:ext>
            </a:extLst>
          </p:cNvPr>
          <p:cNvSpPr>
            <a:spLocks noGrp="1"/>
          </p:cNvSpPr>
          <p:nvPr>
            <p:ph type="pic" sz="quarter" idx="10" hasCustomPrompt="1"/>
          </p:nvPr>
        </p:nvSpPr>
        <p:spPr>
          <a:xfrm>
            <a:off x="1" y="2"/>
            <a:ext cx="5101047" cy="5129655"/>
          </a:xfrm>
          <a:custGeom>
            <a:avLst/>
            <a:gdLst>
              <a:gd name="connsiteX0" fmla="*/ 0 w 5101046"/>
              <a:gd name="connsiteY0" fmla="*/ 0 h 5129655"/>
              <a:gd name="connsiteX1" fmla="*/ 2599420 w 5101046"/>
              <a:gd name="connsiteY1" fmla="*/ 0 h 5129655"/>
              <a:gd name="connsiteX2" fmla="*/ 2622765 w 5101046"/>
              <a:gd name="connsiteY2" fmla="*/ 25867 h 5129655"/>
              <a:gd name="connsiteX3" fmla="*/ 5101046 w 5101046"/>
              <a:gd name="connsiteY3" fmla="*/ 3741439 h 5129655"/>
              <a:gd name="connsiteX4" fmla="*/ 224589 w 5101046"/>
              <a:gd name="connsiteY4" fmla="*/ 5102338 h 5129655"/>
              <a:gd name="connsiteX5" fmla="*/ 0 w 5101046"/>
              <a:gd name="connsiteY5" fmla="*/ 5129655 h 5129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1046" h="5129655">
                <a:moveTo>
                  <a:pt x="0" y="0"/>
                </a:moveTo>
                <a:lnTo>
                  <a:pt x="2599420" y="0"/>
                </a:lnTo>
                <a:lnTo>
                  <a:pt x="2622765" y="25867"/>
                </a:lnTo>
                <a:cubicBezTo>
                  <a:pt x="4442163" y="2081589"/>
                  <a:pt x="5101046" y="3741439"/>
                  <a:pt x="5101046" y="3741439"/>
                </a:cubicBezTo>
                <a:cubicBezTo>
                  <a:pt x="5101046" y="3741439"/>
                  <a:pt x="3292324" y="4705453"/>
                  <a:pt x="224589" y="5102338"/>
                </a:cubicBezTo>
                <a:lnTo>
                  <a:pt x="0" y="5129655"/>
                </a:lnTo>
                <a:close/>
              </a:path>
            </a:pathLst>
          </a:custGeom>
          <a:pattFill prst="pct20">
            <a:fgClr>
              <a:schemeClr val="accent2"/>
            </a:fgClr>
            <a:bgClr>
              <a:schemeClr val="bg1"/>
            </a:bgClr>
          </a:pattFill>
        </p:spPr>
        <p:txBody>
          <a:bodyPr wrap="square">
            <a:noAutofit/>
          </a:bodyPr>
          <a:lstStyle>
            <a:lvl1pPr marL="0" indent="0">
              <a:buNone/>
              <a:defRPr/>
            </a:lvl1pPr>
          </a:lstStyle>
          <a:p>
            <a:r>
              <a:rPr lang="ar-SA" dirty="0"/>
              <a:t> </a:t>
            </a:r>
            <a:endParaRPr lang="en-ID" dirty="0"/>
          </a:p>
        </p:txBody>
      </p:sp>
    </p:spTree>
    <p:extLst>
      <p:ext uri="{BB962C8B-B14F-4D97-AF65-F5344CB8AC3E}">
        <p14:creationId xmlns:p14="http://schemas.microsoft.com/office/powerpoint/2010/main" val="865459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16BCC9C-DCEC-4E33-AB4F-6FD291D077DA}"/>
              </a:ext>
            </a:extLst>
          </p:cNvPr>
          <p:cNvSpPr>
            <a:spLocks noGrp="1"/>
          </p:cNvSpPr>
          <p:nvPr>
            <p:ph type="pic" sz="quarter" idx="10" hasCustomPrompt="1"/>
          </p:nvPr>
        </p:nvSpPr>
        <p:spPr>
          <a:xfrm>
            <a:off x="6261099" y="736601"/>
            <a:ext cx="5930903" cy="6121400"/>
          </a:xfrm>
          <a:custGeom>
            <a:avLst/>
            <a:gdLst>
              <a:gd name="connsiteX0" fmla="*/ 1652338 w 5930903"/>
              <a:gd name="connsiteY0" fmla="*/ 0 h 6121400"/>
              <a:gd name="connsiteX1" fmla="*/ 5731245 w 5930903"/>
              <a:gd name="connsiteY1" fmla="*/ 2657378 h 6121400"/>
              <a:gd name="connsiteX2" fmla="*/ 5930903 w 5930903"/>
              <a:gd name="connsiteY2" fmla="*/ 2830732 h 6121400"/>
              <a:gd name="connsiteX3" fmla="*/ 5930903 w 5930903"/>
              <a:gd name="connsiteY3" fmla="*/ 6121400 h 6121400"/>
              <a:gd name="connsiteX4" fmla="*/ 0 w 5930903"/>
              <a:gd name="connsiteY4" fmla="*/ 6121400 h 6121400"/>
              <a:gd name="connsiteX5" fmla="*/ 1652338 w 5930903"/>
              <a:gd name="connsiteY5" fmla="*/ 0 h 61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30903" h="6121400">
                <a:moveTo>
                  <a:pt x="1652338" y="0"/>
                </a:moveTo>
                <a:cubicBezTo>
                  <a:pt x="1652338" y="0"/>
                  <a:pt x="3447941" y="712769"/>
                  <a:pt x="5731245" y="2657378"/>
                </a:cubicBezTo>
                <a:lnTo>
                  <a:pt x="5930903" y="2830732"/>
                </a:lnTo>
                <a:lnTo>
                  <a:pt x="5930903" y="6121400"/>
                </a:lnTo>
                <a:lnTo>
                  <a:pt x="0" y="6121400"/>
                </a:lnTo>
                <a:cubicBezTo>
                  <a:pt x="437799" y="2278769"/>
                  <a:pt x="1652338" y="0"/>
                  <a:pt x="1652338" y="0"/>
                </a:cubicBezTo>
                <a:close/>
              </a:path>
            </a:pathLst>
          </a:custGeom>
          <a:pattFill prst="pct20">
            <a:fgClr>
              <a:schemeClr val="accent2"/>
            </a:fgClr>
            <a:bgClr>
              <a:schemeClr val="bg1"/>
            </a:bgClr>
          </a:pattFill>
        </p:spPr>
        <p:txBody>
          <a:bodyPr wrap="square">
            <a:noAutofit/>
          </a:bodyPr>
          <a:lstStyle>
            <a:lvl1pPr marL="0" indent="0">
              <a:buNone/>
              <a:defRPr/>
            </a:lvl1pPr>
          </a:lstStyle>
          <a:p>
            <a:r>
              <a:rPr lang="ar-SA" dirty="0"/>
              <a:t> </a:t>
            </a:r>
            <a:endParaRPr lang="en-ID" dirty="0"/>
          </a:p>
        </p:txBody>
      </p:sp>
    </p:spTree>
    <p:extLst>
      <p:ext uri="{BB962C8B-B14F-4D97-AF65-F5344CB8AC3E}">
        <p14:creationId xmlns:p14="http://schemas.microsoft.com/office/powerpoint/2010/main" val="1264376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70B703-63FA-46DC-96D7-EBD57E7C3078}"/>
              </a:ext>
            </a:extLst>
          </p:cNvPr>
          <p:cNvSpPr>
            <a:spLocks noGrp="1"/>
          </p:cNvSpPr>
          <p:nvPr>
            <p:ph type="pic" sz="quarter" idx="10" hasCustomPrompt="1"/>
          </p:nvPr>
        </p:nvSpPr>
        <p:spPr>
          <a:xfrm>
            <a:off x="2743203" y="2032933"/>
            <a:ext cx="9448799" cy="4825066"/>
          </a:xfrm>
          <a:custGeom>
            <a:avLst/>
            <a:gdLst>
              <a:gd name="connsiteX0" fmla="*/ 9448799 w 9448799"/>
              <a:gd name="connsiteY0" fmla="*/ 0 h 4825066"/>
              <a:gd name="connsiteX1" fmla="*/ 9448799 w 9448799"/>
              <a:gd name="connsiteY1" fmla="*/ 4825066 h 4825066"/>
              <a:gd name="connsiteX2" fmla="*/ 5587 w 9448799"/>
              <a:gd name="connsiteY2" fmla="*/ 4825066 h 4825066"/>
              <a:gd name="connsiteX3" fmla="*/ 0 w 9448799"/>
              <a:gd name="connsiteY3" fmla="*/ 4818964 h 4825066"/>
              <a:gd name="connsiteX4" fmla="*/ 9448799 w 9448799"/>
              <a:gd name="connsiteY4" fmla="*/ 0 h 4825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8799" h="4825066">
                <a:moveTo>
                  <a:pt x="9448799" y="0"/>
                </a:moveTo>
                <a:lnTo>
                  <a:pt x="9448799" y="4825066"/>
                </a:lnTo>
                <a:lnTo>
                  <a:pt x="5587" y="4825066"/>
                </a:lnTo>
                <a:lnTo>
                  <a:pt x="0" y="4818964"/>
                </a:lnTo>
                <a:cubicBezTo>
                  <a:pt x="0" y="4818964"/>
                  <a:pt x="3117429" y="1366390"/>
                  <a:pt x="9448799" y="0"/>
                </a:cubicBezTo>
                <a:close/>
              </a:path>
            </a:pathLst>
          </a:custGeom>
          <a:pattFill prst="pct20">
            <a:fgClr>
              <a:schemeClr val="accent2"/>
            </a:fgClr>
            <a:bgClr>
              <a:schemeClr val="bg1"/>
            </a:bgClr>
          </a:pattFill>
        </p:spPr>
        <p:txBody>
          <a:bodyPr wrap="square">
            <a:noAutofit/>
          </a:bodyPr>
          <a:lstStyle>
            <a:lvl1pPr marL="0" indent="0">
              <a:buNone/>
              <a:defRPr/>
            </a:lvl1pPr>
          </a:lstStyle>
          <a:p>
            <a:r>
              <a:rPr lang="ar-SA" dirty="0"/>
              <a:t> </a:t>
            </a:r>
            <a:endParaRPr lang="en-ID" dirty="0"/>
          </a:p>
        </p:txBody>
      </p:sp>
    </p:spTree>
    <p:extLst>
      <p:ext uri="{BB962C8B-B14F-4D97-AF65-F5344CB8AC3E}">
        <p14:creationId xmlns:p14="http://schemas.microsoft.com/office/powerpoint/2010/main" val="1181199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5">
              <a:lumMod val="75000"/>
            </a:schemeClr>
          </a:fgClr>
          <a:bgClr>
            <a:schemeClr val="bg1"/>
          </a:bgClr>
        </a:patt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0A4F855-9F3E-41B6-BA04-9C17D99D04AA}"/>
              </a:ext>
            </a:extLst>
          </p:cNvPr>
          <p:cNvGrpSpPr/>
          <p:nvPr userDrawn="1"/>
        </p:nvGrpSpPr>
        <p:grpSpPr>
          <a:xfrm>
            <a:off x="11199814" y="2"/>
            <a:ext cx="992188" cy="1632715"/>
            <a:chOff x="11199813" y="0"/>
            <a:chExt cx="992188" cy="1632715"/>
          </a:xfrm>
        </p:grpSpPr>
        <p:sp>
          <p:nvSpPr>
            <p:cNvPr id="8" name="Freeform: Shape 7">
              <a:extLst>
                <a:ext uri="{FF2B5EF4-FFF2-40B4-BE49-F238E27FC236}">
                  <a16:creationId xmlns:a16="http://schemas.microsoft.com/office/drawing/2014/main" id="{CC08ED0D-153D-43BE-9867-E2D6201FAC1E}"/>
                </a:ext>
              </a:extLst>
            </p:cNvPr>
            <p:cNvSpPr>
              <a:spLocks/>
            </p:cNvSpPr>
            <p:nvPr/>
          </p:nvSpPr>
          <p:spPr bwMode="auto">
            <a:xfrm flipH="1" flipV="1">
              <a:off x="11199813" y="0"/>
              <a:ext cx="992187" cy="1071552"/>
            </a:xfrm>
            <a:custGeom>
              <a:avLst/>
              <a:gdLst>
                <a:gd name="connsiteX0" fmla="*/ 992187 w 992187"/>
                <a:gd name="connsiteY0" fmla="*/ 1071552 h 1071552"/>
                <a:gd name="connsiteX1" fmla="*/ 0 w 992187"/>
                <a:gd name="connsiteY1" fmla="*/ 1071552 h 1071552"/>
                <a:gd name="connsiteX2" fmla="*/ 0 w 992187"/>
                <a:gd name="connsiteY2" fmla="*/ 395808 h 1071552"/>
                <a:gd name="connsiteX3" fmla="*/ 40417 w 992187"/>
                <a:gd name="connsiteY3" fmla="*/ 365723 h 1071552"/>
                <a:gd name="connsiteX4" fmla="*/ 663490 w 992187"/>
                <a:gd name="connsiteY4" fmla="*/ 0 h 1071552"/>
                <a:gd name="connsiteX5" fmla="*/ 966459 w 992187"/>
                <a:gd name="connsiteY5" fmla="*/ 935580 h 1071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2187" h="1071552">
                  <a:moveTo>
                    <a:pt x="992187" y="1071552"/>
                  </a:moveTo>
                  <a:lnTo>
                    <a:pt x="0" y="1071552"/>
                  </a:lnTo>
                  <a:lnTo>
                    <a:pt x="0" y="395808"/>
                  </a:lnTo>
                  <a:lnTo>
                    <a:pt x="40417" y="365723"/>
                  </a:lnTo>
                  <a:cubicBezTo>
                    <a:pt x="406085" y="102178"/>
                    <a:pt x="663490" y="0"/>
                    <a:pt x="663490" y="0"/>
                  </a:cubicBezTo>
                  <a:cubicBezTo>
                    <a:pt x="663490" y="0"/>
                    <a:pt x="845140" y="340819"/>
                    <a:pt x="966459" y="93558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sz="1800" dirty="0"/>
            </a:p>
          </p:txBody>
        </p:sp>
        <p:sp>
          <p:nvSpPr>
            <p:cNvPr id="9" name="Freeform: Shape 8">
              <a:extLst>
                <a:ext uri="{FF2B5EF4-FFF2-40B4-BE49-F238E27FC236}">
                  <a16:creationId xmlns:a16="http://schemas.microsoft.com/office/drawing/2014/main" id="{0A506C7F-529A-4D87-96F0-C424EEA7E772}"/>
                </a:ext>
              </a:extLst>
            </p:cNvPr>
            <p:cNvSpPr>
              <a:spLocks/>
            </p:cNvSpPr>
            <p:nvPr/>
          </p:nvSpPr>
          <p:spPr bwMode="auto">
            <a:xfrm flipH="1" flipV="1">
              <a:off x="11496564" y="0"/>
              <a:ext cx="695437" cy="1632715"/>
            </a:xfrm>
            <a:custGeom>
              <a:avLst/>
              <a:gdLst>
                <a:gd name="connsiteX0" fmla="*/ 695437 w 695437"/>
                <a:gd name="connsiteY0" fmla="*/ 1632715 h 1632715"/>
                <a:gd name="connsiteX1" fmla="*/ 0 w 695437"/>
                <a:gd name="connsiteY1" fmla="*/ 1632715 h 1632715"/>
                <a:gd name="connsiteX2" fmla="*/ 0 w 695437"/>
                <a:gd name="connsiteY2" fmla="*/ 1273 h 1632715"/>
                <a:gd name="connsiteX3" fmla="*/ 1981 w 695437"/>
                <a:gd name="connsiteY3" fmla="*/ 0 h 1632715"/>
                <a:gd name="connsiteX4" fmla="*/ 690581 w 695437"/>
                <a:gd name="connsiteY4" fmla="*/ 1610587 h 1632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437" h="1632715">
                  <a:moveTo>
                    <a:pt x="695437" y="1632715"/>
                  </a:moveTo>
                  <a:lnTo>
                    <a:pt x="0" y="1632715"/>
                  </a:lnTo>
                  <a:lnTo>
                    <a:pt x="0" y="1273"/>
                  </a:lnTo>
                  <a:lnTo>
                    <a:pt x="1981" y="0"/>
                  </a:lnTo>
                  <a:cubicBezTo>
                    <a:pt x="1981" y="0"/>
                    <a:pt x="451464" y="571384"/>
                    <a:pt x="690581" y="1610587"/>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sz="1800" dirty="0"/>
            </a:p>
          </p:txBody>
        </p:sp>
      </p:grpSp>
      <p:grpSp>
        <p:nvGrpSpPr>
          <p:cNvPr id="10" name="Group 9">
            <a:extLst>
              <a:ext uri="{FF2B5EF4-FFF2-40B4-BE49-F238E27FC236}">
                <a16:creationId xmlns:a16="http://schemas.microsoft.com/office/drawing/2014/main" id="{A51DE82F-40FE-4FDA-88BE-81B411B84C92}"/>
              </a:ext>
            </a:extLst>
          </p:cNvPr>
          <p:cNvGrpSpPr/>
          <p:nvPr userDrawn="1"/>
        </p:nvGrpSpPr>
        <p:grpSpPr>
          <a:xfrm>
            <a:off x="1" y="5225287"/>
            <a:ext cx="992188" cy="1632715"/>
            <a:chOff x="0" y="5225285"/>
            <a:chExt cx="992188" cy="1632715"/>
          </a:xfrm>
        </p:grpSpPr>
        <p:sp>
          <p:nvSpPr>
            <p:cNvPr id="11" name="Freeform: Shape 10">
              <a:extLst>
                <a:ext uri="{FF2B5EF4-FFF2-40B4-BE49-F238E27FC236}">
                  <a16:creationId xmlns:a16="http://schemas.microsoft.com/office/drawing/2014/main" id="{B8B43756-BD19-42E0-9A84-8953F2570534}"/>
                </a:ext>
              </a:extLst>
            </p:cNvPr>
            <p:cNvSpPr>
              <a:spLocks/>
            </p:cNvSpPr>
            <p:nvPr/>
          </p:nvSpPr>
          <p:spPr bwMode="auto">
            <a:xfrm>
              <a:off x="1" y="5786448"/>
              <a:ext cx="992187" cy="1071552"/>
            </a:xfrm>
            <a:custGeom>
              <a:avLst/>
              <a:gdLst>
                <a:gd name="connsiteX0" fmla="*/ 992187 w 992187"/>
                <a:gd name="connsiteY0" fmla="*/ 1071552 h 1071552"/>
                <a:gd name="connsiteX1" fmla="*/ 0 w 992187"/>
                <a:gd name="connsiteY1" fmla="*/ 1071552 h 1071552"/>
                <a:gd name="connsiteX2" fmla="*/ 0 w 992187"/>
                <a:gd name="connsiteY2" fmla="*/ 395808 h 1071552"/>
                <a:gd name="connsiteX3" fmla="*/ 40417 w 992187"/>
                <a:gd name="connsiteY3" fmla="*/ 365723 h 1071552"/>
                <a:gd name="connsiteX4" fmla="*/ 663490 w 992187"/>
                <a:gd name="connsiteY4" fmla="*/ 0 h 1071552"/>
                <a:gd name="connsiteX5" fmla="*/ 966459 w 992187"/>
                <a:gd name="connsiteY5" fmla="*/ 935580 h 1071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2187" h="1071552">
                  <a:moveTo>
                    <a:pt x="992187" y="1071552"/>
                  </a:moveTo>
                  <a:lnTo>
                    <a:pt x="0" y="1071552"/>
                  </a:lnTo>
                  <a:lnTo>
                    <a:pt x="0" y="395808"/>
                  </a:lnTo>
                  <a:lnTo>
                    <a:pt x="40417" y="365723"/>
                  </a:lnTo>
                  <a:cubicBezTo>
                    <a:pt x="406085" y="102178"/>
                    <a:pt x="663490" y="0"/>
                    <a:pt x="663490" y="0"/>
                  </a:cubicBezTo>
                  <a:cubicBezTo>
                    <a:pt x="663490" y="0"/>
                    <a:pt x="845140" y="340819"/>
                    <a:pt x="966459" y="93558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sz="1800" dirty="0"/>
            </a:p>
          </p:txBody>
        </p:sp>
        <p:sp>
          <p:nvSpPr>
            <p:cNvPr id="12" name="Freeform: Shape 11">
              <a:extLst>
                <a:ext uri="{FF2B5EF4-FFF2-40B4-BE49-F238E27FC236}">
                  <a16:creationId xmlns:a16="http://schemas.microsoft.com/office/drawing/2014/main" id="{19B10F65-3479-4743-941C-CC7B53060656}"/>
                </a:ext>
              </a:extLst>
            </p:cNvPr>
            <p:cNvSpPr>
              <a:spLocks/>
            </p:cNvSpPr>
            <p:nvPr/>
          </p:nvSpPr>
          <p:spPr bwMode="auto">
            <a:xfrm>
              <a:off x="0" y="5225285"/>
              <a:ext cx="695437" cy="1632715"/>
            </a:xfrm>
            <a:custGeom>
              <a:avLst/>
              <a:gdLst>
                <a:gd name="connsiteX0" fmla="*/ 695437 w 695437"/>
                <a:gd name="connsiteY0" fmla="*/ 1632715 h 1632715"/>
                <a:gd name="connsiteX1" fmla="*/ 0 w 695437"/>
                <a:gd name="connsiteY1" fmla="*/ 1632715 h 1632715"/>
                <a:gd name="connsiteX2" fmla="*/ 0 w 695437"/>
                <a:gd name="connsiteY2" fmla="*/ 1273 h 1632715"/>
                <a:gd name="connsiteX3" fmla="*/ 1981 w 695437"/>
                <a:gd name="connsiteY3" fmla="*/ 0 h 1632715"/>
                <a:gd name="connsiteX4" fmla="*/ 690581 w 695437"/>
                <a:gd name="connsiteY4" fmla="*/ 1610587 h 1632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437" h="1632715">
                  <a:moveTo>
                    <a:pt x="695437" y="1632715"/>
                  </a:moveTo>
                  <a:lnTo>
                    <a:pt x="0" y="1632715"/>
                  </a:lnTo>
                  <a:lnTo>
                    <a:pt x="0" y="1273"/>
                  </a:lnTo>
                  <a:lnTo>
                    <a:pt x="1981" y="0"/>
                  </a:lnTo>
                  <a:cubicBezTo>
                    <a:pt x="1981" y="0"/>
                    <a:pt x="451464" y="571384"/>
                    <a:pt x="690581" y="1610587"/>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sz="1800" dirty="0"/>
            </a:p>
          </p:txBody>
        </p:sp>
      </p:grpSp>
      <p:sp>
        <p:nvSpPr>
          <p:cNvPr id="13" name="TextBox 12">
            <a:extLst>
              <a:ext uri="{FF2B5EF4-FFF2-40B4-BE49-F238E27FC236}">
                <a16:creationId xmlns:a16="http://schemas.microsoft.com/office/drawing/2014/main" id="{0412D3B5-3C48-434A-A7A6-BE22C19B94A2}"/>
              </a:ext>
            </a:extLst>
          </p:cNvPr>
          <p:cNvSpPr txBox="1"/>
          <p:nvPr userDrawn="1"/>
        </p:nvSpPr>
        <p:spPr>
          <a:xfrm>
            <a:off x="992188" y="6322225"/>
            <a:ext cx="1690078" cy="276999"/>
          </a:xfrm>
          <a:prstGeom prst="rect">
            <a:avLst/>
          </a:prstGeom>
          <a:noFill/>
        </p:spPr>
        <p:txBody>
          <a:bodyPr wrap="none" rtlCol="0">
            <a:spAutoFit/>
          </a:bodyPr>
          <a:lstStyle/>
          <a:p>
            <a:r>
              <a:rPr lang="en-US" sz="1200" dirty="0">
                <a:solidFill>
                  <a:schemeClr val="bg1">
                    <a:lumMod val="65000"/>
                  </a:schemeClr>
                </a:solidFill>
              </a:rPr>
              <a:t>powerpoint.adrkha.com</a:t>
            </a:r>
            <a:endParaRPr lang="en-ID" sz="1200" dirty="0">
              <a:solidFill>
                <a:schemeClr val="bg1">
                  <a:lumMod val="65000"/>
                </a:schemeClr>
              </a:solidFill>
            </a:endParaRPr>
          </a:p>
        </p:txBody>
      </p:sp>
      <p:sp>
        <p:nvSpPr>
          <p:cNvPr id="14" name="TextBox 13">
            <a:extLst>
              <a:ext uri="{FF2B5EF4-FFF2-40B4-BE49-F238E27FC236}">
                <a16:creationId xmlns:a16="http://schemas.microsoft.com/office/drawing/2014/main" id="{05233BBF-B22A-42CC-AFD0-F9C5DF9E742F}"/>
              </a:ext>
            </a:extLst>
          </p:cNvPr>
          <p:cNvSpPr txBox="1"/>
          <p:nvPr userDrawn="1"/>
        </p:nvSpPr>
        <p:spPr>
          <a:xfrm>
            <a:off x="11721069" y="193289"/>
            <a:ext cx="367408" cy="276999"/>
          </a:xfrm>
          <a:prstGeom prst="rect">
            <a:avLst/>
          </a:prstGeom>
          <a:noFill/>
        </p:spPr>
        <p:txBody>
          <a:bodyPr wrap="none" rtlCol="0">
            <a:spAutoFit/>
          </a:bodyPr>
          <a:lstStyle/>
          <a:p>
            <a:pPr algn="ctr"/>
            <a:fld id="{F4A50A26-DF12-4F3D-B484-8F76E5153C63}" type="slidenum">
              <a:rPr lang="en-ID" sz="1200" smtClean="0">
                <a:solidFill>
                  <a:schemeClr val="bg1"/>
                </a:solidFill>
              </a:rPr>
              <a:pPr/>
              <a:t>‹#›</a:t>
            </a:fld>
            <a:endParaRPr lang="en-ID" sz="1200" dirty="0">
              <a:solidFill>
                <a:schemeClr val="bg1"/>
              </a:solidFill>
            </a:endParaRPr>
          </a:p>
        </p:txBody>
      </p:sp>
    </p:spTree>
    <p:extLst>
      <p:ext uri="{BB962C8B-B14F-4D97-AF65-F5344CB8AC3E}">
        <p14:creationId xmlns:p14="http://schemas.microsoft.com/office/powerpoint/2010/main" val="794139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hyperlink" Target="http://127.0.0.1:8000/"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hyperlink" Target="http://127.0.0.1:8000/" TargetMode="Externa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hyperlink" Target="http://127.0.0.1:8000/"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hyperlink" Target="http://127.0.0.1:8000/"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hyperlink" Target="http://127.0.0.1:8000/"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hyperlink" Target="http://127.0.0.1:8000/"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hamad57/final-project/tree/master/prototypeXD" TargetMode="External"/><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hyperlink" Target="http://127.0.0.1:8000/"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16" Type="http://schemas.openxmlformats.org/officeDocument/2006/relationships/tags" Target="../tags/tag16.xml"/><Relationship Id="rId11" Type="http://schemas.openxmlformats.org/officeDocument/2006/relationships/tags" Target="../tags/tag11.xml"/><Relationship Id="rId32" Type="http://schemas.openxmlformats.org/officeDocument/2006/relationships/tags" Target="../tags/tag32.xml"/><Relationship Id="rId37" Type="http://schemas.openxmlformats.org/officeDocument/2006/relationships/tags" Target="../tags/tag37.xml"/><Relationship Id="rId53" Type="http://schemas.openxmlformats.org/officeDocument/2006/relationships/tags" Target="../tags/tag53.xml"/><Relationship Id="rId58" Type="http://schemas.openxmlformats.org/officeDocument/2006/relationships/tags" Target="../tags/tag58.xml"/><Relationship Id="rId74" Type="http://schemas.openxmlformats.org/officeDocument/2006/relationships/tags" Target="../tags/tag74.xml"/><Relationship Id="rId79" Type="http://schemas.openxmlformats.org/officeDocument/2006/relationships/slideLayout" Target="../slideLayouts/slideLayout14.xml"/><Relationship Id="rId5" Type="http://schemas.openxmlformats.org/officeDocument/2006/relationships/tags" Target="../tags/tag5.xml"/><Relationship Id="rId61" Type="http://schemas.openxmlformats.org/officeDocument/2006/relationships/tags" Target="../tags/tag61.xml"/><Relationship Id="rId82" Type="http://schemas.openxmlformats.org/officeDocument/2006/relationships/hyperlink" Target="http://127.0.0.1:8000/" TargetMode="External"/><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77" Type="http://schemas.openxmlformats.org/officeDocument/2006/relationships/tags" Target="../tags/tag77.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80" Type="http://schemas.openxmlformats.org/officeDocument/2006/relationships/notesSlide" Target="../notesSlides/notesSlide30.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tags" Target="../tags/tag75.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image" Target="../media/image20.jpg"/><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6" Type="http://schemas.openxmlformats.org/officeDocument/2006/relationships/tags" Target="../tags/tag76.xml"/><Relationship Id="rId7" Type="http://schemas.openxmlformats.org/officeDocument/2006/relationships/tags" Target="../tags/tag7.xml"/><Relationship Id="rId71" Type="http://schemas.openxmlformats.org/officeDocument/2006/relationships/tags" Target="../tags/tag71.xml"/><Relationship Id="rId2" Type="http://schemas.openxmlformats.org/officeDocument/2006/relationships/tags" Target="../tags/tag2.xml"/><Relationship Id="rId29" Type="http://schemas.openxmlformats.org/officeDocument/2006/relationships/tags" Target="../tags/tag29.xml"/><Relationship Id="rId24" Type="http://schemas.openxmlformats.org/officeDocument/2006/relationships/tags" Target="../tags/tag24.xml"/><Relationship Id="rId40" Type="http://schemas.openxmlformats.org/officeDocument/2006/relationships/tags" Target="../tags/tag40.xml"/><Relationship Id="rId45" Type="http://schemas.openxmlformats.org/officeDocument/2006/relationships/tags" Target="../tags/tag45.xml"/><Relationship Id="rId66" Type="http://schemas.openxmlformats.org/officeDocument/2006/relationships/tags" Target="../tags/tag66.xml"/></Relationships>
</file>

<file path=ppt/slides/_rels/slide3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hyperlink" Target="http://127.0.0.1:800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127.0.0.1:8000/"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 Id="rId9" Type="http://schemas.openxmlformats.org/officeDocument/2006/relationships/hyperlink" Target="http://127.0.0.1:8000/"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hyperlink" Target="http://127.0.0.1:8000/" TargetMode="External"/><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89689B57-D48B-45D5-B3A9-7ACC40D17CCF}"/>
              </a:ext>
            </a:extLst>
          </p:cNvPr>
          <p:cNvSpPr>
            <a:spLocks/>
          </p:cNvSpPr>
          <p:nvPr/>
        </p:nvSpPr>
        <p:spPr bwMode="auto">
          <a:xfrm>
            <a:off x="1" y="5886508"/>
            <a:ext cx="848297" cy="992513"/>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 name="Freeform: Shape 4">
            <a:extLst>
              <a:ext uri="{FF2B5EF4-FFF2-40B4-BE49-F238E27FC236}">
                <a16:creationId xmlns:a16="http://schemas.microsoft.com/office/drawing/2014/main" id="{96FFBF7E-235A-4FE9-995F-1A945D4B2942}"/>
              </a:ext>
            </a:extLst>
          </p:cNvPr>
          <p:cNvSpPr>
            <a:spLocks/>
          </p:cNvSpPr>
          <p:nvPr/>
        </p:nvSpPr>
        <p:spPr bwMode="auto">
          <a:xfrm>
            <a:off x="1" y="5865488"/>
            <a:ext cx="691907" cy="99251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4" name="Freeform: Shape 13">
            <a:extLst>
              <a:ext uri="{FF2B5EF4-FFF2-40B4-BE49-F238E27FC236}">
                <a16:creationId xmlns:a16="http://schemas.microsoft.com/office/drawing/2014/main" id="{DFB3634C-CC5A-4991-9128-D3B4FB21A028}"/>
              </a:ext>
            </a:extLst>
          </p:cNvPr>
          <p:cNvSpPr>
            <a:spLocks/>
          </p:cNvSpPr>
          <p:nvPr/>
        </p:nvSpPr>
        <p:spPr bwMode="auto">
          <a:xfrm flipV="1">
            <a:off x="3" y="2"/>
            <a:ext cx="1243941" cy="1205087"/>
          </a:xfrm>
          <a:custGeom>
            <a:avLst/>
            <a:gdLst>
              <a:gd name="connsiteX0" fmla="*/ 0 w 1243941"/>
              <a:gd name="connsiteY0" fmla="*/ 0 h 1205086"/>
              <a:gd name="connsiteX1" fmla="*/ 110028 w 1243941"/>
              <a:gd name="connsiteY1" fmla="*/ 91626 h 1205086"/>
              <a:gd name="connsiteX2" fmla="*/ 1213378 w 1243941"/>
              <a:gd name="connsiteY2" fmla="*/ 1170474 h 1205086"/>
              <a:gd name="connsiteX3" fmla="*/ 1243941 w 1243941"/>
              <a:gd name="connsiteY3" fmla="*/ 1205086 h 1205086"/>
              <a:gd name="connsiteX4" fmla="*/ 0 w 1243941"/>
              <a:gd name="connsiteY4" fmla="*/ 1205086 h 1205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941" h="1205086">
                <a:moveTo>
                  <a:pt x="0" y="0"/>
                </a:moveTo>
                <a:lnTo>
                  <a:pt x="110028" y="91626"/>
                </a:lnTo>
                <a:cubicBezTo>
                  <a:pt x="463221" y="396672"/>
                  <a:pt x="836111" y="754269"/>
                  <a:pt x="1213378" y="1170474"/>
                </a:cubicBezTo>
                <a:lnTo>
                  <a:pt x="1243941" y="1205086"/>
                </a:lnTo>
                <a:lnTo>
                  <a:pt x="0" y="1205086"/>
                </a:lnTo>
                <a:close/>
              </a:path>
            </a:pathLst>
          </a:custGeom>
          <a:solidFill>
            <a:schemeClr val="accent3">
              <a:alpha val="75000"/>
            </a:schemeClr>
          </a:solidFill>
          <a:ln>
            <a:noFill/>
          </a:ln>
        </p:spPr>
        <p:txBody>
          <a:bodyPr vert="horz" wrap="square" lIns="91440" tIns="45720" rIns="91440" bIns="45720" numCol="1" anchor="t" anchorCtr="0" compatLnSpc="1">
            <a:prstTxWarp prst="textNoShape">
              <a:avLst/>
            </a:prstTxWarp>
            <a:noAutofit/>
          </a:bodyPr>
          <a:lstStyle/>
          <a:p>
            <a:endParaRPr lang="en-ID" sz="1400" dirty="0"/>
          </a:p>
        </p:txBody>
      </p:sp>
      <p:sp>
        <p:nvSpPr>
          <p:cNvPr id="16" name="Freeform: Shape 15">
            <a:extLst>
              <a:ext uri="{FF2B5EF4-FFF2-40B4-BE49-F238E27FC236}">
                <a16:creationId xmlns:a16="http://schemas.microsoft.com/office/drawing/2014/main" id="{5810DB7E-8A00-4D60-BFF2-23D47476D888}"/>
              </a:ext>
            </a:extLst>
          </p:cNvPr>
          <p:cNvSpPr>
            <a:spLocks/>
          </p:cNvSpPr>
          <p:nvPr/>
        </p:nvSpPr>
        <p:spPr bwMode="auto">
          <a:xfrm flipV="1">
            <a:off x="4" y="1"/>
            <a:ext cx="3432369" cy="2530651"/>
          </a:xfrm>
          <a:custGeom>
            <a:avLst/>
            <a:gdLst>
              <a:gd name="connsiteX0" fmla="*/ 0 w 3432369"/>
              <a:gd name="connsiteY0" fmla="*/ 0 h 4031686"/>
              <a:gd name="connsiteX1" fmla="*/ 1504 w 3432369"/>
              <a:gd name="connsiteY1" fmla="*/ 953 h 4031686"/>
              <a:gd name="connsiteX2" fmla="*/ 3379103 w 3432369"/>
              <a:gd name="connsiteY2" fmla="*/ 3931543 h 4031686"/>
              <a:gd name="connsiteX3" fmla="*/ 3432369 w 3432369"/>
              <a:gd name="connsiteY3" fmla="*/ 4031686 h 4031686"/>
              <a:gd name="connsiteX4" fmla="*/ 0 w 3432369"/>
              <a:gd name="connsiteY4" fmla="*/ 4031686 h 4031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369" h="4031686">
                <a:moveTo>
                  <a:pt x="0" y="0"/>
                </a:moveTo>
                <a:lnTo>
                  <a:pt x="1504" y="953"/>
                </a:lnTo>
                <a:cubicBezTo>
                  <a:pt x="123007" y="78649"/>
                  <a:pt x="1915642" y="1254878"/>
                  <a:pt x="3379103" y="3931543"/>
                </a:cubicBezTo>
                <a:lnTo>
                  <a:pt x="3432369" y="4031686"/>
                </a:lnTo>
                <a:lnTo>
                  <a:pt x="0" y="4031686"/>
                </a:ln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sz="1400" dirty="0"/>
          </a:p>
        </p:txBody>
      </p:sp>
      <p:sp>
        <p:nvSpPr>
          <p:cNvPr id="22" name="TextBox 21">
            <a:extLst>
              <a:ext uri="{FF2B5EF4-FFF2-40B4-BE49-F238E27FC236}">
                <a16:creationId xmlns:a16="http://schemas.microsoft.com/office/drawing/2014/main" id="{995906F8-F9B4-4AC3-B5A7-7214E89C4D5E}"/>
              </a:ext>
            </a:extLst>
          </p:cNvPr>
          <p:cNvSpPr txBox="1"/>
          <p:nvPr/>
        </p:nvSpPr>
        <p:spPr>
          <a:xfrm>
            <a:off x="1863789" y="2150389"/>
            <a:ext cx="8956747" cy="707886"/>
          </a:xfrm>
          <a:prstGeom prst="rect">
            <a:avLst/>
          </a:prstGeom>
          <a:noFill/>
        </p:spPr>
        <p:txBody>
          <a:bodyPr wrap="none" rtlCol="0">
            <a:spAutoFit/>
          </a:bodyPr>
          <a:lstStyle/>
          <a:p>
            <a:pPr algn="ctr" rtl="1"/>
            <a:r>
              <a:rPr lang="en-US" sz="4000" b="1" dirty="0">
                <a:ln w="0"/>
                <a:solidFill>
                  <a:schemeClr val="tx2"/>
                </a:solidFill>
                <a:effectLst>
                  <a:outerShdw blurRad="38100" dist="19050" dir="2700000" algn="tl" rotWithShape="0">
                    <a:schemeClr val="dk1">
                      <a:alpha val="40000"/>
                    </a:schemeClr>
                  </a:outerShdw>
                </a:effectLst>
                <a:latin typeface="+mj-lt"/>
              </a:rPr>
              <a:t>Graduation projects management system</a:t>
            </a:r>
            <a:endParaRPr lang="en-ID" sz="4000" b="1" dirty="0">
              <a:ln w="0"/>
              <a:solidFill>
                <a:schemeClr val="tx2"/>
              </a:solidFill>
              <a:effectLst>
                <a:outerShdw blurRad="38100" dist="19050" dir="2700000" algn="tl" rotWithShape="0">
                  <a:schemeClr val="dk1">
                    <a:alpha val="40000"/>
                  </a:schemeClr>
                </a:outerShdw>
              </a:effectLst>
              <a:latin typeface="+mj-lt"/>
            </a:endParaRPr>
          </a:p>
        </p:txBody>
      </p:sp>
      <p:sp>
        <p:nvSpPr>
          <p:cNvPr id="23" name="TextBox 22">
            <a:extLst>
              <a:ext uri="{FF2B5EF4-FFF2-40B4-BE49-F238E27FC236}">
                <a16:creationId xmlns:a16="http://schemas.microsoft.com/office/drawing/2014/main" id="{C7F383E2-D6C5-4E09-961C-F0A2DE7E2F2D}"/>
              </a:ext>
            </a:extLst>
          </p:cNvPr>
          <p:cNvSpPr txBox="1"/>
          <p:nvPr/>
        </p:nvSpPr>
        <p:spPr>
          <a:xfrm>
            <a:off x="3481128" y="3098623"/>
            <a:ext cx="6689167" cy="3046988"/>
          </a:xfrm>
          <a:prstGeom prst="rect">
            <a:avLst/>
          </a:prstGeom>
          <a:noFill/>
        </p:spPr>
        <p:txBody>
          <a:bodyPr wrap="square" rtlCol="0">
            <a:spAutoFit/>
          </a:bodyPr>
          <a:lstStyle/>
          <a:p>
            <a:r>
              <a:rPr lang="en-US" sz="2400" b="1" dirty="0">
                <a:ln w="0"/>
                <a:solidFill>
                  <a:srgbClr val="848484"/>
                </a:solidFill>
                <a:effectLst>
                  <a:outerShdw blurRad="38100" dist="19050" dir="2700000" algn="tl" rotWithShape="0">
                    <a:schemeClr val="dk1">
                      <a:alpha val="40000"/>
                    </a:schemeClr>
                  </a:outerShdw>
                </a:effectLst>
                <a:latin typeface="+mj-lt"/>
                <a:sym typeface="Arial"/>
              </a:rPr>
              <a:t>		Students work :</a:t>
            </a:r>
          </a:p>
          <a:p>
            <a:pPr algn="ctr"/>
            <a:endParaRPr lang="en-US" sz="2400" b="1" dirty="0">
              <a:ln w="0"/>
              <a:solidFill>
                <a:srgbClr val="848484"/>
              </a:solidFill>
              <a:effectLst>
                <a:outerShdw blurRad="38100" dist="19050" dir="2700000" algn="tl" rotWithShape="0">
                  <a:schemeClr val="dk1">
                    <a:alpha val="40000"/>
                  </a:schemeClr>
                </a:outerShdw>
              </a:effectLst>
              <a:latin typeface="+mj-lt"/>
              <a:sym typeface="Arial"/>
            </a:endParaRPr>
          </a:p>
          <a:p>
            <a:r>
              <a:rPr lang="en-US" sz="2400" b="1" dirty="0">
                <a:ln w="0"/>
                <a:solidFill>
                  <a:srgbClr val="404040"/>
                </a:solidFill>
                <a:effectLst>
                  <a:outerShdw blurRad="38100" dist="19050" dir="2700000" algn="tl" rotWithShape="0">
                    <a:schemeClr val="dk1">
                      <a:alpha val="40000"/>
                    </a:schemeClr>
                  </a:outerShdw>
                </a:effectLst>
                <a:latin typeface="+mj-lt"/>
                <a:sym typeface="Arial"/>
              </a:rPr>
              <a:t>1- Naif Al-Ghamdi		2- Faisal Al-Ghamdi</a:t>
            </a:r>
          </a:p>
          <a:p>
            <a:pPr algn="l"/>
            <a:endParaRPr lang="en-US" sz="2400" b="1" dirty="0">
              <a:ln w="0"/>
              <a:solidFill>
                <a:srgbClr val="404040"/>
              </a:solidFill>
              <a:effectLst>
                <a:outerShdw blurRad="38100" dist="19050" dir="2700000" algn="tl" rotWithShape="0">
                  <a:schemeClr val="dk1">
                    <a:alpha val="40000"/>
                  </a:schemeClr>
                </a:outerShdw>
              </a:effectLst>
              <a:latin typeface="+mj-lt"/>
              <a:sym typeface="Arial"/>
            </a:endParaRPr>
          </a:p>
          <a:p>
            <a:pPr algn="l"/>
            <a:r>
              <a:rPr lang="en-US" sz="2400" b="1" dirty="0">
                <a:ln w="0"/>
                <a:solidFill>
                  <a:srgbClr val="404040"/>
                </a:solidFill>
                <a:effectLst>
                  <a:outerShdw blurRad="38100" dist="19050" dir="2700000" algn="tl" rotWithShape="0">
                    <a:schemeClr val="dk1">
                      <a:alpha val="40000"/>
                    </a:schemeClr>
                  </a:outerShdw>
                </a:effectLst>
                <a:latin typeface="+mj-lt"/>
                <a:sym typeface="Arial"/>
              </a:rPr>
              <a:t>		3- Hamad Al-Ayyaf</a:t>
            </a:r>
          </a:p>
          <a:p>
            <a:pPr algn="l"/>
            <a:endParaRPr lang="en-US" sz="2400" b="1" dirty="0">
              <a:ln w="0"/>
              <a:solidFill>
                <a:srgbClr val="404040"/>
              </a:solidFill>
              <a:effectLst>
                <a:outerShdw blurRad="38100" dist="19050" dir="2700000" algn="tl" rotWithShape="0">
                  <a:schemeClr val="dk1">
                    <a:alpha val="40000"/>
                  </a:schemeClr>
                </a:outerShdw>
              </a:effectLst>
              <a:latin typeface="+mj-lt"/>
              <a:sym typeface="Arial"/>
            </a:endParaRPr>
          </a:p>
          <a:p>
            <a:r>
              <a:rPr lang="en-US" sz="2400" b="1" dirty="0">
                <a:ln w="0"/>
                <a:solidFill>
                  <a:srgbClr val="404040"/>
                </a:solidFill>
                <a:effectLst>
                  <a:outerShdw blurRad="38100" dist="19050" dir="2700000" algn="tl" rotWithShape="0">
                    <a:schemeClr val="dk1">
                      <a:alpha val="40000"/>
                    </a:schemeClr>
                  </a:outerShdw>
                </a:effectLst>
                <a:latin typeface="+mj-lt"/>
                <a:sym typeface="Arial"/>
              </a:rPr>
              <a:t>4- Muhammad Al-Subhi	5- Ahmed Al-Ghamdi</a:t>
            </a:r>
          </a:p>
          <a:p>
            <a:pPr algn="l"/>
            <a:endParaRPr lang="en-US" sz="2400" b="1" dirty="0">
              <a:ln w="0"/>
              <a:solidFill>
                <a:srgbClr val="404040"/>
              </a:solidFill>
              <a:effectLst>
                <a:outerShdw blurRad="38100" dist="19050" dir="2700000" algn="tl" rotWithShape="0">
                  <a:schemeClr val="dk1">
                    <a:alpha val="40000"/>
                  </a:schemeClr>
                </a:outerShdw>
              </a:effectLst>
              <a:latin typeface="+mj-lt"/>
              <a:sym typeface="Arial"/>
            </a:endParaRPr>
          </a:p>
        </p:txBody>
      </p:sp>
      <p:sp>
        <p:nvSpPr>
          <p:cNvPr id="12" name="Google Shape;316;p30">
            <a:extLst>
              <a:ext uri="{FF2B5EF4-FFF2-40B4-BE49-F238E27FC236}">
                <a16:creationId xmlns:a16="http://schemas.microsoft.com/office/drawing/2014/main" id="{70576C00-F4E7-4B6C-B72D-F4BA2FD04835}"/>
              </a:ext>
            </a:extLst>
          </p:cNvPr>
          <p:cNvSpPr txBox="1">
            <a:spLocks/>
          </p:cNvSpPr>
          <p:nvPr/>
        </p:nvSpPr>
        <p:spPr>
          <a:xfrm>
            <a:off x="95560" y="4327347"/>
            <a:ext cx="2346557" cy="1248263"/>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33" tIns="45700" rIns="91433"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rtl="1">
              <a:spcBef>
                <a:spcPts val="1067"/>
              </a:spcBef>
            </a:pPr>
            <a:r>
              <a:rPr lang="en-US" sz="1800" b="1" dirty="0">
                <a:ln w="0"/>
                <a:solidFill>
                  <a:srgbClr val="848484"/>
                </a:solidFill>
                <a:effectLst>
                  <a:outerShdw blurRad="38100" dist="19050" dir="2700000" algn="tl" rotWithShape="0">
                    <a:schemeClr val="dk1">
                      <a:alpha val="40000"/>
                    </a:schemeClr>
                  </a:outerShdw>
                </a:effectLst>
                <a:latin typeface="+mj-lt"/>
                <a:ea typeface="+mn-ea"/>
                <a:cs typeface="+mn-cs"/>
              </a:rPr>
              <a:t>Supervisor :</a:t>
            </a:r>
          </a:p>
          <a:p>
            <a:pPr rtl="1">
              <a:spcBef>
                <a:spcPts val="1067"/>
              </a:spcBef>
            </a:pPr>
            <a:r>
              <a:rPr lang="en-US" sz="2000" dirty="0">
                <a:ln w="0"/>
                <a:solidFill>
                  <a:srgbClr val="404040"/>
                </a:solidFill>
                <a:effectLst>
                  <a:outerShdw blurRad="38100" dist="19050" dir="2700000" algn="tl" rotWithShape="0">
                    <a:schemeClr val="dk1">
                      <a:alpha val="40000"/>
                    </a:schemeClr>
                  </a:outerShdw>
                </a:effectLst>
                <a:latin typeface="+mj-lt"/>
                <a:ea typeface="+mn-ea"/>
                <a:cs typeface="+mn-cs"/>
              </a:rPr>
              <a:t>Dr. Fahad Al-Ghamdi</a:t>
            </a:r>
          </a:p>
          <a:p>
            <a:pPr algn="ctr" rtl="1">
              <a:spcBef>
                <a:spcPts val="1067"/>
              </a:spcBef>
            </a:pPr>
            <a:endParaRPr lang="en-US" dirty="0">
              <a:ln w="0"/>
              <a:solidFill>
                <a:srgbClr val="404040"/>
              </a:solidFill>
              <a:effectLst>
                <a:outerShdw blurRad="38100" dist="19050" dir="2700000" algn="tl" rotWithShape="0">
                  <a:schemeClr val="dk1">
                    <a:alpha val="40000"/>
                  </a:schemeClr>
                </a:outerShdw>
              </a:effectLst>
              <a:latin typeface="+mj-lt"/>
              <a:ea typeface="+mn-ea"/>
              <a:cs typeface="+mn-cs"/>
            </a:endParaRPr>
          </a:p>
        </p:txBody>
      </p:sp>
      <p:pic>
        <p:nvPicPr>
          <p:cNvPr id="3" name="صورة 2">
            <a:extLst>
              <a:ext uri="{FF2B5EF4-FFF2-40B4-BE49-F238E27FC236}">
                <a16:creationId xmlns:a16="http://schemas.microsoft.com/office/drawing/2014/main" id="{7093B0AC-4B01-4BAA-9E21-49DFDD57BDD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542" b="93542" l="8197" r="93677">
                        <a14:foregroundMark x1="46136" y1="10000" x2="6089" y2="41875"/>
                        <a14:foregroundMark x1="6089" y1="41875" x2="7494" y2="67500"/>
                        <a14:foregroundMark x1="7494" y1="67500" x2="16721" y2="83445"/>
                        <a14:foregroundMark x1="25714" y1="90184" x2="44965" y2="95417"/>
                        <a14:foregroundMark x1="44965" y1="95417" x2="71429" y2="90625"/>
                        <a14:foregroundMark x1="71429" y1="90625" x2="90867" y2="74792"/>
                        <a14:foregroundMark x1="90867" y1="74792" x2="96253" y2="50000"/>
                        <a14:foregroundMark x1="96253" y1="50000" x2="85012" y2="27708"/>
                        <a14:foregroundMark x1="85012" y1="27708" x2="66276" y2="11875"/>
                        <a14:foregroundMark x1="66276" y1="11875" x2="39813" y2="8542"/>
                        <a14:foregroundMark x1="39813" y1="8542" x2="8197" y2="46250"/>
                        <a14:foregroundMark x1="60656" y1="61250" x2="34895" y2="52708"/>
                        <a14:foregroundMark x1="34895" y1="52708" x2="60890" y2="48542"/>
                        <a14:foregroundMark x1="60890" y1="48542" x2="62529" y2="80625"/>
                        <a14:foregroundMark x1="62529" y1="80625" x2="36534" y2="63333"/>
                        <a14:foregroundMark x1="36534" y1="63333" x2="56674" y2="40625"/>
                        <a14:foregroundMark x1="56674" y1="40625" x2="73068" y2="61458"/>
                        <a14:foregroundMark x1="73068" y1="61458" x2="53162" y2="84167"/>
                        <a14:foregroundMark x1="53162" y1="84167" x2="26464" y2="75417"/>
                        <a14:foregroundMark x1="26464" y1="75417" x2="31148" y2="47292"/>
                        <a14:foregroundMark x1="31148" y1="47292" x2="58548" y2="50625"/>
                        <a14:foregroundMark x1="58548" y1="50625" x2="62529" y2="76875"/>
                        <a14:foregroundMark x1="62529" y1="76875" x2="38407" y2="58958"/>
                        <a14:foregroundMark x1="38407" y1="58958" x2="55269" y2="39583"/>
                        <a14:foregroundMark x1="55269" y1="39583" x2="65574" y2="63750"/>
                        <a14:foregroundMark x1="65574" y1="63750" x2="51991" y2="75625"/>
                        <a14:foregroundMark x1="65105" y1="51875" x2="59953" y2="77083"/>
                        <a14:foregroundMark x1="59953" y1="77083" x2="29508" y2="62083"/>
                        <a14:foregroundMark x1="29508" y1="62083" x2="30913" y2="37292"/>
                        <a14:foregroundMark x1="30913" y1="37292" x2="59953" y2="42917"/>
                        <a14:foregroundMark x1="59953" y1="42917" x2="59485" y2="74375"/>
                        <a14:foregroundMark x1="59485" y1="74375" x2="30913" y2="63542"/>
                        <a14:foregroundMark x1="30913" y1="63542" x2="34660" y2="37708"/>
                        <a14:foregroundMark x1="34660" y1="37708" x2="63232" y2="48542"/>
                        <a14:foregroundMark x1="63232" y1="48542" x2="64169" y2="75625"/>
                        <a14:foregroundMark x1="64169" y1="75625" x2="36534" y2="50000"/>
                        <a14:foregroundMark x1="36534" y1="50000" x2="60656" y2="34792"/>
                        <a14:foregroundMark x1="60656" y1="34792" x2="64169" y2="62500"/>
                        <a14:foregroundMark x1="64169" y1="62500" x2="37939" y2="63125"/>
                        <a14:foregroundMark x1="37939" y1="63125" x2="44028" y2="40417"/>
                        <a14:foregroundMark x1="44028" y1="40417" x2="70492" y2="42917"/>
                        <a14:foregroundMark x1="70492" y1="42917" x2="76347" y2="70417"/>
                        <a14:foregroundMark x1="76347" y1="70417" x2="50117" y2="82917"/>
                        <a14:foregroundMark x1="50117" y1="82917" x2="42857" y2="56250"/>
                        <a14:foregroundMark x1="42857" y1="56250" x2="70726" y2="42708"/>
                        <a14:foregroundMark x1="70726" y1="42708" x2="91335" y2="62292"/>
                        <a14:foregroundMark x1="91335" y1="62292" x2="72600" y2="68958"/>
                        <a14:foregroundMark x1="68150" y1="39583" x2="77283" y2="63750"/>
                        <a14:foregroundMark x1="77283" y1="63750" x2="62763" y2="85000"/>
                        <a14:foregroundMark x1="62763" y1="85000" x2="34426" y2="89583"/>
                        <a14:foregroundMark x1="34426" y1="89583" x2="21546" y2="64167"/>
                        <a14:foregroundMark x1="21546" y1="64167" x2="27166" y2="37500"/>
                        <a14:foregroundMark x1="27166" y1="37500" x2="38173" y2="33333"/>
                        <a14:foregroundMark x1="52459" y1="67917" x2="35597" y2="44375"/>
                        <a14:foregroundMark x1="35597" y1="44375" x2="61827" y2="34583"/>
                        <a14:foregroundMark x1="61827" y1="34583" x2="67447" y2="49583"/>
                        <a14:foregroundMark x1="67447" y1="36667" x2="70726" y2="59583"/>
                        <a14:foregroundMark x1="70726" y1="59583" x2="93677" y2="46042"/>
                        <a14:foregroundMark x1="93677" y1="46042" x2="81030" y2="22708"/>
                        <a14:foregroundMark x1="81030" y1="22708" x2="55738" y2="15000"/>
                        <a14:foregroundMark x1="55738" y1="15000" x2="40047" y2="33750"/>
                        <a14:foregroundMark x1="40047" y1="33750" x2="47775" y2="57292"/>
                        <a14:foregroundMark x1="47775" y1="57292" x2="75644" y2="61042"/>
                        <a14:foregroundMark x1="75644" y1="61042" x2="76347" y2="60625"/>
                        <a14:foregroundMark x1="70023" y1="64583" x2="38407" y2="55208"/>
                        <a14:foregroundMark x1="38407" y1="55208" x2="29274" y2="33125"/>
                        <a14:foregroundMark x1="29274" y1="33125" x2="60422" y2="28750"/>
                        <a14:foregroundMark x1="60422" y1="28750" x2="79391" y2="48958"/>
                        <a14:foregroundMark x1="79391" y1="48958" x2="74473" y2="62292"/>
                        <a14:foregroundMark x1="59953" y1="21250" x2="53864" y2="52708"/>
                        <a14:foregroundMark x1="53864" y1="52708" x2="79859" y2="62917"/>
                        <a14:foregroundMark x1="79859" y1="62917" x2="87588" y2="38750"/>
                        <a14:foregroundMark x1="87588" y1="38750" x2="70726" y2="19583"/>
                        <a14:foregroundMark x1="70726" y1="19583" x2="57611" y2="18333"/>
                        <a14:foregroundMark x1="71897" y1="34583" x2="85714" y2="60625"/>
                        <a14:foregroundMark x1="88056" y1="67292" x2="70492" y2="87292"/>
                        <a14:foregroundMark x1="70492" y1="87292" x2="42389" y2="90625"/>
                        <a14:foregroundMark x1="29274" y1="90208" x2="67447" y2="92917"/>
                        <a14:foregroundMark x1="68852" y1="90625" x2="43091" y2="93542"/>
                        <a14:foregroundMark x1="43091" y1="93542" x2="23653" y2="84583"/>
                        <a14:foregroundMark x1="23653" y1="78542" x2="17096" y2="52708"/>
                        <a14:foregroundMark x1="17096" y1="52708" x2="21311" y2="42917"/>
                        <a14:foregroundMark x1="25527" y1="45625" x2="52459" y2="25625"/>
                        <a14:backgroundMark x1="25527" y1="94583" x2="16862" y2="87292"/>
                        <a14:backgroundMark x1="27400" y1="93542" x2="13115" y2="83542"/>
                        <a14:backgroundMark x1="89930" y1="29583" x2="82436" y2="21667"/>
                      </a14:backgroundRemoval>
                    </a14:imgEffect>
                  </a14:imgLayer>
                </a14:imgProps>
              </a:ext>
              <a:ext uri="{28A0092B-C50C-407E-A947-70E740481C1C}">
                <a14:useLocalDpi xmlns:a14="http://schemas.microsoft.com/office/drawing/2010/main" val="0"/>
              </a:ext>
            </a:extLst>
          </a:blip>
          <a:stretch>
            <a:fillRect/>
          </a:stretch>
        </p:blipFill>
        <p:spPr>
          <a:xfrm>
            <a:off x="10057860" y="-73154"/>
            <a:ext cx="2089296" cy="2348623"/>
          </a:xfrm>
          <a:prstGeom prst="rect">
            <a:avLst/>
          </a:prstGeom>
        </p:spPr>
      </p:pic>
      <p:sp>
        <p:nvSpPr>
          <p:cNvPr id="2" name="Google Shape;316;p30">
            <a:extLst>
              <a:ext uri="{FF2B5EF4-FFF2-40B4-BE49-F238E27FC236}">
                <a16:creationId xmlns:a16="http://schemas.microsoft.com/office/drawing/2014/main" id="{3FF856FC-6F51-4430-BE45-8923ECD0444E}"/>
              </a:ext>
            </a:extLst>
          </p:cNvPr>
          <p:cNvSpPr txBox="1">
            <a:spLocks/>
          </p:cNvSpPr>
          <p:nvPr/>
        </p:nvSpPr>
        <p:spPr>
          <a:xfrm>
            <a:off x="5649301" y="5886508"/>
            <a:ext cx="1978133" cy="581199"/>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33" tIns="45700" rIns="91433"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rtl="1">
              <a:spcBef>
                <a:spcPts val="1067"/>
              </a:spcBef>
            </a:pPr>
            <a:r>
              <a:rPr lang="en-US" sz="1600" dirty="0">
                <a:ln w="0"/>
                <a:solidFill>
                  <a:srgbClr val="404040"/>
                </a:solidFill>
                <a:effectLst>
                  <a:outerShdw blurRad="38100" dist="19050" dir="2700000" algn="tl" rotWithShape="0">
                    <a:schemeClr val="dk1">
                      <a:alpha val="40000"/>
                    </a:schemeClr>
                  </a:outerShdw>
                </a:effectLst>
                <a:latin typeface="+mj-lt"/>
                <a:ea typeface="+mn-ea"/>
                <a:cs typeface="+mn-cs"/>
              </a:rPr>
              <a:t>Years: 1441 – 1442  </a:t>
            </a:r>
          </a:p>
          <a:p>
            <a:pPr algn="ctr" rtl="1">
              <a:spcBef>
                <a:spcPts val="1067"/>
              </a:spcBef>
            </a:pPr>
            <a:endParaRPr lang="en-US" sz="1600" dirty="0">
              <a:ln w="0"/>
              <a:solidFill>
                <a:srgbClr val="404040"/>
              </a:solidFill>
              <a:effectLst>
                <a:outerShdw blurRad="38100" dist="19050" dir="2700000" algn="tl" rotWithShape="0">
                  <a:schemeClr val="dk1">
                    <a:alpha val="40000"/>
                  </a:schemeClr>
                </a:outerShdw>
              </a:effectLst>
              <a:latin typeface="+mj-lt"/>
              <a:ea typeface="+mn-ea"/>
              <a:cs typeface="+mn-cs"/>
            </a:endParaRPr>
          </a:p>
        </p:txBody>
      </p:sp>
    </p:spTree>
    <p:extLst>
      <p:ext uri="{BB962C8B-B14F-4D97-AF65-F5344CB8AC3E}">
        <p14:creationId xmlns:p14="http://schemas.microsoft.com/office/powerpoint/2010/main" val="2629761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09C2F9BD-8997-4A4B-AB38-5B9649270835}"/>
              </a:ext>
            </a:extLst>
          </p:cNvPr>
          <p:cNvSpPr>
            <a:spLocks/>
          </p:cNvSpPr>
          <p:nvPr/>
        </p:nvSpPr>
        <p:spPr bwMode="auto">
          <a:xfrm>
            <a:off x="1" y="5886508"/>
            <a:ext cx="848297" cy="992513"/>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 name="Freeform: Shape 4">
            <a:extLst>
              <a:ext uri="{FF2B5EF4-FFF2-40B4-BE49-F238E27FC236}">
                <a16:creationId xmlns:a16="http://schemas.microsoft.com/office/drawing/2014/main" id="{40E0453D-26D3-445C-941A-C51A99C87217}"/>
              </a:ext>
            </a:extLst>
          </p:cNvPr>
          <p:cNvSpPr>
            <a:spLocks/>
          </p:cNvSpPr>
          <p:nvPr/>
        </p:nvSpPr>
        <p:spPr bwMode="auto">
          <a:xfrm>
            <a:off x="1" y="5865488"/>
            <a:ext cx="691907" cy="99251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pic>
        <p:nvPicPr>
          <p:cNvPr id="9" name="Picture 8" descr="Diagram&#10;&#10;Description automatically generated">
            <a:extLst>
              <a:ext uri="{FF2B5EF4-FFF2-40B4-BE49-F238E27FC236}">
                <a16:creationId xmlns:a16="http://schemas.microsoft.com/office/drawing/2014/main" id="{426065B0-A1F4-4304-B91E-CCAFEF644E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40080"/>
            <a:ext cx="12191998" cy="6259960"/>
          </a:xfrm>
          <a:prstGeom prst="rect">
            <a:avLst/>
          </a:prstGeom>
        </p:spPr>
      </p:pic>
      <p:graphicFrame>
        <p:nvGraphicFramePr>
          <p:cNvPr id="6" name="Table 2">
            <a:extLst>
              <a:ext uri="{FF2B5EF4-FFF2-40B4-BE49-F238E27FC236}">
                <a16:creationId xmlns:a16="http://schemas.microsoft.com/office/drawing/2014/main" id="{60E361BF-51F2-4B44-B9C7-4653FC4D4F52}"/>
              </a:ext>
            </a:extLst>
          </p:cNvPr>
          <p:cNvGraphicFramePr>
            <a:graphicFrameLocks noGrp="1"/>
          </p:cNvGraphicFramePr>
          <p:nvPr>
            <p:extLst>
              <p:ext uri="{D42A27DB-BD31-4B8C-83A1-F6EECF244321}">
                <p14:modId xmlns:p14="http://schemas.microsoft.com/office/powerpoint/2010/main" val="2952057655"/>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4">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framework</a:t>
                      </a:r>
                      <a:endParaRPr lang="ar-SA" sz="1200" b="1" dirty="0">
                        <a:solidFill>
                          <a:schemeClr val="bg1"/>
                        </a:solidFill>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rPr>
                        <a:t>Prototype</a:t>
                      </a:r>
                      <a:endParaRPr lang="ar-SA" sz="1200" b="1" dirty="0">
                        <a:solidFill>
                          <a:schemeClr val="bg1"/>
                        </a:solidFill>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highlight>
                            <a:srgbClr val="FF0000"/>
                          </a:highligh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236149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CEBF9ADB-6E3A-4D96-B1BD-D3FBB7632B65}"/>
              </a:ext>
            </a:extLst>
          </p:cNvPr>
          <p:cNvSpPr txBox="1"/>
          <p:nvPr/>
        </p:nvSpPr>
        <p:spPr>
          <a:xfrm>
            <a:off x="4178608" y="3081846"/>
            <a:ext cx="4322465" cy="769441"/>
          </a:xfrm>
          <a:prstGeom prst="rect">
            <a:avLst/>
          </a:prstGeom>
          <a:noFill/>
        </p:spPr>
        <p:txBody>
          <a:bodyPr wrap="none" rtlCol="0">
            <a:spAutoFit/>
          </a:bodyPr>
          <a:lstStyle/>
          <a:p>
            <a:pPr algn="ctr" rtl="1"/>
            <a:r>
              <a:rPr lang="en-US" sz="4400" b="1" dirty="0">
                <a:ln w="0"/>
                <a:solidFill>
                  <a:schemeClr val="accent1"/>
                </a:solidFill>
                <a:effectLst>
                  <a:outerShdw blurRad="38100" dist="25400" dir="5400000" algn="ctr" rotWithShape="0">
                    <a:srgbClr val="6E747A">
                      <a:alpha val="43000"/>
                    </a:srgbClr>
                  </a:outerShdw>
                </a:effectLst>
                <a:latin typeface="+mj-lt"/>
              </a:rPr>
              <a:t>Database </a:t>
            </a:r>
            <a:r>
              <a:rPr lang="en-US" sz="4400" b="1" i="0" dirty="0">
                <a:solidFill>
                  <a:schemeClr val="accent1"/>
                </a:solidFill>
                <a:effectLst/>
                <a:latin typeface="Open Sans"/>
              </a:rPr>
              <a:t>Design</a:t>
            </a:r>
            <a:endParaRPr lang="en-US" sz="4400" b="1" dirty="0">
              <a:ln w="0"/>
              <a:solidFill>
                <a:schemeClr val="accent1"/>
              </a:solidFill>
              <a:effectLst>
                <a:outerShdw blurRad="38100" dist="25400" dir="5400000" algn="ctr" rotWithShape="0">
                  <a:srgbClr val="6E747A">
                    <a:alpha val="43000"/>
                  </a:srgbClr>
                </a:outerShdw>
              </a:effectLst>
              <a:latin typeface="+mj-lt"/>
            </a:endParaRPr>
          </a:p>
        </p:txBody>
      </p:sp>
      <p:cxnSp>
        <p:nvCxnSpPr>
          <p:cNvPr id="30" name="Straight Connector 15">
            <a:extLst>
              <a:ext uri="{FF2B5EF4-FFF2-40B4-BE49-F238E27FC236}">
                <a16:creationId xmlns:a16="http://schemas.microsoft.com/office/drawing/2014/main" id="{F978BB61-70A2-4447-B40D-361C6E1A6BE4}"/>
              </a:ext>
            </a:extLst>
          </p:cNvPr>
          <p:cNvCxnSpPr>
            <a:cxnSpLocks/>
          </p:cNvCxnSpPr>
          <p:nvPr/>
        </p:nvCxnSpPr>
        <p:spPr>
          <a:xfrm flipH="1">
            <a:off x="1306506" y="4052545"/>
            <a:ext cx="9578987" cy="0"/>
          </a:xfrm>
          <a:prstGeom prst="line">
            <a:avLst/>
          </a:prstGeom>
          <a:ln w="1270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16">
            <a:extLst>
              <a:ext uri="{FF2B5EF4-FFF2-40B4-BE49-F238E27FC236}">
                <a16:creationId xmlns:a16="http://schemas.microsoft.com/office/drawing/2014/main" id="{BF40EAC9-9CE0-41B9-B00F-D09C133C79C5}"/>
              </a:ext>
            </a:extLst>
          </p:cNvPr>
          <p:cNvCxnSpPr>
            <a:cxnSpLocks/>
          </p:cNvCxnSpPr>
          <p:nvPr/>
        </p:nvCxnSpPr>
        <p:spPr>
          <a:xfrm flipH="1">
            <a:off x="4412723" y="4052545"/>
            <a:ext cx="4054687" cy="6707"/>
          </a:xfrm>
          <a:prstGeom prst="line">
            <a:avLst/>
          </a:prstGeom>
          <a:ln w="1270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09C2F9BD-8997-4A4B-AB38-5B9649270835}"/>
              </a:ext>
            </a:extLst>
          </p:cNvPr>
          <p:cNvSpPr>
            <a:spLocks/>
          </p:cNvSpPr>
          <p:nvPr/>
        </p:nvSpPr>
        <p:spPr bwMode="auto">
          <a:xfrm>
            <a:off x="1" y="5886508"/>
            <a:ext cx="848297" cy="992513"/>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 name="Freeform: Shape 4">
            <a:extLst>
              <a:ext uri="{FF2B5EF4-FFF2-40B4-BE49-F238E27FC236}">
                <a16:creationId xmlns:a16="http://schemas.microsoft.com/office/drawing/2014/main" id="{40E0453D-26D3-445C-941A-C51A99C87217}"/>
              </a:ext>
            </a:extLst>
          </p:cNvPr>
          <p:cNvSpPr>
            <a:spLocks/>
          </p:cNvSpPr>
          <p:nvPr/>
        </p:nvSpPr>
        <p:spPr bwMode="auto">
          <a:xfrm>
            <a:off x="1" y="5865488"/>
            <a:ext cx="691907" cy="99251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aphicFrame>
        <p:nvGraphicFramePr>
          <p:cNvPr id="8" name="Table 2">
            <a:extLst>
              <a:ext uri="{FF2B5EF4-FFF2-40B4-BE49-F238E27FC236}">
                <a16:creationId xmlns:a16="http://schemas.microsoft.com/office/drawing/2014/main" id="{FC8E1239-FEBF-4A77-AD60-8C8974BA35D6}"/>
              </a:ext>
            </a:extLst>
          </p:cNvPr>
          <p:cNvGraphicFramePr>
            <a:graphicFrameLocks noGrp="1"/>
          </p:cNvGraphicFramePr>
          <p:nvPr>
            <p:extLst>
              <p:ext uri="{D42A27DB-BD31-4B8C-83A1-F6EECF244321}">
                <p14:modId xmlns:p14="http://schemas.microsoft.com/office/powerpoint/2010/main" val="2867227388"/>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3">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framework</a:t>
                      </a:r>
                      <a:endParaRPr lang="ar-SA" sz="1200" b="1" dirty="0">
                        <a:solidFill>
                          <a:schemeClr val="bg1"/>
                        </a:solidFill>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rPr>
                        <a:t>Prototype</a:t>
                      </a:r>
                      <a:endParaRPr lang="ar-SA" sz="1200" b="1" dirty="0">
                        <a:solidFill>
                          <a:schemeClr val="bg1"/>
                        </a:solidFill>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highlight>
                            <a:srgbClr val="FF0000"/>
                          </a:highlight>
                          <a:latin typeface="+mn-lt"/>
                          <a:ea typeface="+mn-ea"/>
                          <a:cs typeface="+mn-cs"/>
                        </a:rPr>
                        <a:t>Database </a:t>
                      </a:r>
                      <a:r>
                        <a:rPr lang="en-US" sz="1200" b="1" i="0" dirty="0">
                          <a:solidFill>
                            <a:schemeClr val="bg1"/>
                          </a:solidFill>
                          <a:effectLst/>
                          <a:highlight>
                            <a:srgbClr val="FF0000"/>
                          </a:highligh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highlight>
                          <a:srgbClr val="FF0000"/>
                        </a:highligh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3836640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09C2F9BD-8997-4A4B-AB38-5B9649270835}"/>
              </a:ext>
            </a:extLst>
          </p:cNvPr>
          <p:cNvSpPr>
            <a:spLocks/>
          </p:cNvSpPr>
          <p:nvPr/>
        </p:nvSpPr>
        <p:spPr bwMode="auto">
          <a:xfrm>
            <a:off x="1" y="5886508"/>
            <a:ext cx="848297" cy="992513"/>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 name="Freeform: Shape 4">
            <a:extLst>
              <a:ext uri="{FF2B5EF4-FFF2-40B4-BE49-F238E27FC236}">
                <a16:creationId xmlns:a16="http://schemas.microsoft.com/office/drawing/2014/main" id="{40E0453D-26D3-445C-941A-C51A99C87217}"/>
              </a:ext>
            </a:extLst>
          </p:cNvPr>
          <p:cNvSpPr>
            <a:spLocks/>
          </p:cNvSpPr>
          <p:nvPr/>
        </p:nvSpPr>
        <p:spPr bwMode="auto">
          <a:xfrm>
            <a:off x="1" y="5865488"/>
            <a:ext cx="691907" cy="99251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pic>
        <p:nvPicPr>
          <p:cNvPr id="7" name="صورة 6">
            <a:extLst>
              <a:ext uri="{FF2B5EF4-FFF2-40B4-BE49-F238E27FC236}">
                <a16:creationId xmlns:a16="http://schemas.microsoft.com/office/drawing/2014/main" id="{89E59B89-7F55-4388-9A45-021CDD9472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61101"/>
            <a:ext cx="12191998" cy="6196898"/>
          </a:xfrm>
          <a:prstGeom prst="rect">
            <a:avLst/>
          </a:prstGeom>
        </p:spPr>
      </p:pic>
      <p:pic>
        <p:nvPicPr>
          <p:cNvPr id="8" name="Picture 7" descr="Diagram&#10;&#10;Description automatically generated">
            <a:extLst>
              <a:ext uri="{FF2B5EF4-FFF2-40B4-BE49-F238E27FC236}">
                <a16:creationId xmlns:a16="http://schemas.microsoft.com/office/drawing/2014/main" id="{F7D5D7C3-7919-49B2-9765-35988E13D9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640080"/>
            <a:ext cx="12192000" cy="6217920"/>
          </a:xfrm>
          <a:prstGeom prst="rect">
            <a:avLst/>
          </a:prstGeom>
        </p:spPr>
      </p:pic>
      <p:graphicFrame>
        <p:nvGraphicFramePr>
          <p:cNvPr id="10" name="Table 2">
            <a:extLst>
              <a:ext uri="{FF2B5EF4-FFF2-40B4-BE49-F238E27FC236}">
                <a16:creationId xmlns:a16="http://schemas.microsoft.com/office/drawing/2014/main" id="{76F7D89E-E42D-48FA-A08A-EFB9F7519EFE}"/>
              </a:ext>
            </a:extLst>
          </p:cNvPr>
          <p:cNvGraphicFramePr>
            <a:graphicFrameLocks noGrp="1"/>
          </p:cNvGraphicFramePr>
          <p:nvPr>
            <p:extLst>
              <p:ext uri="{D42A27DB-BD31-4B8C-83A1-F6EECF244321}">
                <p14:modId xmlns:p14="http://schemas.microsoft.com/office/powerpoint/2010/main" val="815935379"/>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5">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framework</a:t>
                      </a:r>
                      <a:endParaRPr lang="ar-SA" sz="1200" b="1" dirty="0">
                        <a:solidFill>
                          <a:schemeClr val="bg1"/>
                        </a:solidFill>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rPr>
                        <a:t>Prototype</a:t>
                      </a:r>
                      <a:endParaRPr lang="ar-SA" sz="1200" b="1" dirty="0">
                        <a:solidFill>
                          <a:schemeClr val="bg1"/>
                        </a:solidFill>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highlight>
                            <a:srgbClr val="FF0000"/>
                          </a:highlight>
                          <a:latin typeface="+mn-lt"/>
                          <a:ea typeface="+mn-ea"/>
                          <a:cs typeface="+mn-cs"/>
                        </a:rPr>
                        <a:t>Database </a:t>
                      </a:r>
                      <a:r>
                        <a:rPr lang="en-US" sz="1200" b="1" i="0" dirty="0">
                          <a:solidFill>
                            <a:schemeClr val="bg1"/>
                          </a:solidFill>
                          <a:effectLst/>
                          <a:highlight>
                            <a:srgbClr val="FF0000"/>
                          </a:highligh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highlight>
                          <a:srgbClr val="FF0000"/>
                        </a:highligh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3309261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CEBF9ADB-6E3A-4D96-B1BD-D3FBB7632B65}"/>
              </a:ext>
            </a:extLst>
          </p:cNvPr>
          <p:cNvSpPr txBox="1"/>
          <p:nvPr/>
        </p:nvSpPr>
        <p:spPr>
          <a:xfrm>
            <a:off x="4942981" y="2878573"/>
            <a:ext cx="3347206" cy="769441"/>
          </a:xfrm>
          <a:prstGeom prst="rect">
            <a:avLst/>
          </a:prstGeom>
          <a:noFill/>
        </p:spPr>
        <p:txBody>
          <a:bodyPr wrap="square" rtlCol="0">
            <a:spAutoFit/>
          </a:bodyPr>
          <a:lstStyle/>
          <a:p>
            <a:pPr algn="ctr"/>
            <a:r>
              <a:rPr lang="en-US" sz="4400" b="1" dirty="0">
                <a:solidFill>
                  <a:schemeClr val="accent1"/>
                </a:solidFill>
              </a:rPr>
              <a:t>Prototype</a:t>
            </a:r>
            <a:endParaRPr lang="en-US" sz="9600" b="1" dirty="0">
              <a:ln w="0"/>
              <a:solidFill>
                <a:schemeClr val="accent1"/>
              </a:solidFill>
              <a:effectLst>
                <a:outerShdw blurRad="38100" dist="25400" dir="5400000" algn="ctr" rotWithShape="0">
                  <a:srgbClr val="6E747A">
                    <a:alpha val="43000"/>
                  </a:srgbClr>
                </a:outerShdw>
              </a:effectLst>
            </a:endParaRPr>
          </a:p>
        </p:txBody>
      </p:sp>
      <p:cxnSp>
        <p:nvCxnSpPr>
          <p:cNvPr id="30" name="Straight Connector 15">
            <a:extLst>
              <a:ext uri="{FF2B5EF4-FFF2-40B4-BE49-F238E27FC236}">
                <a16:creationId xmlns:a16="http://schemas.microsoft.com/office/drawing/2014/main" id="{F978BB61-70A2-4447-B40D-361C6E1A6BE4}"/>
              </a:ext>
            </a:extLst>
          </p:cNvPr>
          <p:cNvCxnSpPr>
            <a:cxnSpLocks/>
          </p:cNvCxnSpPr>
          <p:nvPr/>
        </p:nvCxnSpPr>
        <p:spPr>
          <a:xfrm flipH="1">
            <a:off x="3684228" y="3709711"/>
            <a:ext cx="5864710" cy="0"/>
          </a:xfrm>
          <a:prstGeom prst="line">
            <a:avLst/>
          </a:prstGeom>
          <a:ln w="1270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16">
            <a:extLst>
              <a:ext uri="{FF2B5EF4-FFF2-40B4-BE49-F238E27FC236}">
                <a16:creationId xmlns:a16="http://schemas.microsoft.com/office/drawing/2014/main" id="{BF40EAC9-9CE0-41B9-B00F-D09C133C79C5}"/>
              </a:ext>
            </a:extLst>
          </p:cNvPr>
          <p:cNvCxnSpPr>
            <a:cxnSpLocks/>
          </p:cNvCxnSpPr>
          <p:nvPr/>
        </p:nvCxnSpPr>
        <p:spPr>
          <a:xfrm flipH="1">
            <a:off x="4787900" y="3694181"/>
            <a:ext cx="3702985" cy="0"/>
          </a:xfrm>
          <a:prstGeom prst="line">
            <a:avLst/>
          </a:prstGeom>
          <a:ln w="1270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09C2F9BD-8997-4A4B-AB38-5B9649270835}"/>
              </a:ext>
            </a:extLst>
          </p:cNvPr>
          <p:cNvSpPr>
            <a:spLocks/>
          </p:cNvSpPr>
          <p:nvPr/>
        </p:nvSpPr>
        <p:spPr bwMode="auto">
          <a:xfrm>
            <a:off x="1" y="5886508"/>
            <a:ext cx="848297" cy="992513"/>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 name="Freeform: Shape 4">
            <a:extLst>
              <a:ext uri="{FF2B5EF4-FFF2-40B4-BE49-F238E27FC236}">
                <a16:creationId xmlns:a16="http://schemas.microsoft.com/office/drawing/2014/main" id="{40E0453D-26D3-445C-941A-C51A99C87217}"/>
              </a:ext>
            </a:extLst>
          </p:cNvPr>
          <p:cNvSpPr>
            <a:spLocks/>
          </p:cNvSpPr>
          <p:nvPr/>
        </p:nvSpPr>
        <p:spPr bwMode="auto">
          <a:xfrm>
            <a:off x="1" y="5865488"/>
            <a:ext cx="691907" cy="99251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aphicFrame>
        <p:nvGraphicFramePr>
          <p:cNvPr id="8" name="Table 2">
            <a:extLst>
              <a:ext uri="{FF2B5EF4-FFF2-40B4-BE49-F238E27FC236}">
                <a16:creationId xmlns:a16="http://schemas.microsoft.com/office/drawing/2014/main" id="{63C29AD9-0728-47B2-94D3-6BEA11F41374}"/>
              </a:ext>
            </a:extLst>
          </p:cNvPr>
          <p:cNvGraphicFramePr>
            <a:graphicFrameLocks noGrp="1"/>
          </p:cNvGraphicFramePr>
          <p:nvPr>
            <p:extLst>
              <p:ext uri="{D42A27DB-BD31-4B8C-83A1-F6EECF244321}">
                <p14:modId xmlns:p14="http://schemas.microsoft.com/office/powerpoint/2010/main" val="3984717614"/>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3">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framework</a:t>
                      </a:r>
                      <a:endParaRPr lang="ar-SA" sz="1200" b="1" dirty="0">
                        <a:solidFill>
                          <a:schemeClr val="bg1"/>
                        </a:solidFill>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highlight>
                            <a:srgbClr val="FF0000"/>
                          </a:highlight>
                        </a:rPr>
                        <a:t>Prototype</a:t>
                      </a:r>
                      <a:endParaRPr lang="ar-SA" sz="1200" b="1" dirty="0">
                        <a:solidFill>
                          <a:schemeClr val="bg1"/>
                        </a:solidFill>
                        <a:highlight>
                          <a:srgbClr val="FF0000"/>
                        </a:highlight>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2995535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صورة 1">
            <a:extLst>
              <a:ext uri="{FF2B5EF4-FFF2-40B4-BE49-F238E27FC236}">
                <a16:creationId xmlns:a16="http://schemas.microsoft.com/office/drawing/2014/main" id="{4B9730C6-4F8D-41EB-B78E-4FA06BE8FF82}"/>
              </a:ext>
            </a:extLst>
          </p:cNvPr>
          <p:cNvPicPr/>
          <p:nvPr/>
        </p:nvPicPr>
        <p:blipFill>
          <a:blip r:embed="rId3">
            <a:extLst>
              <a:ext uri="{28A0092B-C50C-407E-A947-70E740481C1C}">
                <a14:useLocalDpi xmlns:a14="http://schemas.microsoft.com/office/drawing/2010/main" val="0"/>
              </a:ext>
            </a:extLst>
          </a:blip>
          <a:stretch>
            <a:fillRect/>
          </a:stretch>
        </p:blipFill>
        <p:spPr>
          <a:xfrm>
            <a:off x="1414432" y="1713934"/>
            <a:ext cx="9363136" cy="4259027"/>
          </a:xfrm>
          <a:prstGeom prst="rect">
            <a:avLst/>
          </a:prstGeom>
          <a:ln>
            <a:noFill/>
          </a:ln>
          <a:scene3d>
            <a:camera prst="orthographicFront"/>
            <a:lightRig rig="threePt" dir="t"/>
          </a:scene3d>
          <a:sp3d contourW="19050"/>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FCB89B9-FB40-4953-A634-6659FEE69546}"/>
              </a:ext>
            </a:extLst>
          </p:cNvPr>
          <p:cNvSpPr txBox="1"/>
          <p:nvPr/>
        </p:nvSpPr>
        <p:spPr>
          <a:xfrm>
            <a:off x="5462582" y="720507"/>
            <a:ext cx="1934683" cy="646331"/>
          </a:xfrm>
          <a:prstGeom prst="rect">
            <a:avLst/>
          </a:prstGeom>
          <a:noFill/>
        </p:spPr>
        <p:txBody>
          <a:bodyPr wrap="square" rtlCol="0">
            <a:spAutoFit/>
          </a:bodyPr>
          <a:lstStyle/>
          <a:p>
            <a:r>
              <a:rPr lang="en-US" sz="3600" b="1" dirty="0">
                <a:solidFill>
                  <a:schemeClr val="accent1"/>
                </a:solidFill>
              </a:rPr>
              <a:t>sign in</a:t>
            </a:r>
            <a:endParaRPr lang="en-US" sz="7200" b="1" dirty="0">
              <a:ln w="0"/>
              <a:solidFill>
                <a:schemeClr val="accent1"/>
              </a:solidFill>
              <a:effectLst>
                <a:outerShdw blurRad="38100" dist="25400" dir="5400000" algn="ctr" rotWithShape="0">
                  <a:srgbClr val="6E747A">
                    <a:alpha val="43000"/>
                  </a:srgbClr>
                </a:outerShdw>
              </a:effectLst>
            </a:endParaRPr>
          </a:p>
        </p:txBody>
      </p:sp>
      <p:cxnSp>
        <p:nvCxnSpPr>
          <p:cNvPr id="13" name="Straight Connector 15">
            <a:extLst>
              <a:ext uri="{FF2B5EF4-FFF2-40B4-BE49-F238E27FC236}">
                <a16:creationId xmlns:a16="http://schemas.microsoft.com/office/drawing/2014/main" id="{CF469B52-2DE8-4BB9-8626-5355E306E2CE}"/>
              </a:ext>
            </a:extLst>
          </p:cNvPr>
          <p:cNvCxnSpPr>
            <a:cxnSpLocks/>
          </p:cNvCxnSpPr>
          <p:nvPr/>
        </p:nvCxnSpPr>
        <p:spPr>
          <a:xfrm flipH="1">
            <a:off x="3887201" y="1405319"/>
            <a:ext cx="4417597" cy="0"/>
          </a:xfrm>
          <a:prstGeom prst="line">
            <a:avLst/>
          </a:prstGeom>
          <a:ln w="1270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A0C0347-A8E5-45D6-9361-97C01A374732}"/>
              </a:ext>
            </a:extLst>
          </p:cNvPr>
          <p:cNvCxnSpPr>
            <a:cxnSpLocks/>
          </p:cNvCxnSpPr>
          <p:nvPr/>
        </p:nvCxnSpPr>
        <p:spPr>
          <a:xfrm flipH="1" flipV="1">
            <a:off x="4647364" y="1388039"/>
            <a:ext cx="2899569" cy="9746"/>
          </a:xfrm>
          <a:prstGeom prst="line">
            <a:avLst/>
          </a:prstGeom>
          <a:ln w="1270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Freeform: Shape 16">
            <a:extLst>
              <a:ext uri="{FF2B5EF4-FFF2-40B4-BE49-F238E27FC236}">
                <a16:creationId xmlns:a16="http://schemas.microsoft.com/office/drawing/2014/main" id="{3E9E88C4-F799-4432-AD0E-FF6F6A9C19D5}"/>
              </a:ext>
            </a:extLst>
          </p:cNvPr>
          <p:cNvSpPr>
            <a:spLocks/>
          </p:cNvSpPr>
          <p:nvPr/>
        </p:nvSpPr>
        <p:spPr bwMode="auto">
          <a:xfrm>
            <a:off x="16604" y="5865487"/>
            <a:ext cx="2156010" cy="992513"/>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9" name="Freeform: Shape 18">
            <a:extLst>
              <a:ext uri="{FF2B5EF4-FFF2-40B4-BE49-F238E27FC236}">
                <a16:creationId xmlns:a16="http://schemas.microsoft.com/office/drawing/2014/main" id="{51EC3EFB-A480-4228-B5AC-C1E587EA5567}"/>
              </a:ext>
            </a:extLst>
          </p:cNvPr>
          <p:cNvSpPr>
            <a:spLocks/>
          </p:cNvSpPr>
          <p:nvPr/>
        </p:nvSpPr>
        <p:spPr bwMode="auto">
          <a:xfrm>
            <a:off x="16604" y="5844467"/>
            <a:ext cx="1758533" cy="99251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nvGrpSpPr>
          <p:cNvPr id="23" name="Group 22">
            <a:extLst>
              <a:ext uri="{FF2B5EF4-FFF2-40B4-BE49-F238E27FC236}">
                <a16:creationId xmlns:a16="http://schemas.microsoft.com/office/drawing/2014/main" id="{62F7FFDD-2CF7-4D7A-9245-FC6E809CDBEB}"/>
              </a:ext>
            </a:extLst>
          </p:cNvPr>
          <p:cNvGrpSpPr/>
          <p:nvPr/>
        </p:nvGrpSpPr>
        <p:grpSpPr>
          <a:xfrm flipV="1">
            <a:off x="0" y="595933"/>
            <a:ext cx="2026501" cy="1854659"/>
            <a:chOff x="0" y="1515762"/>
            <a:chExt cx="8230197" cy="5342238"/>
          </a:xfrm>
        </p:grpSpPr>
        <p:sp>
          <p:nvSpPr>
            <p:cNvPr id="24" name="Freeform: Shape 23">
              <a:extLst>
                <a:ext uri="{FF2B5EF4-FFF2-40B4-BE49-F238E27FC236}">
                  <a16:creationId xmlns:a16="http://schemas.microsoft.com/office/drawing/2014/main" id="{A7168BA4-3A9C-4FF7-B65A-EFC6A1E78E46}"/>
                </a:ext>
              </a:extLst>
            </p:cNvPr>
            <p:cNvSpPr>
              <a:spLocks/>
            </p:cNvSpPr>
            <p:nvPr/>
          </p:nvSpPr>
          <p:spPr bwMode="auto">
            <a:xfrm>
              <a:off x="3943017" y="4209911"/>
              <a:ext cx="4287180" cy="2648089"/>
            </a:xfrm>
            <a:custGeom>
              <a:avLst/>
              <a:gdLst>
                <a:gd name="connsiteX0" fmla="*/ 3474883 w 4287180"/>
                <a:gd name="connsiteY0" fmla="*/ 0 h 2648089"/>
                <a:gd name="connsiteX1" fmla="*/ 4223600 w 4287180"/>
                <a:gd name="connsiteY1" fmla="*/ 2312066 h 2648089"/>
                <a:gd name="connsiteX2" fmla="*/ 4287180 w 4287180"/>
                <a:gd name="connsiteY2" fmla="*/ 2648089 h 2648089"/>
                <a:gd name="connsiteX3" fmla="*/ 0 w 4287180"/>
                <a:gd name="connsiteY3" fmla="*/ 2648089 h 2648089"/>
                <a:gd name="connsiteX4" fmla="*/ 99164 w 4287180"/>
                <a:gd name="connsiteY4" fmla="*/ 2538398 h 2648089"/>
                <a:gd name="connsiteX5" fmla="*/ 3474883 w 4287180"/>
                <a:gd name="connsiteY5" fmla="*/ 0 h 264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7180" h="2648089">
                  <a:moveTo>
                    <a:pt x="3474883" y="0"/>
                  </a:moveTo>
                  <a:cubicBezTo>
                    <a:pt x="3474883" y="0"/>
                    <a:pt x="3923787" y="842253"/>
                    <a:pt x="4223600" y="2312066"/>
                  </a:cubicBezTo>
                  <a:lnTo>
                    <a:pt x="4287180" y="2648089"/>
                  </a:lnTo>
                  <a:lnTo>
                    <a:pt x="0" y="2648089"/>
                  </a:lnTo>
                  <a:lnTo>
                    <a:pt x="99164" y="2538398"/>
                  </a:lnTo>
                  <a:cubicBezTo>
                    <a:pt x="1846426" y="646421"/>
                    <a:pt x="3474883" y="0"/>
                    <a:pt x="3474883" y="0"/>
                  </a:cubicBezTo>
                  <a:close/>
                </a:path>
              </a:pathLst>
            </a:custGeom>
            <a:solidFill>
              <a:schemeClr val="accent3">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25" name="Freeform: Shape 24">
              <a:extLst>
                <a:ext uri="{FF2B5EF4-FFF2-40B4-BE49-F238E27FC236}">
                  <a16:creationId xmlns:a16="http://schemas.microsoft.com/office/drawing/2014/main" id="{0C85FD45-DA5F-4B5C-9765-0E0EBB4F2416}"/>
                </a:ext>
              </a:extLst>
            </p:cNvPr>
            <p:cNvSpPr>
              <a:spLocks/>
            </p:cNvSpPr>
            <p:nvPr/>
          </p:nvSpPr>
          <p:spPr bwMode="auto">
            <a:xfrm>
              <a:off x="1" y="2826314"/>
              <a:ext cx="3432369" cy="4031686"/>
            </a:xfrm>
            <a:custGeom>
              <a:avLst/>
              <a:gdLst>
                <a:gd name="connsiteX0" fmla="*/ 0 w 3432369"/>
                <a:gd name="connsiteY0" fmla="*/ 0 h 4031686"/>
                <a:gd name="connsiteX1" fmla="*/ 1504 w 3432369"/>
                <a:gd name="connsiteY1" fmla="*/ 953 h 4031686"/>
                <a:gd name="connsiteX2" fmla="*/ 3379103 w 3432369"/>
                <a:gd name="connsiteY2" fmla="*/ 3931543 h 4031686"/>
                <a:gd name="connsiteX3" fmla="*/ 3432369 w 3432369"/>
                <a:gd name="connsiteY3" fmla="*/ 4031686 h 4031686"/>
                <a:gd name="connsiteX4" fmla="*/ 0 w 3432369"/>
                <a:gd name="connsiteY4" fmla="*/ 4031686 h 4031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369" h="4031686">
                  <a:moveTo>
                    <a:pt x="0" y="0"/>
                  </a:moveTo>
                  <a:lnTo>
                    <a:pt x="1504" y="953"/>
                  </a:lnTo>
                  <a:cubicBezTo>
                    <a:pt x="123007" y="78649"/>
                    <a:pt x="1915642" y="1254878"/>
                    <a:pt x="3379103" y="3931543"/>
                  </a:cubicBezTo>
                  <a:lnTo>
                    <a:pt x="3432369" y="4031686"/>
                  </a:lnTo>
                  <a:lnTo>
                    <a:pt x="0" y="4031686"/>
                  </a:ln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26" name="Freeform: Shape 25">
              <a:extLst>
                <a:ext uri="{FF2B5EF4-FFF2-40B4-BE49-F238E27FC236}">
                  <a16:creationId xmlns:a16="http://schemas.microsoft.com/office/drawing/2014/main" id="{7CF1B3F3-970D-4A2A-8E52-45C8DD428649}"/>
                </a:ext>
              </a:extLst>
            </p:cNvPr>
            <p:cNvSpPr>
              <a:spLocks/>
            </p:cNvSpPr>
            <p:nvPr/>
          </p:nvSpPr>
          <p:spPr bwMode="auto">
            <a:xfrm>
              <a:off x="1702101" y="2823127"/>
              <a:ext cx="5153313" cy="4034873"/>
            </a:xfrm>
            <a:custGeom>
              <a:avLst/>
              <a:gdLst>
                <a:gd name="connsiteX0" fmla="*/ 3439598 w 5153313"/>
                <a:gd name="connsiteY0" fmla="*/ 0 h 4034873"/>
                <a:gd name="connsiteX1" fmla="*/ 5141312 w 5153313"/>
                <a:gd name="connsiteY1" fmla="*/ 3980190 h 4034873"/>
                <a:gd name="connsiteX2" fmla="*/ 5153313 w 5153313"/>
                <a:gd name="connsiteY2" fmla="*/ 4034873 h 4034873"/>
                <a:gd name="connsiteX3" fmla="*/ 0 w 5153313"/>
                <a:gd name="connsiteY3" fmla="*/ 4034873 h 4034873"/>
                <a:gd name="connsiteX4" fmla="*/ 67839 w 5153313"/>
                <a:gd name="connsiteY4" fmla="*/ 3907984 h 4034873"/>
                <a:gd name="connsiteX5" fmla="*/ 3439598 w 5153313"/>
                <a:gd name="connsiteY5" fmla="*/ 0 h 403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3313" h="4034873">
                  <a:moveTo>
                    <a:pt x="3439598" y="0"/>
                  </a:moveTo>
                  <a:cubicBezTo>
                    <a:pt x="3439598" y="0"/>
                    <a:pt x="4550391" y="1412041"/>
                    <a:pt x="5141312" y="3980190"/>
                  </a:cubicBezTo>
                  <a:lnTo>
                    <a:pt x="5153313" y="4034873"/>
                  </a:lnTo>
                  <a:lnTo>
                    <a:pt x="0" y="4034873"/>
                  </a:lnTo>
                  <a:lnTo>
                    <a:pt x="67839" y="3907984"/>
                  </a:lnTo>
                  <a:cubicBezTo>
                    <a:pt x="1581781" y="1155306"/>
                    <a:pt x="3439598" y="0"/>
                    <a:pt x="3439598"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27" name="Freeform: Shape 26">
              <a:extLst>
                <a:ext uri="{FF2B5EF4-FFF2-40B4-BE49-F238E27FC236}">
                  <a16:creationId xmlns:a16="http://schemas.microsoft.com/office/drawing/2014/main" id="{3CDE39E4-E488-4BC2-B2FE-6346A510BBAC}"/>
                </a:ext>
              </a:extLst>
            </p:cNvPr>
            <p:cNvSpPr>
              <a:spLocks/>
            </p:cNvSpPr>
            <p:nvPr/>
          </p:nvSpPr>
          <p:spPr bwMode="auto">
            <a:xfrm>
              <a:off x="0" y="1515762"/>
              <a:ext cx="5471256" cy="5342238"/>
            </a:xfrm>
            <a:custGeom>
              <a:avLst/>
              <a:gdLst>
                <a:gd name="connsiteX0" fmla="*/ 2540037 w 5471256"/>
                <a:gd name="connsiteY0" fmla="*/ 0 h 5342238"/>
                <a:gd name="connsiteX1" fmla="*/ 5380352 w 5471256"/>
                <a:gd name="connsiteY1" fmla="*/ 5022625 h 5342238"/>
                <a:gd name="connsiteX2" fmla="*/ 5471256 w 5471256"/>
                <a:gd name="connsiteY2" fmla="*/ 5342238 h 5342238"/>
                <a:gd name="connsiteX3" fmla="*/ 0 w 5471256"/>
                <a:gd name="connsiteY3" fmla="*/ 5342238 h 5342238"/>
                <a:gd name="connsiteX4" fmla="*/ 0 w 5471256"/>
                <a:gd name="connsiteY4" fmla="*/ 4108742 h 5342238"/>
                <a:gd name="connsiteX5" fmla="*/ 27726 w 5471256"/>
                <a:gd name="connsiteY5" fmla="*/ 4033341 h 5342238"/>
                <a:gd name="connsiteX6" fmla="*/ 2540037 w 5471256"/>
                <a:gd name="connsiteY6" fmla="*/ 0 h 534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1256" h="5342238">
                  <a:moveTo>
                    <a:pt x="2540037" y="0"/>
                  </a:moveTo>
                  <a:cubicBezTo>
                    <a:pt x="2540037" y="0"/>
                    <a:pt x="4377053" y="1658695"/>
                    <a:pt x="5380352" y="5022625"/>
                  </a:cubicBezTo>
                  <a:lnTo>
                    <a:pt x="5471256" y="5342238"/>
                  </a:lnTo>
                  <a:lnTo>
                    <a:pt x="0" y="5342238"/>
                  </a:lnTo>
                  <a:lnTo>
                    <a:pt x="0" y="4108742"/>
                  </a:lnTo>
                  <a:lnTo>
                    <a:pt x="27726" y="4033341"/>
                  </a:lnTo>
                  <a:cubicBezTo>
                    <a:pt x="1058217" y="1333268"/>
                    <a:pt x="2540037" y="0"/>
                    <a:pt x="2540037"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graphicFrame>
        <p:nvGraphicFramePr>
          <p:cNvPr id="21" name="Table 2">
            <a:extLst>
              <a:ext uri="{FF2B5EF4-FFF2-40B4-BE49-F238E27FC236}">
                <a16:creationId xmlns:a16="http://schemas.microsoft.com/office/drawing/2014/main" id="{994935B6-4B49-4AF1-9FA0-3947C1B80803}"/>
              </a:ext>
            </a:extLst>
          </p:cNvPr>
          <p:cNvGraphicFramePr>
            <a:graphicFrameLocks noGrp="1"/>
          </p:cNvGraphicFramePr>
          <p:nvPr>
            <p:extLst>
              <p:ext uri="{D42A27DB-BD31-4B8C-83A1-F6EECF244321}">
                <p14:modId xmlns:p14="http://schemas.microsoft.com/office/powerpoint/2010/main" val="2365921806"/>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4">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framework</a:t>
                      </a:r>
                      <a:endParaRPr lang="ar-SA" sz="1200" b="1" dirty="0">
                        <a:solidFill>
                          <a:schemeClr val="bg1"/>
                        </a:solidFill>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highlight>
                            <a:srgbClr val="FF0000"/>
                          </a:highlight>
                        </a:rPr>
                        <a:t>Prototype</a:t>
                      </a:r>
                      <a:endParaRPr lang="ar-SA" sz="1200" b="1" dirty="0">
                        <a:solidFill>
                          <a:schemeClr val="bg1"/>
                        </a:solidFill>
                        <a:highlight>
                          <a:srgbClr val="FF0000"/>
                        </a:highlight>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2512939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صورة 51">
            <a:extLst>
              <a:ext uri="{FF2B5EF4-FFF2-40B4-BE49-F238E27FC236}">
                <a16:creationId xmlns:a16="http://schemas.microsoft.com/office/drawing/2014/main" id="{0D692F81-E248-4548-9BD6-933D8F7693B7}"/>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43467" y="2512232"/>
            <a:ext cx="10905066" cy="2726266"/>
          </a:xfrm>
          <a:prstGeom prst="rect">
            <a:avLst/>
          </a:prstGeom>
          <a:ln>
            <a:noFill/>
          </a:ln>
          <a:scene3d>
            <a:camera prst="orthographicFront"/>
            <a:lightRig rig="threePt" dir="t"/>
          </a:scene3d>
          <a:sp3d contourW="19050"/>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AB72EC3-5429-4576-A2B7-34E4605E7198}"/>
              </a:ext>
            </a:extLst>
          </p:cNvPr>
          <p:cNvSpPr txBox="1"/>
          <p:nvPr/>
        </p:nvSpPr>
        <p:spPr>
          <a:xfrm>
            <a:off x="4027816" y="890681"/>
            <a:ext cx="4411584" cy="646331"/>
          </a:xfrm>
          <a:prstGeom prst="rect">
            <a:avLst/>
          </a:prstGeom>
          <a:noFill/>
        </p:spPr>
        <p:txBody>
          <a:bodyPr wrap="square" rtlCol="0">
            <a:spAutoFit/>
          </a:bodyPr>
          <a:lstStyle/>
          <a:p>
            <a:r>
              <a:rPr lang="en-US" sz="3600" b="1" dirty="0">
                <a:solidFill>
                  <a:schemeClr val="accent1"/>
                </a:solidFill>
              </a:rPr>
              <a:t>Committee Chair </a:t>
            </a:r>
            <a:endParaRPr lang="en-US" sz="7200" b="1" dirty="0">
              <a:ln w="0"/>
              <a:solidFill>
                <a:schemeClr val="accent1"/>
              </a:solidFill>
              <a:effectLst>
                <a:outerShdw blurRad="38100" dist="25400" dir="5400000" algn="ctr" rotWithShape="0">
                  <a:srgbClr val="6E747A">
                    <a:alpha val="43000"/>
                  </a:srgbClr>
                </a:outerShdw>
              </a:effectLst>
            </a:endParaRPr>
          </a:p>
        </p:txBody>
      </p:sp>
      <p:cxnSp>
        <p:nvCxnSpPr>
          <p:cNvPr id="14" name="Straight Connector 15">
            <a:extLst>
              <a:ext uri="{FF2B5EF4-FFF2-40B4-BE49-F238E27FC236}">
                <a16:creationId xmlns:a16="http://schemas.microsoft.com/office/drawing/2014/main" id="{94397159-37DE-4AC8-B49A-D56DBF10D5AB}"/>
              </a:ext>
            </a:extLst>
          </p:cNvPr>
          <p:cNvCxnSpPr>
            <a:cxnSpLocks/>
          </p:cNvCxnSpPr>
          <p:nvPr/>
        </p:nvCxnSpPr>
        <p:spPr>
          <a:xfrm flipH="1">
            <a:off x="2949414" y="1583356"/>
            <a:ext cx="5489986" cy="0"/>
          </a:xfrm>
          <a:prstGeom prst="line">
            <a:avLst/>
          </a:prstGeom>
          <a:ln w="1270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8E55655-0EF7-4F31-B334-08050D23D57D}"/>
              </a:ext>
            </a:extLst>
          </p:cNvPr>
          <p:cNvCxnSpPr>
            <a:cxnSpLocks/>
          </p:cNvCxnSpPr>
          <p:nvPr/>
        </p:nvCxnSpPr>
        <p:spPr>
          <a:xfrm flipH="1" flipV="1">
            <a:off x="3877056" y="1567832"/>
            <a:ext cx="3847795" cy="15524"/>
          </a:xfrm>
          <a:prstGeom prst="line">
            <a:avLst/>
          </a:prstGeom>
          <a:ln w="1270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A2255BF9-E987-4F7B-B1D0-297570DDC9B2}"/>
              </a:ext>
            </a:extLst>
          </p:cNvPr>
          <p:cNvSpPr>
            <a:spLocks/>
          </p:cNvSpPr>
          <p:nvPr/>
        </p:nvSpPr>
        <p:spPr bwMode="auto">
          <a:xfrm>
            <a:off x="1" y="5508346"/>
            <a:ext cx="2949413" cy="1370675"/>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20" name="Freeform: Shape 19">
            <a:extLst>
              <a:ext uri="{FF2B5EF4-FFF2-40B4-BE49-F238E27FC236}">
                <a16:creationId xmlns:a16="http://schemas.microsoft.com/office/drawing/2014/main" id="{B2BC60E2-BF95-48E0-810F-DC144C3A7163}"/>
              </a:ext>
            </a:extLst>
          </p:cNvPr>
          <p:cNvSpPr>
            <a:spLocks/>
          </p:cNvSpPr>
          <p:nvPr/>
        </p:nvSpPr>
        <p:spPr bwMode="auto">
          <a:xfrm>
            <a:off x="1" y="5487326"/>
            <a:ext cx="2405666" cy="1370674"/>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nvGrpSpPr>
          <p:cNvPr id="24" name="Group 23">
            <a:extLst>
              <a:ext uri="{FF2B5EF4-FFF2-40B4-BE49-F238E27FC236}">
                <a16:creationId xmlns:a16="http://schemas.microsoft.com/office/drawing/2014/main" id="{DBDD191E-B912-4FF0-9C1A-D5F30CDAF7C1}"/>
              </a:ext>
            </a:extLst>
          </p:cNvPr>
          <p:cNvGrpSpPr/>
          <p:nvPr/>
        </p:nvGrpSpPr>
        <p:grpSpPr>
          <a:xfrm flipV="1">
            <a:off x="0" y="595933"/>
            <a:ext cx="2026501" cy="1854659"/>
            <a:chOff x="0" y="1515762"/>
            <a:chExt cx="8230197" cy="5342238"/>
          </a:xfrm>
        </p:grpSpPr>
        <p:sp>
          <p:nvSpPr>
            <p:cNvPr id="25" name="Freeform: Shape 24">
              <a:extLst>
                <a:ext uri="{FF2B5EF4-FFF2-40B4-BE49-F238E27FC236}">
                  <a16:creationId xmlns:a16="http://schemas.microsoft.com/office/drawing/2014/main" id="{DA06AB92-AD20-4EB8-A33E-EA7C1C824F0F}"/>
                </a:ext>
              </a:extLst>
            </p:cNvPr>
            <p:cNvSpPr>
              <a:spLocks/>
            </p:cNvSpPr>
            <p:nvPr/>
          </p:nvSpPr>
          <p:spPr bwMode="auto">
            <a:xfrm>
              <a:off x="3943017" y="4209911"/>
              <a:ext cx="4287180" cy="2648089"/>
            </a:xfrm>
            <a:custGeom>
              <a:avLst/>
              <a:gdLst>
                <a:gd name="connsiteX0" fmla="*/ 3474883 w 4287180"/>
                <a:gd name="connsiteY0" fmla="*/ 0 h 2648089"/>
                <a:gd name="connsiteX1" fmla="*/ 4223600 w 4287180"/>
                <a:gd name="connsiteY1" fmla="*/ 2312066 h 2648089"/>
                <a:gd name="connsiteX2" fmla="*/ 4287180 w 4287180"/>
                <a:gd name="connsiteY2" fmla="*/ 2648089 h 2648089"/>
                <a:gd name="connsiteX3" fmla="*/ 0 w 4287180"/>
                <a:gd name="connsiteY3" fmla="*/ 2648089 h 2648089"/>
                <a:gd name="connsiteX4" fmla="*/ 99164 w 4287180"/>
                <a:gd name="connsiteY4" fmla="*/ 2538398 h 2648089"/>
                <a:gd name="connsiteX5" fmla="*/ 3474883 w 4287180"/>
                <a:gd name="connsiteY5" fmla="*/ 0 h 264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7180" h="2648089">
                  <a:moveTo>
                    <a:pt x="3474883" y="0"/>
                  </a:moveTo>
                  <a:cubicBezTo>
                    <a:pt x="3474883" y="0"/>
                    <a:pt x="3923787" y="842253"/>
                    <a:pt x="4223600" y="2312066"/>
                  </a:cubicBezTo>
                  <a:lnTo>
                    <a:pt x="4287180" y="2648089"/>
                  </a:lnTo>
                  <a:lnTo>
                    <a:pt x="0" y="2648089"/>
                  </a:lnTo>
                  <a:lnTo>
                    <a:pt x="99164" y="2538398"/>
                  </a:lnTo>
                  <a:cubicBezTo>
                    <a:pt x="1846426" y="646421"/>
                    <a:pt x="3474883" y="0"/>
                    <a:pt x="3474883" y="0"/>
                  </a:cubicBezTo>
                  <a:close/>
                </a:path>
              </a:pathLst>
            </a:custGeom>
            <a:solidFill>
              <a:schemeClr val="accent3">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26" name="Freeform: Shape 25">
              <a:extLst>
                <a:ext uri="{FF2B5EF4-FFF2-40B4-BE49-F238E27FC236}">
                  <a16:creationId xmlns:a16="http://schemas.microsoft.com/office/drawing/2014/main" id="{B7C6D553-389B-42BF-B4D9-D9E3B2189306}"/>
                </a:ext>
              </a:extLst>
            </p:cNvPr>
            <p:cNvSpPr>
              <a:spLocks/>
            </p:cNvSpPr>
            <p:nvPr/>
          </p:nvSpPr>
          <p:spPr bwMode="auto">
            <a:xfrm>
              <a:off x="1" y="2826314"/>
              <a:ext cx="3432369" cy="4031686"/>
            </a:xfrm>
            <a:custGeom>
              <a:avLst/>
              <a:gdLst>
                <a:gd name="connsiteX0" fmla="*/ 0 w 3432369"/>
                <a:gd name="connsiteY0" fmla="*/ 0 h 4031686"/>
                <a:gd name="connsiteX1" fmla="*/ 1504 w 3432369"/>
                <a:gd name="connsiteY1" fmla="*/ 953 h 4031686"/>
                <a:gd name="connsiteX2" fmla="*/ 3379103 w 3432369"/>
                <a:gd name="connsiteY2" fmla="*/ 3931543 h 4031686"/>
                <a:gd name="connsiteX3" fmla="*/ 3432369 w 3432369"/>
                <a:gd name="connsiteY3" fmla="*/ 4031686 h 4031686"/>
                <a:gd name="connsiteX4" fmla="*/ 0 w 3432369"/>
                <a:gd name="connsiteY4" fmla="*/ 4031686 h 4031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369" h="4031686">
                  <a:moveTo>
                    <a:pt x="0" y="0"/>
                  </a:moveTo>
                  <a:lnTo>
                    <a:pt x="1504" y="953"/>
                  </a:lnTo>
                  <a:cubicBezTo>
                    <a:pt x="123007" y="78649"/>
                    <a:pt x="1915642" y="1254878"/>
                    <a:pt x="3379103" y="3931543"/>
                  </a:cubicBezTo>
                  <a:lnTo>
                    <a:pt x="3432369" y="4031686"/>
                  </a:lnTo>
                  <a:lnTo>
                    <a:pt x="0" y="4031686"/>
                  </a:ln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27" name="Freeform: Shape 26">
              <a:extLst>
                <a:ext uri="{FF2B5EF4-FFF2-40B4-BE49-F238E27FC236}">
                  <a16:creationId xmlns:a16="http://schemas.microsoft.com/office/drawing/2014/main" id="{C7A8AB27-E376-4989-83D5-D9A72AD207A2}"/>
                </a:ext>
              </a:extLst>
            </p:cNvPr>
            <p:cNvSpPr>
              <a:spLocks/>
            </p:cNvSpPr>
            <p:nvPr/>
          </p:nvSpPr>
          <p:spPr bwMode="auto">
            <a:xfrm>
              <a:off x="1702101" y="2823127"/>
              <a:ext cx="5153313" cy="4034873"/>
            </a:xfrm>
            <a:custGeom>
              <a:avLst/>
              <a:gdLst>
                <a:gd name="connsiteX0" fmla="*/ 3439598 w 5153313"/>
                <a:gd name="connsiteY0" fmla="*/ 0 h 4034873"/>
                <a:gd name="connsiteX1" fmla="*/ 5141312 w 5153313"/>
                <a:gd name="connsiteY1" fmla="*/ 3980190 h 4034873"/>
                <a:gd name="connsiteX2" fmla="*/ 5153313 w 5153313"/>
                <a:gd name="connsiteY2" fmla="*/ 4034873 h 4034873"/>
                <a:gd name="connsiteX3" fmla="*/ 0 w 5153313"/>
                <a:gd name="connsiteY3" fmla="*/ 4034873 h 4034873"/>
                <a:gd name="connsiteX4" fmla="*/ 67839 w 5153313"/>
                <a:gd name="connsiteY4" fmla="*/ 3907984 h 4034873"/>
                <a:gd name="connsiteX5" fmla="*/ 3439598 w 5153313"/>
                <a:gd name="connsiteY5" fmla="*/ 0 h 403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3313" h="4034873">
                  <a:moveTo>
                    <a:pt x="3439598" y="0"/>
                  </a:moveTo>
                  <a:cubicBezTo>
                    <a:pt x="3439598" y="0"/>
                    <a:pt x="4550391" y="1412041"/>
                    <a:pt x="5141312" y="3980190"/>
                  </a:cubicBezTo>
                  <a:lnTo>
                    <a:pt x="5153313" y="4034873"/>
                  </a:lnTo>
                  <a:lnTo>
                    <a:pt x="0" y="4034873"/>
                  </a:lnTo>
                  <a:lnTo>
                    <a:pt x="67839" y="3907984"/>
                  </a:lnTo>
                  <a:cubicBezTo>
                    <a:pt x="1581781" y="1155306"/>
                    <a:pt x="3439598" y="0"/>
                    <a:pt x="3439598"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28" name="Freeform: Shape 27">
              <a:extLst>
                <a:ext uri="{FF2B5EF4-FFF2-40B4-BE49-F238E27FC236}">
                  <a16:creationId xmlns:a16="http://schemas.microsoft.com/office/drawing/2014/main" id="{264BD33A-6447-4FE3-8CDC-63330BCF4FD3}"/>
                </a:ext>
              </a:extLst>
            </p:cNvPr>
            <p:cNvSpPr>
              <a:spLocks/>
            </p:cNvSpPr>
            <p:nvPr/>
          </p:nvSpPr>
          <p:spPr bwMode="auto">
            <a:xfrm>
              <a:off x="0" y="1515762"/>
              <a:ext cx="5471256" cy="5342238"/>
            </a:xfrm>
            <a:custGeom>
              <a:avLst/>
              <a:gdLst>
                <a:gd name="connsiteX0" fmla="*/ 2540037 w 5471256"/>
                <a:gd name="connsiteY0" fmla="*/ 0 h 5342238"/>
                <a:gd name="connsiteX1" fmla="*/ 5380352 w 5471256"/>
                <a:gd name="connsiteY1" fmla="*/ 5022625 h 5342238"/>
                <a:gd name="connsiteX2" fmla="*/ 5471256 w 5471256"/>
                <a:gd name="connsiteY2" fmla="*/ 5342238 h 5342238"/>
                <a:gd name="connsiteX3" fmla="*/ 0 w 5471256"/>
                <a:gd name="connsiteY3" fmla="*/ 5342238 h 5342238"/>
                <a:gd name="connsiteX4" fmla="*/ 0 w 5471256"/>
                <a:gd name="connsiteY4" fmla="*/ 4108742 h 5342238"/>
                <a:gd name="connsiteX5" fmla="*/ 27726 w 5471256"/>
                <a:gd name="connsiteY5" fmla="*/ 4033341 h 5342238"/>
                <a:gd name="connsiteX6" fmla="*/ 2540037 w 5471256"/>
                <a:gd name="connsiteY6" fmla="*/ 0 h 534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1256" h="5342238">
                  <a:moveTo>
                    <a:pt x="2540037" y="0"/>
                  </a:moveTo>
                  <a:cubicBezTo>
                    <a:pt x="2540037" y="0"/>
                    <a:pt x="4377053" y="1658695"/>
                    <a:pt x="5380352" y="5022625"/>
                  </a:cubicBezTo>
                  <a:lnTo>
                    <a:pt x="5471256" y="5342238"/>
                  </a:lnTo>
                  <a:lnTo>
                    <a:pt x="0" y="5342238"/>
                  </a:lnTo>
                  <a:lnTo>
                    <a:pt x="0" y="4108742"/>
                  </a:lnTo>
                  <a:lnTo>
                    <a:pt x="27726" y="4033341"/>
                  </a:lnTo>
                  <a:cubicBezTo>
                    <a:pt x="1058217" y="1333268"/>
                    <a:pt x="2540037" y="0"/>
                    <a:pt x="2540037"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graphicFrame>
        <p:nvGraphicFramePr>
          <p:cNvPr id="22" name="Table 2">
            <a:extLst>
              <a:ext uri="{FF2B5EF4-FFF2-40B4-BE49-F238E27FC236}">
                <a16:creationId xmlns:a16="http://schemas.microsoft.com/office/drawing/2014/main" id="{E4FD60BC-12BE-4E35-8B41-A9811D9179F2}"/>
              </a:ext>
            </a:extLst>
          </p:cNvPr>
          <p:cNvGraphicFramePr>
            <a:graphicFrameLocks noGrp="1"/>
          </p:cNvGraphicFramePr>
          <p:nvPr>
            <p:extLst>
              <p:ext uri="{D42A27DB-BD31-4B8C-83A1-F6EECF244321}">
                <p14:modId xmlns:p14="http://schemas.microsoft.com/office/powerpoint/2010/main" val="1269810568"/>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4">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framework</a:t>
                      </a:r>
                      <a:endParaRPr lang="ar-SA" sz="1200" b="1" dirty="0">
                        <a:solidFill>
                          <a:schemeClr val="bg1"/>
                        </a:solidFill>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highlight>
                            <a:srgbClr val="FF0000"/>
                          </a:highlight>
                        </a:rPr>
                        <a:t>Prototype</a:t>
                      </a:r>
                      <a:endParaRPr lang="ar-SA" sz="1200" b="1" dirty="0">
                        <a:solidFill>
                          <a:schemeClr val="bg1"/>
                        </a:solidFill>
                        <a:highlight>
                          <a:srgbClr val="FF0000"/>
                        </a:highlight>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3225116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صورة 32" descr="صورة تحتوي على نص&#10;&#10;تم إنشاء الوصف تلقائياً">
            <a:extLst>
              <a:ext uri="{FF2B5EF4-FFF2-40B4-BE49-F238E27FC236}">
                <a16:creationId xmlns:a16="http://schemas.microsoft.com/office/drawing/2014/main" id="{19107E3D-F905-45E3-BC50-8F648C2FE1B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57980" y="2647024"/>
            <a:ext cx="10905066" cy="2711402"/>
          </a:xfrm>
          <a:prstGeom prst="rect">
            <a:avLst/>
          </a:prstGeom>
          <a:ln>
            <a:noFill/>
          </a:ln>
          <a:scene3d>
            <a:camera prst="orthographicFront"/>
            <a:lightRig rig="threePt" dir="t"/>
          </a:scene3d>
          <a:sp3d contourW="19050"/>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DC9726C-1E17-4671-8132-1B2CE1201BB8}"/>
              </a:ext>
            </a:extLst>
          </p:cNvPr>
          <p:cNvSpPr txBox="1"/>
          <p:nvPr/>
        </p:nvSpPr>
        <p:spPr>
          <a:xfrm>
            <a:off x="4907527" y="925567"/>
            <a:ext cx="2023807" cy="584775"/>
          </a:xfrm>
          <a:prstGeom prst="rect">
            <a:avLst/>
          </a:prstGeom>
          <a:noFill/>
        </p:spPr>
        <p:txBody>
          <a:bodyPr wrap="square" rtlCol="0">
            <a:spAutoFit/>
          </a:bodyPr>
          <a:lstStyle/>
          <a:p>
            <a:r>
              <a:rPr lang="en-US" sz="3200" b="1" dirty="0">
                <a:solidFill>
                  <a:schemeClr val="accent1"/>
                </a:solidFill>
              </a:rPr>
              <a:t>Doctors</a:t>
            </a:r>
            <a:r>
              <a:rPr lang="en-US" b="1" dirty="0">
                <a:solidFill>
                  <a:schemeClr val="accent1"/>
                </a:solidFill>
              </a:rPr>
              <a:t> </a:t>
            </a:r>
            <a:endParaRPr lang="en-US" sz="4400" b="1" dirty="0">
              <a:ln w="0"/>
              <a:solidFill>
                <a:schemeClr val="accent1"/>
              </a:solidFill>
              <a:effectLst>
                <a:outerShdw blurRad="38100" dist="25400" dir="5400000" algn="ctr" rotWithShape="0">
                  <a:srgbClr val="6E747A">
                    <a:alpha val="43000"/>
                  </a:srgbClr>
                </a:outerShdw>
              </a:effectLst>
            </a:endParaRPr>
          </a:p>
        </p:txBody>
      </p:sp>
      <p:cxnSp>
        <p:nvCxnSpPr>
          <p:cNvPr id="23" name="Straight Connector 15">
            <a:extLst>
              <a:ext uri="{FF2B5EF4-FFF2-40B4-BE49-F238E27FC236}">
                <a16:creationId xmlns:a16="http://schemas.microsoft.com/office/drawing/2014/main" id="{37FB5E89-1CAA-4591-BB56-3A50C6614B24}"/>
              </a:ext>
            </a:extLst>
          </p:cNvPr>
          <p:cNvCxnSpPr>
            <a:cxnSpLocks/>
          </p:cNvCxnSpPr>
          <p:nvPr/>
        </p:nvCxnSpPr>
        <p:spPr>
          <a:xfrm flipH="1">
            <a:off x="2949414" y="1583356"/>
            <a:ext cx="5489986" cy="0"/>
          </a:xfrm>
          <a:prstGeom prst="line">
            <a:avLst/>
          </a:prstGeom>
          <a:ln w="1270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E5F560C-B6B0-451C-A9C6-0F7B97E48472}"/>
              </a:ext>
            </a:extLst>
          </p:cNvPr>
          <p:cNvCxnSpPr>
            <a:cxnSpLocks/>
          </p:cNvCxnSpPr>
          <p:nvPr/>
        </p:nvCxnSpPr>
        <p:spPr>
          <a:xfrm flipH="1">
            <a:off x="4219187" y="1583356"/>
            <a:ext cx="2987672" cy="0"/>
          </a:xfrm>
          <a:prstGeom prst="line">
            <a:avLst/>
          </a:prstGeom>
          <a:ln w="1270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Freeform: Shape 12">
            <a:extLst>
              <a:ext uri="{FF2B5EF4-FFF2-40B4-BE49-F238E27FC236}">
                <a16:creationId xmlns:a16="http://schemas.microsoft.com/office/drawing/2014/main" id="{4461C840-F64A-4C94-A510-96EAE491C1AF}"/>
              </a:ext>
            </a:extLst>
          </p:cNvPr>
          <p:cNvSpPr>
            <a:spLocks/>
          </p:cNvSpPr>
          <p:nvPr/>
        </p:nvSpPr>
        <p:spPr bwMode="auto">
          <a:xfrm>
            <a:off x="1" y="5866790"/>
            <a:ext cx="2949413" cy="1012231"/>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4" name="Freeform: Shape 13">
            <a:extLst>
              <a:ext uri="{FF2B5EF4-FFF2-40B4-BE49-F238E27FC236}">
                <a16:creationId xmlns:a16="http://schemas.microsoft.com/office/drawing/2014/main" id="{ABD5139F-8E91-40B0-A60B-AA05621D897F}"/>
              </a:ext>
            </a:extLst>
          </p:cNvPr>
          <p:cNvSpPr>
            <a:spLocks/>
          </p:cNvSpPr>
          <p:nvPr/>
        </p:nvSpPr>
        <p:spPr bwMode="auto">
          <a:xfrm>
            <a:off x="1" y="5845770"/>
            <a:ext cx="2405666" cy="1012230"/>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nvGrpSpPr>
          <p:cNvPr id="27" name="Group 26">
            <a:extLst>
              <a:ext uri="{FF2B5EF4-FFF2-40B4-BE49-F238E27FC236}">
                <a16:creationId xmlns:a16="http://schemas.microsoft.com/office/drawing/2014/main" id="{1A95B6A1-96C7-4631-8A11-B3C129B6F4F0}"/>
              </a:ext>
            </a:extLst>
          </p:cNvPr>
          <p:cNvGrpSpPr/>
          <p:nvPr/>
        </p:nvGrpSpPr>
        <p:grpSpPr>
          <a:xfrm flipV="1">
            <a:off x="0" y="661100"/>
            <a:ext cx="2026501" cy="1854659"/>
            <a:chOff x="0" y="1515762"/>
            <a:chExt cx="8230197" cy="5342238"/>
          </a:xfrm>
        </p:grpSpPr>
        <p:sp>
          <p:nvSpPr>
            <p:cNvPr id="28" name="Freeform: Shape 27">
              <a:extLst>
                <a:ext uri="{FF2B5EF4-FFF2-40B4-BE49-F238E27FC236}">
                  <a16:creationId xmlns:a16="http://schemas.microsoft.com/office/drawing/2014/main" id="{2FB8D853-C99F-44FF-844D-C8AB9FFC762F}"/>
                </a:ext>
              </a:extLst>
            </p:cNvPr>
            <p:cNvSpPr>
              <a:spLocks/>
            </p:cNvSpPr>
            <p:nvPr/>
          </p:nvSpPr>
          <p:spPr bwMode="auto">
            <a:xfrm>
              <a:off x="3943017" y="4209911"/>
              <a:ext cx="4287180" cy="2648089"/>
            </a:xfrm>
            <a:custGeom>
              <a:avLst/>
              <a:gdLst>
                <a:gd name="connsiteX0" fmla="*/ 3474883 w 4287180"/>
                <a:gd name="connsiteY0" fmla="*/ 0 h 2648089"/>
                <a:gd name="connsiteX1" fmla="*/ 4223600 w 4287180"/>
                <a:gd name="connsiteY1" fmla="*/ 2312066 h 2648089"/>
                <a:gd name="connsiteX2" fmla="*/ 4287180 w 4287180"/>
                <a:gd name="connsiteY2" fmla="*/ 2648089 h 2648089"/>
                <a:gd name="connsiteX3" fmla="*/ 0 w 4287180"/>
                <a:gd name="connsiteY3" fmla="*/ 2648089 h 2648089"/>
                <a:gd name="connsiteX4" fmla="*/ 99164 w 4287180"/>
                <a:gd name="connsiteY4" fmla="*/ 2538398 h 2648089"/>
                <a:gd name="connsiteX5" fmla="*/ 3474883 w 4287180"/>
                <a:gd name="connsiteY5" fmla="*/ 0 h 264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7180" h="2648089">
                  <a:moveTo>
                    <a:pt x="3474883" y="0"/>
                  </a:moveTo>
                  <a:cubicBezTo>
                    <a:pt x="3474883" y="0"/>
                    <a:pt x="3923787" y="842253"/>
                    <a:pt x="4223600" y="2312066"/>
                  </a:cubicBezTo>
                  <a:lnTo>
                    <a:pt x="4287180" y="2648089"/>
                  </a:lnTo>
                  <a:lnTo>
                    <a:pt x="0" y="2648089"/>
                  </a:lnTo>
                  <a:lnTo>
                    <a:pt x="99164" y="2538398"/>
                  </a:lnTo>
                  <a:cubicBezTo>
                    <a:pt x="1846426" y="646421"/>
                    <a:pt x="3474883" y="0"/>
                    <a:pt x="3474883" y="0"/>
                  </a:cubicBezTo>
                  <a:close/>
                </a:path>
              </a:pathLst>
            </a:custGeom>
            <a:solidFill>
              <a:schemeClr val="accent3">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29" name="Freeform: Shape 28">
              <a:extLst>
                <a:ext uri="{FF2B5EF4-FFF2-40B4-BE49-F238E27FC236}">
                  <a16:creationId xmlns:a16="http://schemas.microsoft.com/office/drawing/2014/main" id="{5151E83D-75DA-440D-8ECF-F526AB6EB9E6}"/>
                </a:ext>
              </a:extLst>
            </p:cNvPr>
            <p:cNvSpPr>
              <a:spLocks/>
            </p:cNvSpPr>
            <p:nvPr/>
          </p:nvSpPr>
          <p:spPr bwMode="auto">
            <a:xfrm>
              <a:off x="1" y="2826314"/>
              <a:ext cx="3432369" cy="4031686"/>
            </a:xfrm>
            <a:custGeom>
              <a:avLst/>
              <a:gdLst>
                <a:gd name="connsiteX0" fmla="*/ 0 w 3432369"/>
                <a:gd name="connsiteY0" fmla="*/ 0 h 4031686"/>
                <a:gd name="connsiteX1" fmla="*/ 1504 w 3432369"/>
                <a:gd name="connsiteY1" fmla="*/ 953 h 4031686"/>
                <a:gd name="connsiteX2" fmla="*/ 3379103 w 3432369"/>
                <a:gd name="connsiteY2" fmla="*/ 3931543 h 4031686"/>
                <a:gd name="connsiteX3" fmla="*/ 3432369 w 3432369"/>
                <a:gd name="connsiteY3" fmla="*/ 4031686 h 4031686"/>
                <a:gd name="connsiteX4" fmla="*/ 0 w 3432369"/>
                <a:gd name="connsiteY4" fmla="*/ 4031686 h 4031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369" h="4031686">
                  <a:moveTo>
                    <a:pt x="0" y="0"/>
                  </a:moveTo>
                  <a:lnTo>
                    <a:pt x="1504" y="953"/>
                  </a:lnTo>
                  <a:cubicBezTo>
                    <a:pt x="123007" y="78649"/>
                    <a:pt x="1915642" y="1254878"/>
                    <a:pt x="3379103" y="3931543"/>
                  </a:cubicBezTo>
                  <a:lnTo>
                    <a:pt x="3432369" y="4031686"/>
                  </a:lnTo>
                  <a:lnTo>
                    <a:pt x="0" y="4031686"/>
                  </a:ln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30" name="Freeform: Shape 29">
              <a:extLst>
                <a:ext uri="{FF2B5EF4-FFF2-40B4-BE49-F238E27FC236}">
                  <a16:creationId xmlns:a16="http://schemas.microsoft.com/office/drawing/2014/main" id="{E35B4161-6937-4BAF-B0B1-925E344F8728}"/>
                </a:ext>
              </a:extLst>
            </p:cNvPr>
            <p:cNvSpPr>
              <a:spLocks/>
            </p:cNvSpPr>
            <p:nvPr/>
          </p:nvSpPr>
          <p:spPr bwMode="auto">
            <a:xfrm>
              <a:off x="1702101" y="2823127"/>
              <a:ext cx="5153313" cy="4034873"/>
            </a:xfrm>
            <a:custGeom>
              <a:avLst/>
              <a:gdLst>
                <a:gd name="connsiteX0" fmla="*/ 3439598 w 5153313"/>
                <a:gd name="connsiteY0" fmla="*/ 0 h 4034873"/>
                <a:gd name="connsiteX1" fmla="*/ 5141312 w 5153313"/>
                <a:gd name="connsiteY1" fmla="*/ 3980190 h 4034873"/>
                <a:gd name="connsiteX2" fmla="*/ 5153313 w 5153313"/>
                <a:gd name="connsiteY2" fmla="*/ 4034873 h 4034873"/>
                <a:gd name="connsiteX3" fmla="*/ 0 w 5153313"/>
                <a:gd name="connsiteY3" fmla="*/ 4034873 h 4034873"/>
                <a:gd name="connsiteX4" fmla="*/ 67839 w 5153313"/>
                <a:gd name="connsiteY4" fmla="*/ 3907984 h 4034873"/>
                <a:gd name="connsiteX5" fmla="*/ 3439598 w 5153313"/>
                <a:gd name="connsiteY5" fmla="*/ 0 h 403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3313" h="4034873">
                  <a:moveTo>
                    <a:pt x="3439598" y="0"/>
                  </a:moveTo>
                  <a:cubicBezTo>
                    <a:pt x="3439598" y="0"/>
                    <a:pt x="4550391" y="1412041"/>
                    <a:pt x="5141312" y="3980190"/>
                  </a:cubicBezTo>
                  <a:lnTo>
                    <a:pt x="5153313" y="4034873"/>
                  </a:lnTo>
                  <a:lnTo>
                    <a:pt x="0" y="4034873"/>
                  </a:lnTo>
                  <a:lnTo>
                    <a:pt x="67839" y="3907984"/>
                  </a:lnTo>
                  <a:cubicBezTo>
                    <a:pt x="1581781" y="1155306"/>
                    <a:pt x="3439598" y="0"/>
                    <a:pt x="3439598"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31" name="Freeform: Shape 30">
              <a:extLst>
                <a:ext uri="{FF2B5EF4-FFF2-40B4-BE49-F238E27FC236}">
                  <a16:creationId xmlns:a16="http://schemas.microsoft.com/office/drawing/2014/main" id="{DB8587DE-577E-42AD-8C25-51B4E9A48107}"/>
                </a:ext>
              </a:extLst>
            </p:cNvPr>
            <p:cNvSpPr>
              <a:spLocks/>
            </p:cNvSpPr>
            <p:nvPr/>
          </p:nvSpPr>
          <p:spPr bwMode="auto">
            <a:xfrm>
              <a:off x="0" y="1515762"/>
              <a:ext cx="5471256" cy="5342238"/>
            </a:xfrm>
            <a:custGeom>
              <a:avLst/>
              <a:gdLst>
                <a:gd name="connsiteX0" fmla="*/ 2540037 w 5471256"/>
                <a:gd name="connsiteY0" fmla="*/ 0 h 5342238"/>
                <a:gd name="connsiteX1" fmla="*/ 5380352 w 5471256"/>
                <a:gd name="connsiteY1" fmla="*/ 5022625 h 5342238"/>
                <a:gd name="connsiteX2" fmla="*/ 5471256 w 5471256"/>
                <a:gd name="connsiteY2" fmla="*/ 5342238 h 5342238"/>
                <a:gd name="connsiteX3" fmla="*/ 0 w 5471256"/>
                <a:gd name="connsiteY3" fmla="*/ 5342238 h 5342238"/>
                <a:gd name="connsiteX4" fmla="*/ 0 w 5471256"/>
                <a:gd name="connsiteY4" fmla="*/ 4108742 h 5342238"/>
                <a:gd name="connsiteX5" fmla="*/ 27726 w 5471256"/>
                <a:gd name="connsiteY5" fmla="*/ 4033341 h 5342238"/>
                <a:gd name="connsiteX6" fmla="*/ 2540037 w 5471256"/>
                <a:gd name="connsiteY6" fmla="*/ 0 h 534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1256" h="5342238">
                  <a:moveTo>
                    <a:pt x="2540037" y="0"/>
                  </a:moveTo>
                  <a:cubicBezTo>
                    <a:pt x="2540037" y="0"/>
                    <a:pt x="4377053" y="1658695"/>
                    <a:pt x="5380352" y="5022625"/>
                  </a:cubicBezTo>
                  <a:lnTo>
                    <a:pt x="5471256" y="5342238"/>
                  </a:lnTo>
                  <a:lnTo>
                    <a:pt x="0" y="5342238"/>
                  </a:lnTo>
                  <a:lnTo>
                    <a:pt x="0" y="4108742"/>
                  </a:lnTo>
                  <a:lnTo>
                    <a:pt x="27726" y="4033341"/>
                  </a:lnTo>
                  <a:cubicBezTo>
                    <a:pt x="1058217" y="1333268"/>
                    <a:pt x="2540037" y="0"/>
                    <a:pt x="2540037"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graphicFrame>
        <p:nvGraphicFramePr>
          <p:cNvPr id="25" name="Table 2">
            <a:extLst>
              <a:ext uri="{FF2B5EF4-FFF2-40B4-BE49-F238E27FC236}">
                <a16:creationId xmlns:a16="http://schemas.microsoft.com/office/drawing/2014/main" id="{F0BAD815-EE4E-4D9D-9106-9675E8EC1E22}"/>
              </a:ext>
            </a:extLst>
          </p:cNvPr>
          <p:cNvGraphicFramePr>
            <a:graphicFrameLocks noGrp="1"/>
          </p:cNvGraphicFramePr>
          <p:nvPr>
            <p:extLst>
              <p:ext uri="{D42A27DB-BD31-4B8C-83A1-F6EECF244321}">
                <p14:modId xmlns:p14="http://schemas.microsoft.com/office/powerpoint/2010/main" val="1724078385"/>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4">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framework</a:t>
                      </a:r>
                      <a:endParaRPr lang="ar-SA" sz="1200" b="1" dirty="0">
                        <a:solidFill>
                          <a:schemeClr val="bg1"/>
                        </a:solidFill>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highlight>
                            <a:srgbClr val="FF0000"/>
                          </a:highlight>
                        </a:rPr>
                        <a:t>Prototype</a:t>
                      </a:r>
                      <a:endParaRPr lang="ar-SA" sz="1200" b="1" dirty="0">
                        <a:solidFill>
                          <a:schemeClr val="bg1"/>
                        </a:solidFill>
                        <a:highlight>
                          <a:srgbClr val="FF0000"/>
                        </a:highlight>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340821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صورة 41" descr="صورة تحتوي على نص&#10;&#10;تم إنشاء الوصف تلقائياً">
            <a:extLst>
              <a:ext uri="{FF2B5EF4-FFF2-40B4-BE49-F238E27FC236}">
                <a16:creationId xmlns:a16="http://schemas.microsoft.com/office/drawing/2014/main" id="{C3498B11-9592-4241-A94E-53F39A2E402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37663" y="2385373"/>
            <a:ext cx="10905066" cy="2825591"/>
          </a:xfrm>
          <a:prstGeom prst="rect">
            <a:avLst/>
          </a:prstGeom>
          <a:ln>
            <a:noFill/>
          </a:ln>
          <a:scene3d>
            <a:camera prst="orthographicFront"/>
            <a:lightRig rig="threePt" dir="t"/>
          </a:scene3d>
          <a:sp3d contourW="19050"/>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78A2CE9-509A-4D42-9849-25BE99A755BF}"/>
              </a:ext>
            </a:extLst>
          </p:cNvPr>
          <p:cNvSpPr txBox="1"/>
          <p:nvPr/>
        </p:nvSpPr>
        <p:spPr>
          <a:xfrm>
            <a:off x="4910937" y="934104"/>
            <a:ext cx="2370125" cy="646331"/>
          </a:xfrm>
          <a:prstGeom prst="rect">
            <a:avLst/>
          </a:prstGeom>
          <a:noFill/>
        </p:spPr>
        <p:txBody>
          <a:bodyPr wrap="square" rtlCol="0">
            <a:spAutoFit/>
          </a:bodyPr>
          <a:lstStyle/>
          <a:p>
            <a:r>
              <a:rPr lang="en-US" sz="3600" b="1" dirty="0">
                <a:solidFill>
                  <a:schemeClr val="accent1"/>
                </a:solidFill>
              </a:rPr>
              <a:t>Students</a:t>
            </a:r>
            <a:r>
              <a:rPr lang="en-US" b="1" dirty="0"/>
              <a:t> </a:t>
            </a:r>
            <a:endParaRPr lang="en-US" sz="4400" b="1" dirty="0">
              <a:ln w="0"/>
              <a:solidFill>
                <a:schemeClr val="accent1"/>
              </a:solidFill>
              <a:effectLst>
                <a:outerShdw blurRad="38100" dist="25400" dir="5400000" algn="ctr" rotWithShape="0">
                  <a:srgbClr val="6E747A">
                    <a:alpha val="43000"/>
                  </a:srgbClr>
                </a:outerShdw>
              </a:effectLst>
            </a:endParaRPr>
          </a:p>
        </p:txBody>
      </p:sp>
      <p:cxnSp>
        <p:nvCxnSpPr>
          <p:cNvPr id="15" name="Straight Connector 15">
            <a:extLst>
              <a:ext uri="{FF2B5EF4-FFF2-40B4-BE49-F238E27FC236}">
                <a16:creationId xmlns:a16="http://schemas.microsoft.com/office/drawing/2014/main" id="{F6995934-CE03-4DF7-A08C-CF9998B2E5B9}"/>
              </a:ext>
            </a:extLst>
          </p:cNvPr>
          <p:cNvCxnSpPr>
            <a:cxnSpLocks/>
          </p:cNvCxnSpPr>
          <p:nvPr/>
        </p:nvCxnSpPr>
        <p:spPr>
          <a:xfrm flipH="1">
            <a:off x="2949414" y="1583356"/>
            <a:ext cx="5489986" cy="0"/>
          </a:xfrm>
          <a:prstGeom prst="line">
            <a:avLst/>
          </a:prstGeom>
          <a:ln w="1270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CB7F871-A918-4A6F-A854-58ABA26A0F6C}"/>
              </a:ext>
            </a:extLst>
          </p:cNvPr>
          <p:cNvCxnSpPr>
            <a:cxnSpLocks/>
          </p:cNvCxnSpPr>
          <p:nvPr/>
        </p:nvCxnSpPr>
        <p:spPr>
          <a:xfrm flipH="1">
            <a:off x="4219187" y="1583356"/>
            <a:ext cx="2987672" cy="0"/>
          </a:xfrm>
          <a:prstGeom prst="line">
            <a:avLst/>
          </a:prstGeom>
          <a:ln w="1270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id="{4FE606FB-4DD9-44E0-8639-5762777BF65C}"/>
              </a:ext>
            </a:extLst>
          </p:cNvPr>
          <p:cNvSpPr>
            <a:spLocks/>
          </p:cNvSpPr>
          <p:nvPr/>
        </p:nvSpPr>
        <p:spPr bwMode="auto">
          <a:xfrm>
            <a:off x="1" y="5457140"/>
            <a:ext cx="3233317" cy="1421882"/>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21" name="Freeform: Shape 20">
            <a:extLst>
              <a:ext uri="{FF2B5EF4-FFF2-40B4-BE49-F238E27FC236}">
                <a16:creationId xmlns:a16="http://schemas.microsoft.com/office/drawing/2014/main" id="{41AF485A-A239-4B62-AF33-C782AC108F59}"/>
              </a:ext>
            </a:extLst>
          </p:cNvPr>
          <p:cNvSpPr>
            <a:spLocks/>
          </p:cNvSpPr>
          <p:nvPr/>
        </p:nvSpPr>
        <p:spPr bwMode="auto">
          <a:xfrm>
            <a:off x="1" y="5436119"/>
            <a:ext cx="2637230" cy="1421881"/>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nvGrpSpPr>
          <p:cNvPr id="24" name="Group 23">
            <a:extLst>
              <a:ext uri="{FF2B5EF4-FFF2-40B4-BE49-F238E27FC236}">
                <a16:creationId xmlns:a16="http://schemas.microsoft.com/office/drawing/2014/main" id="{21CC4586-7AAB-4EC5-8E72-F9993026BF22}"/>
              </a:ext>
            </a:extLst>
          </p:cNvPr>
          <p:cNvGrpSpPr/>
          <p:nvPr/>
        </p:nvGrpSpPr>
        <p:grpSpPr>
          <a:xfrm flipV="1">
            <a:off x="18804" y="661101"/>
            <a:ext cx="2026501" cy="1854659"/>
            <a:chOff x="0" y="1515762"/>
            <a:chExt cx="8230197" cy="5342238"/>
          </a:xfrm>
        </p:grpSpPr>
        <p:sp>
          <p:nvSpPr>
            <p:cNvPr id="25" name="Freeform: Shape 24">
              <a:extLst>
                <a:ext uri="{FF2B5EF4-FFF2-40B4-BE49-F238E27FC236}">
                  <a16:creationId xmlns:a16="http://schemas.microsoft.com/office/drawing/2014/main" id="{DD2463DA-DE8B-4E50-A6B1-D31B6BD9E0EE}"/>
                </a:ext>
              </a:extLst>
            </p:cNvPr>
            <p:cNvSpPr>
              <a:spLocks/>
            </p:cNvSpPr>
            <p:nvPr/>
          </p:nvSpPr>
          <p:spPr bwMode="auto">
            <a:xfrm>
              <a:off x="3943017" y="4209911"/>
              <a:ext cx="4287180" cy="2648089"/>
            </a:xfrm>
            <a:custGeom>
              <a:avLst/>
              <a:gdLst>
                <a:gd name="connsiteX0" fmla="*/ 3474883 w 4287180"/>
                <a:gd name="connsiteY0" fmla="*/ 0 h 2648089"/>
                <a:gd name="connsiteX1" fmla="*/ 4223600 w 4287180"/>
                <a:gd name="connsiteY1" fmla="*/ 2312066 h 2648089"/>
                <a:gd name="connsiteX2" fmla="*/ 4287180 w 4287180"/>
                <a:gd name="connsiteY2" fmla="*/ 2648089 h 2648089"/>
                <a:gd name="connsiteX3" fmla="*/ 0 w 4287180"/>
                <a:gd name="connsiteY3" fmla="*/ 2648089 h 2648089"/>
                <a:gd name="connsiteX4" fmla="*/ 99164 w 4287180"/>
                <a:gd name="connsiteY4" fmla="*/ 2538398 h 2648089"/>
                <a:gd name="connsiteX5" fmla="*/ 3474883 w 4287180"/>
                <a:gd name="connsiteY5" fmla="*/ 0 h 264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7180" h="2648089">
                  <a:moveTo>
                    <a:pt x="3474883" y="0"/>
                  </a:moveTo>
                  <a:cubicBezTo>
                    <a:pt x="3474883" y="0"/>
                    <a:pt x="3923787" y="842253"/>
                    <a:pt x="4223600" y="2312066"/>
                  </a:cubicBezTo>
                  <a:lnTo>
                    <a:pt x="4287180" y="2648089"/>
                  </a:lnTo>
                  <a:lnTo>
                    <a:pt x="0" y="2648089"/>
                  </a:lnTo>
                  <a:lnTo>
                    <a:pt x="99164" y="2538398"/>
                  </a:lnTo>
                  <a:cubicBezTo>
                    <a:pt x="1846426" y="646421"/>
                    <a:pt x="3474883" y="0"/>
                    <a:pt x="3474883" y="0"/>
                  </a:cubicBezTo>
                  <a:close/>
                </a:path>
              </a:pathLst>
            </a:custGeom>
            <a:solidFill>
              <a:schemeClr val="accent3">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26" name="Freeform: Shape 25">
              <a:extLst>
                <a:ext uri="{FF2B5EF4-FFF2-40B4-BE49-F238E27FC236}">
                  <a16:creationId xmlns:a16="http://schemas.microsoft.com/office/drawing/2014/main" id="{18F55561-0426-44C2-A468-83D4C045E65D}"/>
                </a:ext>
              </a:extLst>
            </p:cNvPr>
            <p:cNvSpPr>
              <a:spLocks/>
            </p:cNvSpPr>
            <p:nvPr/>
          </p:nvSpPr>
          <p:spPr bwMode="auto">
            <a:xfrm>
              <a:off x="1" y="2826314"/>
              <a:ext cx="3432369" cy="4031686"/>
            </a:xfrm>
            <a:custGeom>
              <a:avLst/>
              <a:gdLst>
                <a:gd name="connsiteX0" fmla="*/ 0 w 3432369"/>
                <a:gd name="connsiteY0" fmla="*/ 0 h 4031686"/>
                <a:gd name="connsiteX1" fmla="*/ 1504 w 3432369"/>
                <a:gd name="connsiteY1" fmla="*/ 953 h 4031686"/>
                <a:gd name="connsiteX2" fmla="*/ 3379103 w 3432369"/>
                <a:gd name="connsiteY2" fmla="*/ 3931543 h 4031686"/>
                <a:gd name="connsiteX3" fmla="*/ 3432369 w 3432369"/>
                <a:gd name="connsiteY3" fmla="*/ 4031686 h 4031686"/>
                <a:gd name="connsiteX4" fmla="*/ 0 w 3432369"/>
                <a:gd name="connsiteY4" fmla="*/ 4031686 h 4031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369" h="4031686">
                  <a:moveTo>
                    <a:pt x="0" y="0"/>
                  </a:moveTo>
                  <a:lnTo>
                    <a:pt x="1504" y="953"/>
                  </a:lnTo>
                  <a:cubicBezTo>
                    <a:pt x="123007" y="78649"/>
                    <a:pt x="1915642" y="1254878"/>
                    <a:pt x="3379103" y="3931543"/>
                  </a:cubicBezTo>
                  <a:lnTo>
                    <a:pt x="3432369" y="4031686"/>
                  </a:lnTo>
                  <a:lnTo>
                    <a:pt x="0" y="4031686"/>
                  </a:ln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27" name="Freeform: Shape 26">
              <a:extLst>
                <a:ext uri="{FF2B5EF4-FFF2-40B4-BE49-F238E27FC236}">
                  <a16:creationId xmlns:a16="http://schemas.microsoft.com/office/drawing/2014/main" id="{1796533A-4674-427D-A5BB-9B8EA0F1F1DC}"/>
                </a:ext>
              </a:extLst>
            </p:cNvPr>
            <p:cNvSpPr>
              <a:spLocks/>
            </p:cNvSpPr>
            <p:nvPr/>
          </p:nvSpPr>
          <p:spPr bwMode="auto">
            <a:xfrm>
              <a:off x="1702101" y="2823127"/>
              <a:ext cx="5153313" cy="4034873"/>
            </a:xfrm>
            <a:custGeom>
              <a:avLst/>
              <a:gdLst>
                <a:gd name="connsiteX0" fmla="*/ 3439598 w 5153313"/>
                <a:gd name="connsiteY0" fmla="*/ 0 h 4034873"/>
                <a:gd name="connsiteX1" fmla="*/ 5141312 w 5153313"/>
                <a:gd name="connsiteY1" fmla="*/ 3980190 h 4034873"/>
                <a:gd name="connsiteX2" fmla="*/ 5153313 w 5153313"/>
                <a:gd name="connsiteY2" fmla="*/ 4034873 h 4034873"/>
                <a:gd name="connsiteX3" fmla="*/ 0 w 5153313"/>
                <a:gd name="connsiteY3" fmla="*/ 4034873 h 4034873"/>
                <a:gd name="connsiteX4" fmla="*/ 67839 w 5153313"/>
                <a:gd name="connsiteY4" fmla="*/ 3907984 h 4034873"/>
                <a:gd name="connsiteX5" fmla="*/ 3439598 w 5153313"/>
                <a:gd name="connsiteY5" fmla="*/ 0 h 403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3313" h="4034873">
                  <a:moveTo>
                    <a:pt x="3439598" y="0"/>
                  </a:moveTo>
                  <a:cubicBezTo>
                    <a:pt x="3439598" y="0"/>
                    <a:pt x="4550391" y="1412041"/>
                    <a:pt x="5141312" y="3980190"/>
                  </a:cubicBezTo>
                  <a:lnTo>
                    <a:pt x="5153313" y="4034873"/>
                  </a:lnTo>
                  <a:lnTo>
                    <a:pt x="0" y="4034873"/>
                  </a:lnTo>
                  <a:lnTo>
                    <a:pt x="67839" y="3907984"/>
                  </a:lnTo>
                  <a:cubicBezTo>
                    <a:pt x="1581781" y="1155306"/>
                    <a:pt x="3439598" y="0"/>
                    <a:pt x="3439598"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28" name="Freeform: Shape 27">
              <a:extLst>
                <a:ext uri="{FF2B5EF4-FFF2-40B4-BE49-F238E27FC236}">
                  <a16:creationId xmlns:a16="http://schemas.microsoft.com/office/drawing/2014/main" id="{7D0A40C7-ADE0-4B6D-A114-870FBF48CF14}"/>
                </a:ext>
              </a:extLst>
            </p:cNvPr>
            <p:cNvSpPr>
              <a:spLocks/>
            </p:cNvSpPr>
            <p:nvPr/>
          </p:nvSpPr>
          <p:spPr bwMode="auto">
            <a:xfrm>
              <a:off x="0" y="1515762"/>
              <a:ext cx="5471256" cy="5342238"/>
            </a:xfrm>
            <a:custGeom>
              <a:avLst/>
              <a:gdLst>
                <a:gd name="connsiteX0" fmla="*/ 2540037 w 5471256"/>
                <a:gd name="connsiteY0" fmla="*/ 0 h 5342238"/>
                <a:gd name="connsiteX1" fmla="*/ 5380352 w 5471256"/>
                <a:gd name="connsiteY1" fmla="*/ 5022625 h 5342238"/>
                <a:gd name="connsiteX2" fmla="*/ 5471256 w 5471256"/>
                <a:gd name="connsiteY2" fmla="*/ 5342238 h 5342238"/>
                <a:gd name="connsiteX3" fmla="*/ 0 w 5471256"/>
                <a:gd name="connsiteY3" fmla="*/ 5342238 h 5342238"/>
                <a:gd name="connsiteX4" fmla="*/ 0 w 5471256"/>
                <a:gd name="connsiteY4" fmla="*/ 4108742 h 5342238"/>
                <a:gd name="connsiteX5" fmla="*/ 27726 w 5471256"/>
                <a:gd name="connsiteY5" fmla="*/ 4033341 h 5342238"/>
                <a:gd name="connsiteX6" fmla="*/ 2540037 w 5471256"/>
                <a:gd name="connsiteY6" fmla="*/ 0 h 534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1256" h="5342238">
                  <a:moveTo>
                    <a:pt x="2540037" y="0"/>
                  </a:moveTo>
                  <a:cubicBezTo>
                    <a:pt x="2540037" y="0"/>
                    <a:pt x="4377053" y="1658695"/>
                    <a:pt x="5380352" y="5022625"/>
                  </a:cubicBezTo>
                  <a:lnTo>
                    <a:pt x="5471256" y="5342238"/>
                  </a:lnTo>
                  <a:lnTo>
                    <a:pt x="0" y="5342238"/>
                  </a:lnTo>
                  <a:lnTo>
                    <a:pt x="0" y="4108742"/>
                  </a:lnTo>
                  <a:lnTo>
                    <a:pt x="27726" y="4033341"/>
                  </a:lnTo>
                  <a:cubicBezTo>
                    <a:pt x="1058217" y="1333268"/>
                    <a:pt x="2540037" y="0"/>
                    <a:pt x="2540037"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graphicFrame>
        <p:nvGraphicFramePr>
          <p:cNvPr id="22" name="Table 2">
            <a:extLst>
              <a:ext uri="{FF2B5EF4-FFF2-40B4-BE49-F238E27FC236}">
                <a16:creationId xmlns:a16="http://schemas.microsoft.com/office/drawing/2014/main" id="{EA502672-1BDA-4179-ABC3-9456229D1B71}"/>
              </a:ext>
            </a:extLst>
          </p:cNvPr>
          <p:cNvGraphicFramePr>
            <a:graphicFrameLocks noGrp="1"/>
          </p:cNvGraphicFramePr>
          <p:nvPr>
            <p:extLst>
              <p:ext uri="{D42A27DB-BD31-4B8C-83A1-F6EECF244321}">
                <p14:modId xmlns:p14="http://schemas.microsoft.com/office/powerpoint/2010/main" val="3537433311"/>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4">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framework</a:t>
                      </a:r>
                      <a:endParaRPr lang="ar-SA" sz="1200" b="1" dirty="0">
                        <a:solidFill>
                          <a:schemeClr val="bg1"/>
                        </a:solidFill>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highlight>
                            <a:srgbClr val="FF0000"/>
                          </a:highlight>
                        </a:rPr>
                        <a:t>Prototype</a:t>
                      </a:r>
                      <a:endParaRPr lang="ar-SA" sz="1200" b="1" dirty="0">
                        <a:solidFill>
                          <a:schemeClr val="bg1"/>
                        </a:solidFill>
                        <a:highlight>
                          <a:srgbClr val="FF0000"/>
                        </a:highlight>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3206214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15">
            <a:extLst>
              <a:ext uri="{FF2B5EF4-FFF2-40B4-BE49-F238E27FC236}">
                <a16:creationId xmlns:a16="http://schemas.microsoft.com/office/drawing/2014/main" id="{F978BB61-70A2-4447-B40D-361C6E1A6BE4}"/>
              </a:ext>
            </a:extLst>
          </p:cNvPr>
          <p:cNvCxnSpPr>
            <a:cxnSpLocks/>
          </p:cNvCxnSpPr>
          <p:nvPr/>
        </p:nvCxnSpPr>
        <p:spPr>
          <a:xfrm flipH="1">
            <a:off x="3115929" y="3962400"/>
            <a:ext cx="6972685" cy="0"/>
          </a:xfrm>
          <a:prstGeom prst="line">
            <a:avLst/>
          </a:prstGeom>
          <a:ln w="1270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16">
            <a:extLst>
              <a:ext uri="{FF2B5EF4-FFF2-40B4-BE49-F238E27FC236}">
                <a16:creationId xmlns:a16="http://schemas.microsoft.com/office/drawing/2014/main" id="{BF40EAC9-9CE0-41B9-B00F-D09C133C79C5}"/>
              </a:ext>
            </a:extLst>
          </p:cNvPr>
          <p:cNvCxnSpPr>
            <a:cxnSpLocks/>
          </p:cNvCxnSpPr>
          <p:nvPr/>
        </p:nvCxnSpPr>
        <p:spPr>
          <a:xfrm flipH="1">
            <a:off x="3794177" y="3962400"/>
            <a:ext cx="5438387" cy="0"/>
          </a:xfrm>
          <a:prstGeom prst="line">
            <a:avLst/>
          </a:prstGeom>
          <a:ln w="1270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09C2F9BD-8997-4A4B-AB38-5B9649270835}"/>
              </a:ext>
            </a:extLst>
          </p:cNvPr>
          <p:cNvSpPr>
            <a:spLocks/>
          </p:cNvSpPr>
          <p:nvPr/>
        </p:nvSpPr>
        <p:spPr bwMode="auto">
          <a:xfrm>
            <a:off x="1" y="5886508"/>
            <a:ext cx="848297" cy="992513"/>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 name="Freeform: Shape 4">
            <a:extLst>
              <a:ext uri="{FF2B5EF4-FFF2-40B4-BE49-F238E27FC236}">
                <a16:creationId xmlns:a16="http://schemas.microsoft.com/office/drawing/2014/main" id="{40E0453D-26D3-445C-941A-C51A99C87217}"/>
              </a:ext>
            </a:extLst>
          </p:cNvPr>
          <p:cNvSpPr>
            <a:spLocks/>
          </p:cNvSpPr>
          <p:nvPr/>
        </p:nvSpPr>
        <p:spPr bwMode="auto">
          <a:xfrm>
            <a:off x="1" y="5865488"/>
            <a:ext cx="691907" cy="99251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nvGrpSpPr>
          <p:cNvPr id="9" name="Group 8">
            <a:extLst>
              <a:ext uri="{FF2B5EF4-FFF2-40B4-BE49-F238E27FC236}">
                <a16:creationId xmlns:a16="http://schemas.microsoft.com/office/drawing/2014/main" id="{3641F806-FF89-4BEC-96CA-44DBA6EB19E4}"/>
              </a:ext>
            </a:extLst>
          </p:cNvPr>
          <p:cNvGrpSpPr/>
          <p:nvPr/>
        </p:nvGrpSpPr>
        <p:grpSpPr>
          <a:xfrm flipV="1">
            <a:off x="0" y="661099"/>
            <a:ext cx="4404034" cy="1979687"/>
            <a:chOff x="0" y="1515762"/>
            <a:chExt cx="8230197" cy="5342238"/>
          </a:xfrm>
        </p:grpSpPr>
        <p:sp>
          <p:nvSpPr>
            <p:cNvPr id="10" name="Freeform: Shape 9">
              <a:extLst>
                <a:ext uri="{FF2B5EF4-FFF2-40B4-BE49-F238E27FC236}">
                  <a16:creationId xmlns:a16="http://schemas.microsoft.com/office/drawing/2014/main" id="{553321B5-8661-4AF3-87AF-8EFB5CE23E31}"/>
                </a:ext>
              </a:extLst>
            </p:cNvPr>
            <p:cNvSpPr>
              <a:spLocks/>
            </p:cNvSpPr>
            <p:nvPr/>
          </p:nvSpPr>
          <p:spPr bwMode="auto">
            <a:xfrm>
              <a:off x="3943017" y="4209911"/>
              <a:ext cx="4287180" cy="2648089"/>
            </a:xfrm>
            <a:custGeom>
              <a:avLst/>
              <a:gdLst>
                <a:gd name="connsiteX0" fmla="*/ 3474883 w 4287180"/>
                <a:gd name="connsiteY0" fmla="*/ 0 h 2648089"/>
                <a:gd name="connsiteX1" fmla="*/ 4223600 w 4287180"/>
                <a:gd name="connsiteY1" fmla="*/ 2312066 h 2648089"/>
                <a:gd name="connsiteX2" fmla="*/ 4287180 w 4287180"/>
                <a:gd name="connsiteY2" fmla="*/ 2648089 h 2648089"/>
                <a:gd name="connsiteX3" fmla="*/ 0 w 4287180"/>
                <a:gd name="connsiteY3" fmla="*/ 2648089 h 2648089"/>
                <a:gd name="connsiteX4" fmla="*/ 99164 w 4287180"/>
                <a:gd name="connsiteY4" fmla="*/ 2538398 h 2648089"/>
                <a:gd name="connsiteX5" fmla="*/ 3474883 w 4287180"/>
                <a:gd name="connsiteY5" fmla="*/ 0 h 264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7180" h="2648089">
                  <a:moveTo>
                    <a:pt x="3474883" y="0"/>
                  </a:moveTo>
                  <a:cubicBezTo>
                    <a:pt x="3474883" y="0"/>
                    <a:pt x="3923787" y="842253"/>
                    <a:pt x="4223600" y="2312066"/>
                  </a:cubicBezTo>
                  <a:lnTo>
                    <a:pt x="4287180" y="2648089"/>
                  </a:lnTo>
                  <a:lnTo>
                    <a:pt x="0" y="2648089"/>
                  </a:lnTo>
                  <a:lnTo>
                    <a:pt x="99164" y="2538398"/>
                  </a:lnTo>
                  <a:cubicBezTo>
                    <a:pt x="1846426" y="646421"/>
                    <a:pt x="3474883" y="0"/>
                    <a:pt x="3474883" y="0"/>
                  </a:cubicBezTo>
                  <a:close/>
                </a:path>
              </a:pathLst>
            </a:custGeom>
            <a:solidFill>
              <a:schemeClr val="accent3">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1" name="Freeform: Shape 10">
              <a:extLst>
                <a:ext uri="{FF2B5EF4-FFF2-40B4-BE49-F238E27FC236}">
                  <a16:creationId xmlns:a16="http://schemas.microsoft.com/office/drawing/2014/main" id="{78A77F7B-1C86-4BC6-9153-15B3A4A9424F}"/>
                </a:ext>
              </a:extLst>
            </p:cNvPr>
            <p:cNvSpPr>
              <a:spLocks/>
            </p:cNvSpPr>
            <p:nvPr/>
          </p:nvSpPr>
          <p:spPr bwMode="auto">
            <a:xfrm>
              <a:off x="1" y="2826314"/>
              <a:ext cx="3432369" cy="4031686"/>
            </a:xfrm>
            <a:custGeom>
              <a:avLst/>
              <a:gdLst>
                <a:gd name="connsiteX0" fmla="*/ 0 w 3432369"/>
                <a:gd name="connsiteY0" fmla="*/ 0 h 4031686"/>
                <a:gd name="connsiteX1" fmla="*/ 1504 w 3432369"/>
                <a:gd name="connsiteY1" fmla="*/ 953 h 4031686"/>
                <a:gd name="connsiteX2" fmla="*/ 3379103 w 3432369"/>
                <a:gd name="connsiteY2" fmla="*/ 3931543 h 4031686"/>
                <a:gd name="connsiteX3" fmla="*/ 3432369 w 3432369"/>
                <a:gd name="connsiteY3" fmla="*/ 4031686 h 4031686"/>
                <a:gd name="connsiteX4" fmla="*/ 0 w 3432369"/>
                <a:gd name="connsiteY4" fmla="*/ 4031686 h 4031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369" h="4031686">
                  <a:moveTo>
                    <a:pt x="0" y="0"/>
                  </a:moveTo>
                  <a:lnTo>
                    <a:pt x="1504" y="953"/>
                  </a:lnTo>
                  <a:cubicBezTo>
                    <a:pt x="123007" y="78649"/>
                    <a:pt x="1915642" y="1254878"/>
                    <a:pt x="3379103" y="3931543"/>
                  </a:cubicBezTo>
                  <a:lnTo>
                    <a:pt x="3432369" y="4031686"/>
                  </a:lnTo>
                  <a:lnTo>
                    <a:pt x="0" y="4031686"/>
                  </a:ln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2" name="Freeform: Shape 11">
              <a:extLst>
                <a:ext uri="{FF2B5EF4-FFF2-40B4-BE49-F238E27FC236}">
                  <a16:creationId xmlns:a16="http://schemas.microsoft.com/office/drawing/2014/main" id="{B12E69D5-39DE-42D1-B4DE-F0DF5191D459}"/>
                </a:ext>
              </a:extLst>
            </p:cNvPr>
            <p:cNvSpPr>
              <a:spLocks/>
            </p:cNvSpPr>
            <p:nvPr/>
          </p:nvSpPr>
          <p:spPr bwMode="auto">
            <a:xfrm>
              <a:off x="1702101" y="2823127"/>
              <a:ext cx="5153313" cy="4034873"/>
            </a:xfrm>
            <a:custGeom>
              <a:avLst/>
              <a:gdLst>
                <a:gd name="connsiteX0" fmla="*/ 3439598 w 5153313"/>
                <a:gd name="connsiteY0" fmla="*/ 0 h 4034873"/>
                <a:gd name="connsiteX1" fmla="*/ 5141312 w 5153313"/>
                <a:gd name="connsiteY1" fmla="*/ 3980190 h 4034873"/>
                <a:gd name="connsiteX2" fmla="*/ 5153313 w 5153313"/>
                <a:gd name="connsiteY2" fmla="*/ 4034873 h 4034873"/>
                <a:gd name="connsiteX3" fmla="*/ 0 w 5153313"/>
                <a:gd name="connsiteY3" fmla="*/ 4034873 h 4034873"/>
                <a:gd name="connsiteX4" fmla="*/ 67839 w 5153313"/>
                <a:gd name="connsiteY4" fmla="*/ 3907984 h 4034873"/>
                <a:gd name="connsiteX5" fmla="*/ 3439598 w 5153313"/>
                <a:gd name="connsiteY5" fmla="*/ 0 h 403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3313" h="4034873">
                  <a:moveTo>
                    <a:pt x="3439598" y="0"/>
                  </a:moveTo>
                  <a:cubicBezTo>
                    <a:pt x="3439598" y="0"/>
                    <a:pt x="4550391" y="1412041"/>
                    <a:pt x="5141312" y="3980190"/>
                  </a:cubicBezTo>
                  <a:lnTo>
                    <a:pt x="5153313" y="4034873"/>
                  </a:lnTo>
                  <a:lnTo>
                    <a:pt x="0" y="4034873"/>
                  </a:lnTo>
                  <a:lnTo>
                    <a:pt x="67839" y="3907984"/>
                  </a:lnTo>
                  <a:cubicBezTo>
                    <a:pt x="1581781" y="1155306"/>
                    <a:pt x="3439598" y="0"/>
                    <a:pt x="3439598"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3" name="Freeform: Shape 12">
              <a:extLst>
                <a:ext uri="{FF2B5EF4-FFF2-40B4-BE49-F238E27FC236}">
                  <a16:creationId xmlns:a16="http://schemas.microsoft.com/office/drawing/2014/main" id="{50FC1C4B-E139-424E-8CAA-B37E0EABB8EF}"/>
                </a:ext>
              </a:extLst>
            </p:cNvPr>
            <p:cNvSpPr>
              <a:spLocks/>
            </p:cNvSpPr>
            <p:nvPr/>
          </p:nvSpPr>
          <p:spPr bwMode="auto">
            <a:xfrm>
              <a:off x="0" y="1515762"/>
              <a:ext cx="5471256" cy="5342238"/>
            </a:xfrm>
            <a:custGeom>
              <a:avLst/>
              <a:gdLst>
                <a:gd name="connsiteX0" fmla="*/ 2540037 w 5471256"/>
                <a:gd name="connsiteY0" fmla="*/ 0 h 5342238"/>
                <a:gd name="connsiteX1" fmla="*/ 5380352 w 5471256"/>
                <a:gd name="connsiteY1" fmla="*/ 5022625 h 5342238"/>
                <a:gd name="connsiteX2" fmla="*/ 5471256 w 5471256"/>
                <a:gd name="connsiteY2" fmla="*/ 5342238 h 5342238"/>
                <a:gd name="connsiteX3" fmla="*/ 0 w 5471256"/>
                <a:gd name="connsiteY3" fmla="*/ 5342238 h 5342238"/>
                <a:gd name="connsiteX4" fmla="*/ 0 w 5471256"/>
                <a:gd name="connsiteY4" fmla="*/ 4108742 h 5342238"/>
                <a:gd name="connsiteX5" fmla="*/ 27726 w 5471256"/>
                <a:gd name="connsiteY5" fmla="*/ 4033341 h 5342238"/>
                <a:gd name="connsiteX6" fmla="*/ 2540037 w 5471256"/>
                <a:gd name="connsiteY6" fmla="*/ 0 h 534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1256" h="5342238">
                  <a:moveTo>
                    <a:pt x="2540037" y="0"/>
                  </a:moveTo>
                  <a:cubicBezTo>
                    <a:pt x="2540037" y="0"/>
                    <a:pt x="4377053" y="1658695"/>
                    <a:pt x="5380352" y="5022625"/>
                  </a:cubicBezTo>
                  <a:lnTo>
                    <a:pt x="5471256" y="5342238"/>
                  </a:lnTo>
                  <a:lnTo>
                    <a:pt x="0" y="5342238"/>
                  </a:lnTo>
                  <a:lnTo>
                    <a:pt x="0" y="4108742"/>
                  </a:lnTo>
                  <a:lnTo>
                    <a:pt x="27726" y="4033341"/>
                  </a:lnTo>
                  <a:cubicBezTo>
                    <a:pt x="1058217" y="1333268"/>
                    <a:pt x="2540037" y="0"/>
                    <a:pt x="2540037"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sp>
        <p:nvSpPr>
          <p:cNvPr id="14" name="Freeform: Shape 3">
            <a:extLst>
              <a:ext uri="{FF2B5EF4-FFF2-40B4-BE49-F238E27FC236}">
                <a16:creationId xmlns:a16="http://schemas.microsoft.com/office/drawing/2014/main" id="{3CEF4C3B-CF5D-4576-BA68-25EF416C23B0}"/>
              </a:ext>
            </a:extLst>
          </p:cNvPr>
          <p:cNvSpPr>
            <a:spLocks/>
          </p:cNvSpPr>
          <p:nvPr/>
        </p:nvSpPr>
        <p:spPr bwMode="auto">
          <a:xfrm rot="10800000">
            <a:off x="10355314" y="628876"/>
            <a:ext cx="1836685" cy="1309652"/>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5" name="Freeform: Shape 4">
            <a:extLst>
              <a:ext uri="{FF2B5EF4-FFF2-40B4-BE49-F238E27FC236}">
                <a16:creationId xmlns:a16="http://schemas.microsoft.com/office/drawing/2014/main" id="{0195088F-E545-4BC0-9ADC-21370E7E6CA5}"/>
              </a:ext>
            </a:extLst>
          </p:cNvPr>
          <p:cNvSpPr>
            <a:spLocks/>
          </p:cNvSpPr>
          <p:nvPr/>
        </p:nvSpPr>
        <p:spPr bwMode="auto">
          <a:xfrm rot="10800000">
            <a:off x="10830547" y="579594"/>
            <a:ext cx="1498078" cy="1282491"/>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7" name="TextBox 33">
            <a:extLst>
              <a:ext uri="{FF2B5EF4-FFF2-40B4-BE49-F238E27FC236}">
                <a16:creationId xmlns:a16="http://schemas.microsoft.com/office/drawing/2014/main" id="{D2E93958-A414-40E8-BA64-2005D6FA8CA6}"/>
              </a:ext>
            </a:extLst>
          </p:cNvPr>
          <p:cNvSpPr txBox="1"/>
          <p:nvPr/>
        </p:nvSpPr>
        <p:spPr>
          <a:xfrm>
            <a:off x="3115929" y="3068132"/>
            <a:ext cx="8688956" cy="721736"/>
          </a:xfrm>
          <a:prstGeom prst="rect">
            <a:avLst/>
          </a:prstGeom>
          <a:noFill/>
        </p:spPr>
        <p:txBody>
          <a:bodyPr wrap="square" rtlCol="0">
            <a:spAutoFit/>
          </a:bodyPr>
          <a:lstStyle/>
          <a:p>
            <a:pPr marL="457200" marR="0" algn="l" rtl="0">
              <a:lnSpc>
                <a:spcPct val="107000"/>
              </a:lnSpc>
              <a:spcBef>
                <a:spcPts val="0"/>
              </a:spcBef>
              <a:spcAft>
                <a:spcPts val="800"/>
              </a:spcAft>
            </a:pPr>
            <a:r>
              <a:rPr lang="en-US" sz="4000"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3"/>
              </a:rPr>
              <a:t>Github </a:t>
            </a:r>
            <a:r>
              <a:rPr lang="en-US" sz="4000" dirty="0">
                <a:solidFill>
                  <a:srgbClr val="0563C1"/>
                </a:solidFill>
                <a:latin typeface="Calibri" panose="020F0502020204030204" pitchFamily="34" charset="0"/>
                <a:ea typeface="Calibri" panose="020F0502020204030204" pitchFamily="34" charset="0"/>
                <a:cs typeface="Arial" panose="020B0604020202020204" pitchFamily="34" charset="0"/>
                <a:hlinkClick r:id="rId3"/>
              </a:rPr>
              <a:t>R</a:t>
            </a:r>
            <a:r>
              <a:rPr lang="en-US" sz="4000"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3"/>
              </a:rPr>
              <a:t>epository Protype</a:t>
            </a:r>
            <a:endParaRPr lang="en-US" sz="4000"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18" name="Table 2">
            <a:extLst>
              <a:ext uri="{FF2B5EF4-FFF2-40B4-BE49-F238E27FC236}">
                <a16:creationId xmlns:a16="http://schemas.microsoft.com/office/drawing/2014/main" id="{C90777CF-2BA8-428E-A2F2-C41A90201DF2}"/>
              </a:ext>
            </a:extLst>
          </p:cNvPr>
          <p:cNvGraphicFramePr>
            <a:graphicFrameLocks noGrp="1"/>
          </p:cNvGraphicFramePr>
          <p:nvPr>
            <p:extLst>
              <p:ext uri="{D42A27DB-BD31-4B8C-83A1-F6EECF244321}">
                <p14:modId xmlns:p14="http://schemas.microsoft.com/office/powerpoint/2010/main" val="985083696"/>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4">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framework</a:t>
                      </a:r>
                      <a:endParaRPr lang="ar-SA" sz="1200" b="1" dirty="0">
                        <a:solidFill>
                          <a:schemeClr val="bg1"/>
                        </a:solidFill>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highlight>
                            <a:srgbClr val="FF0000"/>
                          </a:highlight>
                        </a:rPr>
                        <a:t>Prototype</a:t>
                      </a:r>
                      <a:endParaRPr lang="ar-SA" sz="1200" b="1" dirty="0">
                        <a:solidFill>
                          <a:schemeClr val="bg1"/>
                        </a:solidFill>
                        <a:highlight>
                          <a:srgbClr val="FF0000"/>
                        </a:highlight>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859107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CEBF9ADB-6E3A-4D96-B1BD-D3FBB7632B65}"/>
              </a:ext>
            </a:extLst>
          </p:cNvPr>
          <p:cNvSpPr txBox="1"/>
          <p:nvPr/>
        </p:nvSpPr>
        <p:spPr>
          <a:xfrm>
            <a:off x="2289592" y="1941446"/>
            <a:ext cx="8688956" cy="769441"/>
          </a:xfrm>
          <a:prstGeom prst="rect">
            <a:avLst/>
          </a:prstGeom>
          <a:noFill/>
        </p:spPr>
        <p:txBody>
          <a:bodyPr wrap="square" rtlCol="0">
            <a:spAutoFit/>
          </a:bodyPr>
          <a:lstStyle/>
          <a:p>
            <a:pPr algn="ctr"/>
            <a:r>
              <a:rPr lang="en-US" sz="4400" b="1" dirty="0">
                <a:solidFill>
                  <a:schemeClr val="accent1"/>
                </a:solidFill>
                <a:latin typeface="Roboto"/>
              </a:rPr>
              <a:t>What is Framework</a:t>
            </a:r>
          </a:p>
        </p:txBody>
      </p:sp>
      <p:cxnSp>
        <p:nvCxnSpPr>
          <p:cNvPr id="30" name="Straight Connector 15">
            <a:extLst>
              <a:ext uri="{FF2B5EF4-FFF2-40B4-BE49-F238E27FC236}">
                <a16:creationId xmlns:a16="http://schemas.microsoft.com/office/drawing/2014/main" id="{F978BB61-70A2-4447-B40D-361C6E1A6BE4}"/>
              </a:ext>
            </a:extLst>
          </p:cNvPr>
          <p:cNvCxnSpPr>
            <a:cxnSpLocks/>
          </p:cNvCxnSpPr>
          <p:nvPr/>
        </p:nvCxnSpPr>
        <p:spPr>
          <a:xfrm flipH="1">
            <a:off x="3256984" y="2894786"/>
            <a:ext cx="6972685" cy="0"/>
          </a:xfrm>
          <a:prstGeom prst="line">
            <a:avLst/>
          </a:prstGeom>
          <a:ln w="1270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16">
            <a:extLst>
              <a:ext uri="{FF2B5EF4-FFF2-40B4-BE49-F238E27FC236}">
                <a16:creationId xmlns:a16="http://schemas.microsoft.com/office/drawing/2014/main" id="{BF40EAC9-9CE0-41B9-B00F-D09C133C79C5}"/>
              </a:ext>
            </a:extLst>
          </p:cNvPr>
          <p:cNvCxnSpPr>
            <a:cxnSpLocks/>
          </p:cNvCxnSpPr>
          <p:nvPr/>
        </p:nvCxnSpPr>
        <p:spPr>
          <a:xfrm flipH="1">
            <a:off x="4024132" y="2881272"/>
            <a:ext cx="5438387" cy="0"/>
          </a:xfrm>
          <a:prstGeom prst="line">
            <a:avLst/>
          </a:prstGeom>
          <a:ln w="1270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09C2F9BD-8997-4A4B-AB38-5B9649270835}"/>
              </a:ext>
            </a:extLst>
          </p:cNvPr>
          <p:cNvSpPr>
            <a:spLocks/>
          </p:cNvSpPr>
          <p:nvPr/>
        </p:nvSpPr>
        <p:spPr bwMode="auto">
          <a:xfrm>
            <a:off x="1" y="5886508"/>
            <a:ext cx="848297" cy="992513"/>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 name="Freeform: Shape 4">
            <a:extLst>
              <a:ext uri="{FF2B5EF4-FFF2-40B4-BE49-F238E27FC236}">
                <a16:creationId xmlns:a16="http://schemas.microsoft.com/office/drawing/2014/main" id="{40E0453D-26D3-445C-941A-C51A99C87217}"/>
              </a:ext>
            </a:extLst>
          </p:cNvPr>
          <p:cNvSpPr>
            <a:spLocks/>
          </p:cNvSpPr>
          <p:nvPr/>
        </p:nvSpPr>
        <p:spPr bwMode="auto">
          <a:xfrm>
            <a:off x="1" y="5865488"/>
            <a:ext cx="691907" cy="99251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nvGrpSpPr>
          <p:cNvPr id="9" name="Group 8">
            <a:extLst>
              <a:ext uri="{FF2B5EF4-FFF2-40B4-BE49-F238E27FC236}">
                <a16:creationId xmlns:a16="http://schemas.microsoft.com/office/drawing/2014/main" id="{3641F806-FF89-4BEC-96CA-44DBA6EB19E4}"/>
              </a:ext>
            </a:extLst>
          </p:cNvPr>
          <p:cNvGrpSpPr/>
          <p:nvPr/>
        </p:nvGrpSpPr>
        <p:grpSpPr>
          <a:xfrm flipV="1">
            <a:off x="0" y="661099"/>
            <a:ext cx="4404034" cy="1979687"/>
            <a:chOff x="0" y="1515762"/>
            <a:chExt cx="8230197" cy="5342238"/>
          </a:xfrm>
        </p:grpSpPr>
        <p:sp>
          <p:nvSpPr>
            <p:cNvPr id="10" name="Freeform: Shape 9">
              <a:extLst>
                <a:ext uri="{FF2B5EF4-FFF2-40B4-BE49-F238E27FC236}">
                  <a16:creationId xmlns:a16="http://schemas.microsoft.com/office/drawing/2014/main" id="{553321B5-8661-4AF3-87AF-8EFB5CE23E31}"/>
                </a:ext>
              </a:extLst>
            </p:cNvPr>
            <p:cNvSpPr>
              <a:spLocks/>
            </p:cNvSpPr>
            <p:nvPr/>
          </p:nvSpPr>
          <p:spPr bwMode="auto">
            <a:xfrm>
              <a:off x="3943017" y="4209911"/>
              <a:ext cx="4287180" cy="2648089"/>
            </a:xfrm>
            <a:custGeom>
              <a:avLst/>
              <a:gdLst>
                <a:gd name="connsiteX0" fmla="*/ 3474883 w 4287180"/>
                <a:gd name="connsiteY0" fmla="*/ 0 h 2648089"/>
                <a:gd name="connsiteX1" fmla="*/ 4223600 w 4287180"/>
                <a:gd name="connsiteY1" fmla="*/ 2312066 h 2648089"/>
                <a:gd name="connsiteX2" fmla="*/ 4287180 w 4287180"/>
                <a:gd name="connsiteY2" fmla="*/ 2648089 h 2648089"/>
                <a:gd name="connsiteX3" fmla="*/ 0 w 4287180"/>
                <a:gd name="connsiteY3" fmla="*/ 2648089 h 2648089"/>
                <a:gd name="connsiteX4" fmla="*/ 99164 w 4287180"/>
                <a:gd name="connsiteY4" fmla="*/ 2538398 h 2648089"/>
                <a:gd name="connsiteX5" fmla="*/ 3474883 w 4287180"/>
                <a:gd name="connsiteY5" fmla="*/ 0 h 264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7180" h="2648089">
                  <a:moveTo>
                    <a:pt x="3474883" y="0"/>
                  </a:moveTo>
                  <a:cubicBezTo>
                    <a:pt x="3474883" y="0"/>
                    <a:pt x="3923787" y="842253"/>
                    <a:pt x="4223600" y="2312066"/>
                  </a:cubicBezTo>
                  <a:lnTo>
                    <a:pt x="4287180" y="2648089"/>
                  </a:lnTo>
                  <a:lnTo>
                    <a:pt x="0" y="2648089"/>
                  </a:lnTo>
                  <a:lnTo>
                    <a:pt x="99164" y="2538398"/>
                  </a:lnTo>
                  <a:cubicBezTo>
                    <a:pt x="1846426" y="646421"/>
                    <a:pt x="3474883" y="0"/>
                    <a:pt x="3474883" y="0"/>
                  </a:cubicBezTo>
                  <a:close/>
                </a:path>
              </a:pathLst>
            </a:custGeom>
            <a:solidFill>
              <a:schemeClr val="accent3">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1" name="Freeform: Shape 10">
              <a:extLst>
                <a:ext uri="{FF2B5EF4-FFF2-40B4-BE49-F238E27FC236}">
                  <a16:creationId xmlns:a16="http://schemas.microsoft.com/office/drawing/2014/main" id="{78A77F7B-1C86-4BC6-9153-15B3A4A9424F}"/>
                </a:ext>
              </a:extLst>
            </p:cNvPr>
            <p:cNvSpPr>
              <a:spLocks/>
            </p:cNvSpPr>
            <p:nvPr/>
          </p:nvSpPr>
          <p:spPr bwMode="auto">
            <a:xfrm>
              <a:off x="1" y="2826314"/>
              <a:ext cx="3432369" cy="4031686"/>
            </a:xfrm>
            <a:custGeom>
              <a:avLst/>
              <a:gdLst>
                <a:gd name="connsiteX0" fmla="*/ 0 w 3432369"/>
                <a:gd name="connsiteY0" fmla="*/ 0 h 4031686"/>
                <a:gd name="connsiteX1" fmla="*/ 1504 w 3432369"/>
                <a:gd name="connsiteY1" fmla="*/ 953 h 4031686"/>
                <a:gd name="connsiteX2" fmla="*/ 3379103 w 3432369"/>
                <a:gd name="connsiteY2" fmla="*/ 3931543 h 4031686"/>
                <a:gd name="connsiteX3" fmla="*/ 3432369 w 3432369"/>
                <a:gd name="connsiteY3" fmla="*/ 4031686 h 4031686"/>
                <a:gd name="connsiteX4" fmla="*/ 0 w 3432369"/>
                <a:gd name="connsiteY4" fmla="*/ 4031686 h 4031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369" h="4031686">
                  <a:moveTo>
                    <a:pt x="0" y="0"/>
                  </a:moveTo>
                  <a:lnTo>
                    <a:pt x="1504" y="953"/>
                  </a:lnTo>
                  <a:cubicBezTo>
                    <a:pt x="123007" y="78649"/>
                    <a:pt x="1915642" y="1254878"/>
                    <a:pt x="3379103" y="3931543"/>
                  </a:cubicBezTo>
                  <a:lnTo>
                    <a:pt x="3432369" y="4031686"/>
                  </a:lnTo>
                  <a:lnTo>
                    <a:pt x="0" y="4031686"/>
                  </a:ln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2" name="Freeform: Shape 11">
              <a:extLst>
                <a:ext uri="{FF2B5EF4-FFF2-40B4-BE49-F238E27FC236}">
                  <a16:creationId xmlns:a16="http://schemas.microsoft.com/office/drawing/2014/main" id="{B12E69D5-39DE-42D1-B4DE-F0DF5191D459}"/>
                </a:ext>
              </a:extLst>
            </p:cNvPr>
            <p:cNvSpPr>
              <a:spLocks/>
            </p:cNvSpPr>
            <p:nvPr/>
          </p:nvSpPr>
          <p:spPr bwMode="auto">
            <a:xfrm>
              <a:off x="1702101" y="2823127"/>
              <a:ext cx="5153313" cy="4034873"/>
            </a:xfrm>
            <a:custGeom>
              <a:avLst/>
              <a:gdLst>
                <a:gd name="connsiteX0" fmla="*/ 3439598 w 5153313"/>
                <a:gd name="connsiteY0" fmla="*/ 0 h 4034873"/>
                <a:gd name="connsiteX1" fmla="*/ 5141312 w 5153313"/>
                <a:gd name="connsiteY1" fmla="*/ 3980190 h 4034873"/>
                <a:gd name="connsiteX2" fmla="*/ 5153313 w 5153313"/>
                <a:gd name="connsiteY2" fmla="*/ 4034873 h 4034873"/>
                <a:gd name="connsiteX3" fmla="*/ 0 w 5153313"/>
                <a:gd name="connsiteY3" fmla="*/ 4034873 h 4034873"/>
                <a:gd name="connsiteX4" fmla="*/ 67839 w 5153313"/>
                <a:gd name="connsiteY4" fmla="*/ 3907984 h 4034873"/>
                <a:gd name="connsiteX5" fmla="*/ 3439598 w 5153313"/>
                <a:gd name="connsiteY5" fmla="*/ 0 h 403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3313" h="4034873">
                  <a:moveTo>
                    <a:pt x="3439598" y="0"/>
                  </a:moveTo>
                  <a:cubicBezTo>
                    <a:pt x="3439598" y="0"/>
                    <a:pt x="4550391" y="1412041"/>
                    <a:pt x="5141312" y="3980190"/>
                  </a:cubicBezTo>
                  <a:lnTo>
                    <a:pt x="5153313" y="4034873"/>
                  </a:lnTo>
                  <a:lnTo>
                    <a:pt x="0" y="4034873"/>
                  </a:lnTo>
                  <a:lnTo>
                    <a:pt x="67839" y="3907984"/>
                  </a:lnTo>
                  <a:cubicBezTo>
                    <a:pt x="1581781" y="1155306"/>
                    <a:pt x="3439598" y="0"/>
                    <a:pt x="3439598"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3" name="Freeform: Shape 12">
              <a:extLst>
                <a:ext uri="{FF2B5EF4-FFF2-40B4-BE49-F238E27FC236}">
                  <a16:creationId xmlns:a16="http://schemas.microsoft.com/office/drawing/2014/main" id="{50FC1C4B-E139-424E-8CAA-B37E0EABB8EF}"/>
                </a:ext>
              </a:extLst>
            </p:cNvPr>
            <p:cNvSpPr>
              <a:spLocks/>
            </p:cNvSpPr>
            <p:nvPr/>
          </p:nvSpPr>
          <p:spPr bwMode="auto">
            <a:xfrm>
              <a:off x="0" y="1515762"/>
              <a:ext cx="5471256" cy="5342238"/>
            </a:xfrm>
            <a:custGeom>
              <a:avLst/>
              <a:gdLst>
                <a:gd name="connsiteX0" fmla="*/ 2540037 w 5471256"/>
                <a:gd name="connsiteY0" fmla="*/ 0 h 5342238"/>
                <a:gd name="connsiteX1" fmla="*/ 5380352 w 5471256"/>
                <a:gd name="connsiteY1" fmla="*/ 5022625 h 5342238"/>
                <a:gd name="connsiteX2" fmla="*/ 5471256 w 5471256"/>
                <a:gd name="connsiteY2" fmla="*/ 5342238 h 5342238"/>
                <a:gd name="connsiteX3" fmla="*/ 0 w 5471256"/>
                <a:gd name="connsiteY3" fmla="*/ 5342238 h 5342238"/>
                <a:gd name="connsiteX4" fmla="*/ 0 w 5471256"/>
                <a:gd name="connsiteY4" fmla="*/ 4108742 h 5342238"/>
                <a:gd name="connsiteX5" fmla="*/ 27726 w 5471256"/>
                <a:gd name="connsiteY5" fmla="*/ 4033341 h 5342238"/>
                <a:gd name="connsiteX6" fmla="*/ 2540037 w 5471256"/>
                <a:gd name="connsiteY6" fmla="*/ 0 h 534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1256" h="5342238">
                  <a:moveTo>
                    <a:pt x="2540037" y="0"/>
                  </a:moveTo>
                  <a:cubicBezTo>
                    <a:pt x="2540037" y="0"/>
                    <a:pt x="4377053" y="1658695"/>
                    <a:pt x="5380352" y="5022625"/>
                  </a:cubicBezTo>
                  <a:lnTo>
                    <a:pt x="5471256" y="5342238"/>
                  </a:lnTo>
                  <a:lnTo>
                    <a:pt x="0" y="5342238"/>
                  </a:lnTo>
                  <a:lnTo>
                    <a:pt x="0" y="4108742"/>
                  </a:lnTo>
                  <a:lnTo>
                    <a:pt x="27726" y="4033341"/>
                  </a:lnTo>
                  <a:cubicBezTo>
                    <a:pt x="1058217" y="1333268"/>
                    <a:pt x="2540037" y="0"/>
                    <a:pt x="2540037"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sp>
        <p:nvSpPr>
          <p:cNvPr id="14" name="Freeform: Shape 3">
            <a:extLst>
              <a:ext uri="{FF2B5EF4-FFF2-40B4-BE49-F238E27FC236}">
                <a16:creationId xmlns:a16="http://schemas.microsoft.com/office/drawing/2014/main" id="{3CEF4C3B-CF5D-4576-BA68-25EF416C23B0}"/>
              </a:ext>
            </a:extLst>
          </p:cNvPr>
          <p:cNvSpPr>
            <a:spLocks/>
          </p:cNvSpPr>
          <p:nvPr/>
        </p:nvSpPr>
        <p:spPr bwMode="auto">
          <a:xfrm rot="10800000">
            <a:off x="10355314" y="628876"/>
            <a:ext cx="1836685" cy="1309652"/>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5" name="Freeform: Shape 4">
            <a:extLst>
              <a:ext uri="{FF2B5EF4-FFF2-40B4-BE49-F238E27FC236}">
                <a16:creationId xmlns:a16="http://schemas.microsoft.com/office/drawing/2014/main" id="{0195088F-E545-4BC0-9ADC-21370E7E6CA5}"/>
              </a:ext>
            </a:extLst>
          </p:cNvPr>
          <p:cNvSpPr>
            <a:spLocks/>
          </p:cNvSpPr>
          <p:nvPr/>
        </p:nvSpPr>
        <p:spPr bwMode="auto">
          <a:xfrm rot="10800000">
            <a:off x="10693922" y="628875"/>
            <a:ext cx="1498078" cy="1282491"/>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7" name="Scroll: Horizontal 2">
            <a:extLst>
              <a:ext uri="{FF2B5EF4-FFF2-40B4-BE49-F238E27FC236}">
                <a16:creationId xmlns:a16="http://schemas.microsoft.com/office/drawing/2014/main" id="{FA00699B-DDE0-4B34-B222-1A575C2AD350}"/>
              </a:ext>
            </a:extLst>
          </p:cNvPr>
          <p:cNvSpPr/>
          <p:nvPr/>
        </p:nvSpPr>
        <p:spPr>
          <a:xfrm>
            <a:off x="1836685" y="3009925"/>
            <a:ext cx="9210907" cy="3689338"/>
          </a:xfrm>
          <a:prstGeom prst="horizontalScroll">
            <a:avLst/>
          </a:prstGeom>
        </p:spPr>
        <p:style>
          <a:lnRef idx="2">
            <a:schemeClr val="accent1"/>
          </a:lnRef>
          <a:fillRef idx="1">
            <a:schemeClr val="lt1"/>
          </a:fillRef>
          <a:effectRef idx="0">
            <a:schemeClr val="accent1"/>
          </a:effectRef>
          <a:fontRef idx="minor">
            <a:schemeClr val="dk1"/>
          </a:fontRef>
        </p:style>
        <p:txBody>
          <a:bodyPr rtlCol="1" anchor="ctr"/>
          <a:lstStyle/>
          <a:p>
            <a:pPr algn="ctr"/>
            <a:br>
              <a:rPr lang="en-US" sz="2400" b="1" dirty="0">
                <a:solidFill>
                  <a:srgbClr val="202124"/>
                </a:solidFill>
                <a:latin typeface="Roboto"/>
              </a:rPr>
            </a:br>
            <a:endParaRPr lang="en-US" sz="2400" b="1" dirty="0">
              <a:solidFill>
                <a:srgbClr val="202124"/>
              </a:solidFill>
              <a:latin typeface="Roboto"/>
            </a:endParaRPr>
          </a:p>
          <a:p>
            <a:pPr algn="ctr"/>
            <a:endParaRPr lang="en-US" sz="2400" b="1" dirty="0">
              <a:solidFill>
                <a:srgbClr val="202124"/>
              </a:solidFill>
              <a:latin typeface="Roboto"/>
            </a:endParaRPr>
          </a:p>
          <a:p>
            <a:pPr algn="ctr"/>
            <a:endParaRPr lang="en-US" sz="2400" b="1" dirty="0">
              <a:solidFill>
                <a:srgbClr val="202124"/>
              </a:solidFill>
              <a:latin typeface="Roboto"/>
            </a:endParaRPr>
          </a:p>
          <a:p>
            <a:pPr algn="ctr"/>
            <a:endParaRPr lang="en-US" sz="2400" dirty="0">
              <a:solidFill>
                <a:srgbClr val="202124"/>
              </a:solidFill>
              <a:latin typeface="Roboto"/>
            </a:endParaRPr>
          </a:p>
          <a:p>
            <a:pPr algn="ctr"/>
            <a:r>
              <a:rPr lang="en-US" sz="2400" dirty="0">
                <a:solidFill>
                  <a:schemeClr val="tx1"/>
                </a:solidFill>
                <a:latin typeface="Roboto"/>
              </a:rPr>
              <a:t>A Framework is a platform used as a foundation for developing application software frameworks are versatile, robust, and efficient</a:t>
            </a:r>
            <a:r>
              <a:rPr lang="en-US" sz="2400" dirty="0">
                <a:solidFill>
                  <a:schemeClr val="accent1">
                    <a:lumMod val="50000"/>
                  </a:schemeClr>
                </a:solidFill>
                <a:latin typeface="Roboto"/>
              </a:rPr>
              <a:t>.</a:t>
            </a:r>
          </a:p>
          <a:p>
            <a:pPr algn="ctr"/>
            <a:endParaRPr lang="en-US" sz="2400" dirty="0">
              <a:solidFill>
                <a:srgbClr val="202124"/>
              </a:solidFill>
              <a:latin typeface="Roboto"/>
            </a:endParaRPr>
          </a:p>
          <a:p>
            <a:pPr algn="ctr"/>
            <a:endParaRPr lang="en-US" sz="2400" dirty="0">
              <a:solidFill>
                <a:srgbClr val="202124"/>
              </a:solidFill>
              <a:latin typeface="Roboto"/>
            </a:endParaRPr>
          </a:p>
          <a:p>
            <a:pPr algn="ctr"/>
            <a:endParaRPr lang="en-US" sz="2400" dirty="0">
              <a:solidFill>
                <a:srgbClr val="202124"/>
              </a:solidFill>
              <a:latin typeface="Roboto"/>
            </a:endParaRPr>
          </a:p>
          <a:p>
            <a:pPr algn="ctr"/>
            <a:endParaRPr lang="en-US" sz="2400" dirty="0">
              <a:solidFill>
                <a:srgbClr val="202124"/>
              </a:solidFill>
              <a:latin typeface="Roboto"/>
            </a:endParaRPr>
          </a:p>
          <a:p>
            <a:pPr algn="ctr"/>
            <a:endParaRPr lang="en-US" sz="2400" dirty="0">
              <a:solidFill>
                <a:srgbClr val="202124"/>
              </a:solidFill>
              <a:latin typeface="Roboto"/>
            </a:endParaRPr>
          </a:p>
          <a:p>
            <a:pPr algn="ctr"/>
            <a:endParaRPr lang="en-US" sz="2400" dirty="0">
              <a:solidFill>
                <a:srgbClr val="202124"/>
              </a:solidFill>
              <a:latin typeface="Roboto"/>
            </a:endParaRPr>
          </a:p>
        </p:txBody>
      </p:sp>
      <p:graphicFrame>
        <p:nvGraphicFramePr>
          <p:cNvPr id="18" name="Table 2">
            <a:extLst>
              <a:ext uri="{FF2B5EF4-FFF2-40B4-BE49-F238E27FC236}">
                <a16:creationId xmlns:a16="http://schemas.microsoft.com/office/drawing/2014/main" id="{1AC1A594-79FA-4C47-B268-0E8D22A9A111}"/>
              </a:ext>
            </a:extLst>
          </p:cNvPr>
          <p:cNvGraphicFramePr>
            <a:graphicFrameLocks noGrp="1"/>
          </p:cNvGraphicFramePr>
          <p:nvPr>
            <p:extLst>
              <p:ext uri="{D42A27DB-BD31-4B8C-83A1-F6EECF244321}">
                <p14:modId xmlns:p14="http://schemas.microsoft.com/office/powerpoint/2010/main" val="4242999573"/>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3">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highlight>
                            <a:srgbClr val="FF0000"/>
                          </a:highlight>
                          <a:latin typeface="+mn-lt"/>
                          <a:ea typeface="+mn-ea"/>
                          <a:cs typeface="+mn-cs"/>
                        </a:rPr>
                        <a:t>framework</a:t>
                      </a:r>
                      <a:endParaRPr lang="ar-SA" sz="1200" b="1" dirty="0">
                        <a:solidFill>
                          <a:schemeClr val="bg1"/>
                        </a:solidFill>
                        <a:highlight>
                          <a:srgbClr val="FF0000"/>
                        </a:highlight>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rPr>
                        <a:t>Prototype</a:t>
                      </a:r>
                      <a:endParaRPr lang="ar-SA" sz="1200" b="1" dirty="0">
                        <a:solidFill>
                          <a:schemeClr val="bg1"/>
                        </a:solidFill>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263142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TextBox 40">
            <a:extLst>
              <a:ext uri="{FF2B5EF4-FFF2-40B4-BE49-F238E27FC236}">
                <a16:creationId xmlns:a16="http://schemas.microsoft.com/office/drawing/2014/main" id="{AD063F1C-9360-43DD-A6CD-FF5CF9F49503}"/>
              </a:ext>
            </a:extLst>
          </p:cNvPr>
          <p:cNvSpPr txBox="1"/>
          <p:nvPr/>
        </p:nvSpPr>
        <p:spPr>
          <a:xfrm>
            <a:off x="4031405" y="2942416"/>
            <a:ext cx="4129189" cy="769441"/>
          </a:xfrm>
          <a:prstGeom prst="rect">
            <a:avLst/>
          </a:prstGeom>
          <a:noFill/>
        </p:spPr>
        <p:txBody>
          <a:bodyPr wrap="square" rtlCol="0">
            <a:spAutoFit/>
          </a:bodyPr>
          <a:lstStyle>
            <a:defPPr>
              <a:defRPr lang="en-US"/>
            </a:defPPr>
            <a:lvl1pPr algn="ctr" rtl="1">
              <a:defRPr sz="4400" b="1">
                <a:ln w="0"/>
                <a:solidFill>
                  <a:srgbClr val="404040"/>
                </a:solidFill>
                <a:effectLst>
                  <a:outerShdw blurRad="38100" dist="19050" dir="2700000" algn="tl" rotWithShape="0">
                    <a:schemeClr val="dk1">
                      <a:alpha val="40000"/>
                    </a:schemeClr>
                  </a:outerShdw>
                </a:effectLst>
                <a:latin typeface="+mj-lt"/>
              </a:defRPr>
            </a:lvl1pPr>
          </a:lstStyle>
          <a:p>
            <a:r>
              <a:rPr lang="en-US" dirty="0">
                <a:solidFill>
                  <a:schemeClr val="accent1"/>
                </a:solidFill>
              </a:rPr>
              <a:t>Introduction</a:t>
            </a:r>
            <a:endParaRPr lang="en-US" sz="5400" dirty="0">
              <a:solidFill>
                <a:schemeClr val="accent1"/>
              </a:solidFill>
            </a:endParaRPr>
          </a:p>
        </p:txBody>
      </p:sp>
      <p:cxnSp>
        <p:nvCxnSpPr>
          <p:cNvPr id="37" name="Straight Connector 15">
            <a:extLst>
              <a:ext uri="{FF2B5EF4-FFF2-40B4-BE49-F238E27FC236}">
                <a16:creationId xmlns:a16="http://schemas.microsoft.com/office/drawing/2014/main" id="{7D5DEB1A-C6B7-4256-AC78-53DE369F0F10}"/>
              </a:ext>
            </a:extLst>
          </p:cNvPr>
          <p:cNvCxnSpPr>
            <a:cxnSpLocks/>
          </p:cNvCxnSpPr>
          <p:nvPr/>
        </p:nvCxnSpPr>
        <p:spPr>
          <a:xfrm flipH="1">
            <a:off x="1786832" y="3873676"/>
            <a:ext cx="9034845" cy="0"/>
          </a:xfrm>
          <a:prstGeom prst="line">
            <a:avLst/>
          </a:prstGeom>
          <a:ln w="1270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16">
            <a:extLst>
              <a:ext uri="{FF2B5EF4-FFF2-40B4-BE49-F238E27FC236}">
                <a16:creationId xmlns:a16="http://schemas.microsoft.com/office/drawing/2014/main" id="{7D382A8C-C6CF-42F8-B12B-919DE9E09A77}"/>
              </a:ext>
            </a:extLst>
          </p:cNvPr>
          <p:cNvCxnSpPr>
            <a:cxnSpLocks/>
          </p:cNvCxnSpPr>
          <p:nvPr/>
        </p:nvCxnSpPr>
        <p:spPr>
          <a:xfrm flipH="1">
            <a:off x="3098671" y="3873676"/>
            <a:ext cx="5954572" cy="0"/>
          </a:xfrm>
          <a:prstGeom prst="line">
            <a:avLst/>
          </a:prstGeom>
          <a:ln w="1270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Freeform 9">
            <a:extLst>
              <a:ext uri="{FF2B5EF4-FFF2-40B4-BE49-F238E27FC236}">
                <a16:creationId xmlns:a16="http://schemas.microsoft.com/office/drawing/2014/main" id="{79C3D9DC-9BA6-43AC-AE59-872055C01B53}"/>
              </a:ext>
            </a:extLst>
          </p:cNvPr>
          <p:cNvSpPr>
            <a:spLocks/>
          </p:cNvSpPr>
          <p:nvPr/>
        </p:nvSpPr>
        <p:spPr bwMode="auto">
          <a:xfrm flipH="1">
            <a:off x="9171943" y="5979330"/>
            <a:ext cx="2214902" cy="878672"/>
          </a:xfrm>
          <a:custGeom>
            <a:avLst/>
            <a:gdLst>
              <a:gd name="T0" fmla="*/ 639 w 639"/>
              <a:gd name="T1" fmla="*/ 548 h 548"/>
              <a:gd name="T2" fmla="*/ 522 w 639"/>
              <a:gd name="T3" fmla="*/ 0 h 548"/>
              <a:gd name="T4" fmla="*/ 0 w 639"/>
              <a:gd name="T5" fmla="*/ 548 h 548"/>
              <a:gd name="T6" fmla="*/ 639 w 639"/>
              <a:gd name="T7" fmla="*/ 548 h 548"/>
            </a:gdLst>
            <a:ahLst/>
            <a:cxnLst>
              <a:cxn ang="0">
                <a:pos x="T0" y="T1"/>
              </a:cxn>
              <a:cxn ang="0">
                <a:pos x="T2" y="T3"/>
              </a:cxn>
              <a:cxn ang="0">
                <a:pos x="T4" y="T5"/>
              </a:cxn>
              <a:cxn ang="0">
                <a:pos x="T6" y="T7"/>
              </a:cxn>
            </a:cxnLst>
            <a:rect l="0" t="0" r="r" b="b"/>
            <a:pathLst>
              <a:path w="639" h="548">
                <a:moveTo>
                  <a:pt x="639" y="548"/>
                </a:moveTo>
                <a:cubicBezTo>
                  <a:pt x="608" y="204"/>
                  <a:pt x="522" y="0"/>
                  <a:pt x="522" y="0"/>
                </a:cubicBezTo>
                <a:cubicBezTo>
                  <a:pt x="522" y="0"/>
                  <a:pt x="253" y="135"/>
                  <a:pt x="0" y="548"/>
                </a:cubicBezTo>
                <a:lnTo>
                  <a:pt x="639" y="548"/>
                </a:lnTo>
                <a:close/>
              </a:path>
            </a:pathLst>
          </a:custGeom>
          <a:solidFill>
            <a:schemeClr val="accent3">
              <a:alpha val="75000"/>
            </a:schemeClr>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9" name="Freeform: Shape 11">
            <a:extLst>
              <a:ext uri="{FF2B5EF4-FFF2-40B4-BE49-F238E27FC236}">
                <a16:creationId xmlns:a16="http://schemas.microsoft.com/office/drawing/2014/main" id="{80C65896-E331-4AE3-950A-E21F1AB80180}"/>
              </a:ext>
            </a:extLst>
          </p:cNvPr>
          <p:cNvSpPr>
            <a:spLocks/>
          </p:cNvSpPr>
          <p:nvPr/>
        </p:nvSpPr>
        <p:spPr bwMode="auto">
          <a:xfrm flipH="1">
            <a:off x="9958852" y="5211337"/>
            <a:ext cx="2233147" cy="1646664"/>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1" name="Freeform: Shape 10">
            <a:extLst>
              <a:ext uri="{FF2B5EF4-FFF2-40B4-BE49-F238E27FC236}">
                <a16:creationId xmlns:a16="http://schemas.microsoft.com/office/drawing/2014/main" id="{26A45678-FBB4-4A40-8266-4A5F2282AA21}"/>
              </a:ext>
            </a:extLst>
          </p:cNvPr>
          <p:cNvSpPr>
            <a:spLocks/>
          </p:cNvSpPr>
          <p:nvPr/>
        </p:nvSpPr>
        <p:spPr bwMode="auto">
          <a:xfrm flipH="1">
            <a:off x="10821677" y="5288609"/>
            <a:ext cx="1370324" cy="156939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6" name="Freeform: Shape 3">
            <a:extLst>
              <a:ext uri="{FF2B5EF4-FFF2-40B4-BE49-F238E27FC236}">
                <a16:creationId xmlns:a16="http://schemas.microsoft.com/office/drawing/2014/main" id="{E93D0D3C-E2EF-4E8C-B1E2-D3714C0639DF}"/>
              </a:ext>
            </a:extLst>
          </p:cNvPr>
          <p:cNvSpPr>
            <a:spLocks/>
          </p:cNvSpPr>
          <p:nvPr/>
        </p:nvSpPr>
        <p:spPr bwMode="auto">
          <a:xfrm>
            <a:off x="1" y="5634638"/>
            <a:ext cx="2233145" cy="1244384"/>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8" name="Freeform: Shape 4">
            <a:extLst>
              <a:ext uri="{FF2B5EF4-FFF2-40B4-BE49-F238E27FC236}">
                <a16:creationId xmlns:a16="http://schemas.microsoft.com/office/drawing/2014/main" id="{E75174F0-9EDC-4102-9C63-D4C2D7485131}"/>
              </a:ext>
            </a:extLst>
          </p:cNvPr>
          <p:cNvSpPr>
            <a:spLocks/>
          </p:cNvSpPr>
          <p:nvPr/>
        </p:nvSpPr>
        <p:spPr bwMode="auto">
          <a:xfrm>
            <a:off x="1" y="5441829"/>
            <a:ext cx="1367882" cy="1416171"/>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65" name="Freeform: Shape 3">
            <a:extLst>
              <a:ext uri="{FF2B5EF4-FFF2-40B4-BE49-F238E27FC236}">
                <a16:creationId xmlns:a16="http://schemas.microsoft.com/office/drawing/2014/main" id="{9B3334AF-795F-4A80-9C93-C7C4622B2186}"/>
              </a:ext>
            </a:extLst>
          </p:cNvPr>
          <p:cNvSpPr>
            <a:spLocks/>
          </p:cNvSpPr>
          <p:nvPr/>
        </p:nvSpPr>
        <p:spPr bwMode="auto">
          <a:xfrm rot="10800000">
            <a:off x="9958853" y="-1"/>
            <a:ext cx="2233145" cy="1315842"/>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67" name="Freeform: Shape 4">
            <a:extLst>
              <a:ext uri="{FF2B5EF4-FFF2-40B4-BE49-F238E27FC236}">
                <a16:creationId xmlns:a16="http://schemas.microsoft.com/office/drawing/2014/main" id="{963F3530-DDD3-43FF-91CE-04357AC5A2F7}"/>
              </a:ext>
            </a:extLst>
          </p:cNvPr>
          <p:cNvSpPr>
            <a:spLocks/>
          </p:cNvSpPr>
          <p:nvPr/>
        </p:nvSpPr>
        <p:spPr bwMode="auto">
          <a:xfrm rot="10800000">
            <a:off x="10303726" y="-2"/>
            <a:ext cx="1888271" cy="1315841"/>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nvGrpSpPr>
          <p:cNvPr id="12" name="Group 11">
            <a:extLst>
              <a:ext uri="{FF2B5EF4-FFF2-40B4-BE49-F238E27FC236}">
                <a16:creationId xmlns:a16="http://schemas.microsoft.com/office/drawing/2014/main" id="{A7EC863E-294D-4730-BCCD-E73852B8111E}"/>
              </a:ext>
            </a:extLst>
          </p:cNvPr>
          <p:cNvGrpSpPr/>
          <p:nvPr/>
        </p:nvGrpSpPr>
        <p:grpSpPr>
          <a:xfrm flipV="1">
            <a:off x="0" y="-2"/>
            <a:ext cx="4661210" cy="3088890"/>
            <a:chOff x="0" y="1515762"/>
            <a:chExt cx="8230197" cy="5342238"/>
          </a:xfrm>
        </p:grpSpPr>
        <p:sp>
          <p:nvSpPr>
            <p:cNvPr id="13" name="Freeform: Shape 12">
              <a:extLst>
                <a:ext uri="{FF2B5EF4-FFF2-40B4-BE49-F238E27FC236}">
                  <a16:creationId xmlns:a16="http://schemas.microsoft.com/office/drawing/2014/main" id="{38540548-AB99-46EE-AE04-5E564CCFCDBD}"/>
                </a:ext>
              </a:extLst>
            </p:cNvPr>
            <p:cNvSpPr>
              <a:spLocks/>
            </p:cNvSpPr>
            <p:nvPr/>
          </p:nvSpPr>
          <p:spPr bwMode="auto">
            <a:xfrm>
              <a:off x="3943017" y="4209911"/>
              <a:ext cx="4287180" cy="2648089"/>
            </a:xfrm>
            <a:custGeom>
              <a:avLst/>
              <a:gdLst>
                <a:gd name="connsiteX0" fmla="*/ 3474883 w 4287180"/>
                <a:gd name="connsiteY0" fmla="*/ 0 h 2648089"/>
                <a:gd name="connsiteX1" fmla="*/ 4223600 w 4287180"/>
                <a:gd name="connsiteY1" fmla="*/ 2312066 h 2648089"/>
                <a:gd name="connsiteX2" fmla="*/ 4287180 w 4287180"/>
                <a:gd name="connsiteY2" fmla="*/ 2648089 h 2648089"/>
                <a:gd name="connsiteX3" fmla="*/ 0 w 4287180"/>
                <a:gd name="connsiteY3" fmla="*/ 2648089 h 2648089"/>
                <a:gd name="connsiteX4" fmla="*/ 99164 w 4287180"/>
                <a:gd name="connsiteY4" fmla="*/ 2538398 h 2648089"/>
                <a:gd name="connsiteX5" fmla="*/ 3474883 w 4287180"/>
                <a:gd name="connsiteY5" fmla="*/ 0 h 264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7180" h="2648089">
                  <a:moveTo>
                    <a:pt x="3474883" y="0"/>
                  </a:moveTo>
                  <a:cubicBezTo>
                    <a:pt x="3474883" y="0"/>
                    <a:pt x="3923787" y="842253"/>
                    <a:pt x="4223600" y="2312066"/>
                  </a:cubicBezTo>
                  <a:lnTo>
                    <a:pt x="4287180" y="2648089"/>
                  </a:lnTo>
                  <a:lnTo>
                    <a:pt x="0" y="2648089"/>
                  </a:lnTo>
                  <a:lnTo>
                    <a:pt x="99164" y="2538398"/>
                  </a:lnTo>
                  <a:cubicBezTo>
                    <a:pt x="1846426" y="646421"/>
                    <a:pt x="3474883" y="0"/>
                    <a:pt x="3474883" y="0"/>
                  </a:cubicBezTo>
                  <a:close/>
                </a:path>
              </a:pathLst>
            </a:custGeom>
            <a:solidFill>
              <a:schemeClr val="accent3">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4" name="Freeform: Shape 13">
              <a:extLst>
                <a:ext uri="{FF2B5EF4-FFF2-40B4-BE49-F238E27FC236}">
                  <a16:creationId xmlns:a16="http://schemas.microsoft.com/office/drawing/2014/main" id="{7CB6ACF2-82EB-4908-AC8E-D356A37B0DBD}"/>
                </a:ext>
              </a:extLst>
            </p:cNvPr>
            <p:cNvSpPr>
              <a:spLocks/>
            </p:cNvSpPr>
            <p:nvPr/>
          </p:nvSpPr>
          <p:spPr bwMode="auto">
            <a:xfrm>
              <a:off x="1" y="2826314"/>
              <a:ext cx="3432369" cy="4031686"/>
            </a:xfrm>
            <a:custGeom>
              <a:avLst/>
              <a:gdLst>
                <a:gd name="connsiteX0" fmla="*/ 0 w 3432369"/>
                <a:gd name="connsiteY0" fmla="*/ 0 h 4031686"/>
                <a:gd name="connsiteX1" fmla="*/ 1504 w 3432369"/>
                <a:gd name="connsiteY1" fmla="*/ 953 h 4031686"/>
                <a:gd name="connsiteX2" fmla="*/ 3379103 w 3432369"/>
                <a:gd name="connsiteY2" fmla="*/ 3931543 h 4031686"/>
                <a:gd name="connsiteX3" fmla="*/ 3432369 w 3432369"/>
                <a:gd name="connsiteY3" fmla="*/ 4031686 h 4031686"/>
                <a:gd name="connsiteX4" fmla="*/ 0 w 3432369"/>
                <a:gd name="connsiteY4" fmla="*/ 4031686 h 4031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369" h="4031686">
                  <a:moveTo>
                    <a:pt x="0" y="0"/>
                  </a:moveTo>
                  <a:lnTo>
                    <a:pt x="1504" y="953"/>
                  </a:lnTo>
                  <a:cubicBezTo>
                    <a:pt x="123007" y="78649"/>
                    <a:pt x="1915642" y="1254878"/>
                    <a:pt x="3379103" y="3931543"/>
                  </a:cubicBezTo>
                  <a:lnTo>
                    <a:pt x="3432369" y="4031686"/>
                  </a:lnTo>
                  <a:lnTo>
                    <a:pt x="0" y="4031686"/>
                  </a:ln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5" name="Freeform: Shape 14">
              <a:extLst>
                <a:ext uri="{FF2B5EF4-FFF2-40B4-BE49-F238E27FC236}">
                  <a16:creationId xmlns:a16="http://schemas.microsoft.com/office/drawing/2014/main" id="{072FAAC2-3E3B-4C89-B166-B74C82C61B85}"/>
                </a:ext>
              </a:extLst>
            </p:cNvPr>
            <p:cNvSpPr>
              <a:spLocks/>
            </p:cNvSpPr>
            <p:nvPr/>
          </p:nvSpPr>
          <p:spPr bwMode="auto">
            <a:xfrm>
              <a:off x="1702101" y="2823127"/>
              <a:ext cx="5153313" cy="4034873"/>
            </a:xfrm>
            <a:custGeom>
              <a:avLst/>
              <a:gdLst>
                <a:gd name="connsiteX0" fmla="*/ 3439598 w 5153313"/>
                <a:gd name="connsiteY0" fmla="*/ 0 h 4034873"/>
                <a:gd name="connsiteX1" fmla="*/ 5141312 w 5153313"/>
                <a:gd name="connsiteY1" fmla="*/ 3980190 h 4034873"/>
                <a:gd name="connsiteX2" fmla="*/ 5153313 w 5153313"/>
                <a:gd name="connsiteY2" fmla="*/ 4034873 h 4034873"/>
                <a:gd name="connsiteX3" fmla="*/ 0 w 5153313"/>
                <a:gd name="connsiteY3" fmla="*/ 4034873 h 4034873"/>
                <a:gd name="connsiteX4" fmla="*/ 67839 w 5153313"/>
                <a:gd name="connsiteY4" fmla="*/ 3907984 h 4034873"/>
                <a:gd name="connsiteX5" fmla="*/ 3439598 w 5153313"/>
                <a:gd name="connsiteY5" fmla="*/ 0 h 403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3313" h="4034873">
                  <a:moveTo>
                    <a:pt x="3439598" y="0"/>
                  </a:moveTo>
                  <a:cubicBezTo>
                    <a:pt x="3439598" y="0"/>
                    <a:pt x="4550391" y="1412041"/>
                    <a:pt x="5141312" y="3980190"/>
                  </a:cubicBezTo>
                  <a:lnTo>
                    <a:pt x="5153313" y="4034873"/>
                  </a:lnTo>
                  <a:lnTo>
                    <a:pt x="0" y="4034873"/>
                  </a:lnTo>
                  <a:lnTo>
                    <a:pt x="67839" y="3907984"/>
                  </a:lnTo>
                  <a:cubicBezTo>
                    <a:pt x="1581781" y="1155306"/>
                    <a:pt x="3439598" y="0"/>
                    <a:pt x="3439598"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6" name="Freeform: Shape 15">
              <a:extLst>
                <a:ext uri="{FF2B5EF4-FFF2-40B4-BE49-F238E27FC236}">
                  <a16:creationId xmlns:a16="http://schemas.microsoft.com/office/drawing/2014/main" id="{9F273372-7867-4C92-9A2B-AB82F87F441B}"/>
                </a:ext>
              </a:extLst>
            </p:cNvPr>
            <p:cNvSpPr>
              <a:spLocks/>
            </p:cNvSpPr>
            <p:nvPr/>
          </p:nvSpPr>
          <p:spPr bwMode="auto">
            <a:xfrm>
              <a:off x="0" y="1515762"/>
              <a:ext cx="5471256" cy="5342238"/>
            </a:xfrm>
            <a:custGeom>
              <a:avLst/>
              <a:gdLst>
                <a:gd name="connsiteX0" fmla="*/ 2540037 w 5471256"/>
                <a:gd name="connsiteY0" fmla="*/ 0 h 5342238"/>
                <a:gd name="connsiteX1" fmla="*/ 5380352 w 5471256"/>
                <a:gd name="connsiteY1" fmla="*/ 5022625 h 5342238"/>
                <a:gd name="connsiteX2" fmla="*/ 5471256 w 5471256"/>
                <a:gd name="connsiteY2" fmla="*/ 5342238 h 5342238"/>
                <a:gd name="connsiteX3" fmla="*/ 0 w 5471256"/>
                <a:gd name="connsiteY3" fmla="*/ 5342238 h 5342238"/>
                <a:gd name="connsiteX4" fmla="*/ 0 w 5471256"/>
                <a:gd name="connsiteY4" fmla="*/ 4108742 h 5342238"/>
                <a:gd name="connsiteX5" fmla="*/ 27726 w 5471256"/>
                <a:gd name="connsiteY5" fmla="*/ 4033341 h 5342238"/>
                <a:gd name="connsiteX6" fmla="*/ 2540037 w 5471256"/>
                <a:gd name="connsiteY6" fmla="*/ 0 h 534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1256" h="5342238">
                  <a:moveTo>
                    <a:pt x="2540037" y="0"/>
                  </a:moveTo>
                  <a:cubicBezTo>
                    <a:pt x="2540037" y="0"/>
                    <a:pt x="4377053" y="1658695"/>
                    <a:pt x="5380352" y="5022625"/>
                  </a:cubicBezTo>
                  <a:lnTo>
                    <a:pt x="5471256" y="5342238"/>
                  </a:lnTo>
                  <a:lnTo>
                    <a:pt x="0" y="5342238"/>
                  </a:lnTo>
                  <a:lnTo>
                    <a:pt x="0" y="4108742"/>
                  </a:lnTo>
                  <a:lnTo>
                    <a:pt x="27726" y="4033341"/>
                  </a:lnTo>
                  <a:cubicBezTo>
                    <a:pt x="1058217" y="1333268"/>
                    <a:pt x="2540037" y="0"/>
                    <a:pt x="2540037"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spTree>
    <p:extLst>
      <p:ext uri="{BB962C8B-B14F-4D97-AF65-F5344CB8AC3E}">
        <p14:creationId xmlns:p14="http://schemas.microsoft.com/office/powerpoint/2010/main" val="1768371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6" name="Picture 5" descr="Graphical user interface, text, application&#10;&#10;Description automatically generated">
            <a:extLst>
              <a:ext uri="{FF2B5EF4-FFF2-40B4-BE49-F238E27FC236}">
                <a16:creationId xmlns:a16="http://schemas.microsoft.com/office/drawing/2014/main" id="{7CFF4712-BE34-4440-82C4-8E758E83988B}"/>
              </a:ext>
            </a:extLst>
          </p:cNvPr>
          <p:cNvPicPr>
            <a:picLocks noChangeAspect="1"/>
          </p:cNvPicPr>
          <p:nvPr/>
        </p:nvPicPr>
        <p:blipFill rotWithShape="1">
          <a:blip r:embed="rId3">
            <a:extLst>
              <a:ext uri="{28A0092B-C50C-407E-A947-70E740481C1C}">
                <a14:useLocalDpi xmlns:a14="http://schemas.microsoft.com/office/drawing/2010/main" val="0"/>
              </a:ext>
            </a:extLst>
          </a:blip>
          <a:srcRect l="9119" r="4934"/>
          <a:stretch/>
        </p:blipFill>
        <p:spPr>
          <a:xfrm>
            <a:off x="321733" y="321733"/>
            <a:ext cx="11548534" cy="6214534"/>
          </a:xfrm>
          <a:prstGeom prst="rect">
            <a:avLst/>
          </a:prstGeom>
        </p:spPr>
      </p:pic>
    </p:spTree>
    <p:extLst>
      <p:ext uri="{BB962C8B-B14F-4D97-AF65-F5344CB8AC3E}">
        <p14:creationId xmlns:p14="http://schemas.microsoft.com/office/powerpoint/2010/main" val="1580816504"/>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09C2F9BD-8997-4A4B-AB38-5B9649270835}"/>
              </a:ext>
            </a:extLst>
          </p:cNvPr>
          <p:cNvSpPr>
            <a:spLocks/>
          </p:cNvSpPr>
          <p:nvPr/>
        </p:nvSpPr>
        <p:spPr bwMode="auto">
          <a:xfrm>
            <a:off x="1" y="5886508"/>
            <a:ext cx="848297" cy="992513"/>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 name="Freeform: Shape 4">
            <a:extLst>
              <a:ext uri="{FF2B5EF4-FFF2-40B4-BE49-F238E27FC236}">
                <a16:creationId xmlns:a16="http://schemas.microsoft.com/office/drawing/2014/main" id="{40E0453D-26D3-445C-941A-C51A99C87217}"/>
              </a:ext>
            </a:extLst>
          </p:cNvPr>
          <p:cNvSpPr>
            <a:spLocks/>
          </p:cNvSpPr>
          <p:nvPr/>
        </p:nvSpPr>
        <p:spPr bwMode="auto">
          <a:xfrm>
            <a:off x="1" y="5523571"/>
            <a:ext cx="910805" cy="1334429"/>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nvGrpSpPr>
          <p:cNvPr id="9" name="Group 8">
            <a:extLst>
              <a:ext uri="{FF2B5EF4-FFF2-40B4-BE49-F238E27FC236}">
                <a16:creationId xmlns:a16="http://schemas.microsoft.com/office/drawing/2014/main" id="{3641F806-FF89-4BEC-96CA-44DBA6EB19E4}"/>
              </a:ext>
            </a:extLst>
          </p:cNvPr>
          <p:cNvGrpSpPr/>
          <p:nvPr/>
        </p:nvGrpSpPr>
        <p:grpSpPr>
          <a:xfrm flipV="1">
            <a:off x="0" y="661098"/>
            <a:ext cx="4404034" cy="2767901"/>
            <a:chOff x="0" y="1515762"/>
            <a:chExt cx="8230197" cy="5342238"/>
          </a:xfrm>
        </p:grpSpPr>
        <p:sp>
          <p:nvSpPr>
            <p:cNvPr id="10" name="Freeform: Shape 9">
              <a:extLst>
                <a:ext uri="{FF2B5EF4-FFF2-40B4-BE49-F238E27FC236}">
                  <a16:creationId xmlns:a16="http://schemas.microsoft.com/office/drawing/2014/main" id="{553321B5-8661-4AF3-87AF-8EFB5CE23E31}"/>
                </a:ext>
              </a:extLst>
            </p:cNvPr>
            <p:cNvSpPr>
              <a:spLocks/>
            </p:cNvSpPr>
            <p:nvPr/>
          </p:nvSpPr>
          <p:spPr bwMode="auto">
            <a:xfrm>
              <a:off x="3943017" y="4209911"/>
              <a:ext cx="4287180" cy="2648089"/>
            </a:xfrm>
            <a:custGeom>
              <a:avLst/>
              <a:gdLst>
                <a:gd name="connsiteX0" fmla="*/ 3474883 w 4287180"/>
                <a:gd name="connsiteY0" fmla="*/ 0 h 2648089"/>
                <a:gd name="connsiteX1" fmla="*/ 4223600 w 4287180"/>
                <a:gd name="connsiteY1" fmla="*/ 2312066 h 2648089"/>
                <a:gd name="connsiteX2" fmla="*/ 4287180 w 4287180"/>
                <a:gd name="connsiteY2" fmla="*/ 2648089 h 2648089"/>
                <a:gd name="connsiteX3" fmla="*/ 0 w 4287180"/>
                <a:gd name="connsiteY3" fmla="*/ 2648089 h 2648089"/>
                <a:gd name="connsiteX4" fmla="*/ 99164 w 4287180"/>
                <a:gd name="connsiteY4" fmla="*/ 2538398 h 2648089"/>
                <a:gd name="connsiteX5" fmla="*/ 3474883 w 4287180"/>
                <a:gd name="connsiteY5" fmla="*/ 0 h 264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7180" h="2648089">
                  <a:moveTo>
                    <a:pt x="3474883" y="0"/>
                  </a:moveTo>
                  <a:cubicBezTo>
                    <a:pt x="3474883" y="0"/>
                    <a:pt x="3923787" y="842253"/>
                    <a:pt x="4223600" y="2312066"/>
                  </a:cubicBezTo>
                  <a:lnTo>
                    <a:pt x="4287180" y="2648089"/>
                  </a:lnTo>
                  <a:lnTo>
                    <a:pt x="0" y="2648089"/>
                  </a:lnTo>
                  <a:lnTo>
                    <a:pt x="99164" y="2538398"/>
                  </a:lnTo>
                  <a:cubicBezTo>
                    <a:pt x="1846426" y="646421"/>
                    <a:pt x="3474883" y="0"/>
                    <a:pt x="3474883" y="0"/>
                  </a:cubicBezTo>
                  <a:close/>
                </a:path>
              </a:pathLst>
            </a:custGeom>
            <a:solidFill>
              <a:schemeClr val="accent3">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1" name="Freeform: Shape 10">
              <a:extLst>
                <a:ext uri="{FF2B5EF4-FFF2-40B4-BE49-F238E27FC236}">
                  <a16:creationId xmlns:a16="http://schemas.microsoft.com/office/drawing/2014/main" id="{78A77F7B-1C86-4BC6-9153-15B3A4A9424F}"/>
                </a:ext>
              </a:extLst>
            </p:cNvPr>
            <p:cNvSpPr>
              <a:spLocks/>
            </p:cNvSpPr>
            <p:nvPr/>
          </p:nvSpPr>
          <p:spPr bwMode="auto">
            <a:xfrm>
              <a:off x="1" y="2826314"/>
              <a:ext cx="3432369" cy="4031686"/>
            </a:xfrm>
            <a:custGeom>
              <a:avLst/>
              <a:gdLst>
                <a:gd name="connsiteX0" fmla="*/ 0 w 3432369"/>
                <a:gd name="connsiteY0" fmla="*/ 0 h 4031686"/>
                <a:gd name="connsiteX1" fmla="*/ 1504 w 3432369"/>
                <a:gd name="connsiteY1" fmla="*/ 953 h 4031686"/>
                <a:gd name="connsiteX2" fmla="*/ 3379103 w 3432369"/>
                <a:gd name="connsiteY2" fmla="*/ 3931543 h 4031686"/>
                <a:gd name="connsiteX3" fmla="*/ 3432369 w 3432369"/>
                <a:gd name="connsiteY3" fmla="*/ 4031686 h 4031686"/>
                <a:gd name="connsiteX4" fmla="*/ 0 w 3432369"/>
                <a:gd name="connsiteY4" fmla="*/ 4031686 h 4031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369" h="4031686">
                  <a:moveTo>
                    <a:pt x="0" y="0"/>
                  </a:moveTo>
                  <a:lnTo>
                    <a:pt x="1504" y="953"/>
                  </a:lnTo>
                  <a:cubicBezTo>
                    <a:pt x="123007" y="78649"/>
                    <a:pt x="1915642" y="1254878"/>
                    <a:pt x="3379103" y="3931543"/>
                  </a:cubicBezTo>
                  <a:lnTo>
                    <a:pt x="3432369" y="4031686"/>
                  </a:lnTo>
                  <a:lnTo>
                    <a:pt x="0" y="4031686"/>
                  </a:ln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2" name="Freeform: Shape 11">
              <a:extLst>
                <a:ext uri="{FF2B5EF4-FFF2-40B4-BE49-F238E27FC236}">
                  <a16:creationId xmlns:a16="http://schemas.microsoft.com/office/drawing/2014/main" id="{B12E69D5-39DE-42D1-B4DE-F0DF5191D459}"/>
                </a:ext>
              </a:extLst>
            </p:cNvPr>
            <p:cNvSpPr>
              <a:spLocks/>
            </p:cNvSpPr>
            <p:nvPr/>
          </p:nvSpPr>
          <p:spPr bwMode="auto">
            <a:xfrm>
              <a:off x="1702101" y="2823127"/>
              <a:ext cx="5153313" cy="4034873"/>
            </a:xfrm>
            <a:custGeom>
              <a:avLst/>
              <a:gdLst>
                <a:gd name="connsiteX0" fmla="*/ 3439598 w 5153313"/>
                <a:gd name="connsiteY0" fmla="*/ 0 h 4034873"/>
                <a:gd name="connsiteX1" fmla="*/ 5141312 w 5153313"/>
                <a:gd name="connsiteY1" fmla="*/ 3980190 h 4034873"/>
                <a:gd name="connsiteX2" fmla="*/ 5153313 w 5153313"/>
                <a:gd name="connsiteY2" fmla="*/ 4034873 h 4034873"/>
                <a:gd name="connsiteX3" fmla="*/ 0 w 5153313"/>
                <a:gd name="connsiteY3" fmla="*/ 4034873 h 4034873"/>
                <a:gd name="connsiteX4" fmla="*/ 67839 w 5153313"/>
                <a:gd name="connsiteY4" fmla="*/ 3907984 h 4034873"/>
                <a:gd name="connsiteX5" fmla="*/ 3439598 w 5153313"/>
                <a:gd name="connsiteY5" fmla="*/ 0 h 403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3313" h="4034873">
                  <a:moveTo>
                    <a:pt x="3439598" y="0"/>
                  </a:moveTo>
                  <a:cubicBezTo>
                    <a:pt x="3439598" y="0"/>
                    <a:pt x="4550391" y="1412041"/>
                    <a:pt x="5141312" y="3980190"/>
                  </a:cubicBezTo>
                  <a:lnTo>
                    <a:pt x="5153313" y="4034873"/>
                  </a:lnTo>
                  <a:lnTo>
                    <a:pt x="0" y="4034873"/>
                  </a:lnTo>
                  <a:lnTo>
                    <a:pt x="67839" y="3907984"/>
                  </a:lnTo>
                  <a:cubicBezTo>
                    <a:pt x="1581781" y="1155306"/>
                    <a:pt x="3439598" y="0"/>
                    <a:pt x="3439598"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3" name="Freeform: Shape 12">
              <a:extLst>
                <a:ext uri="{FF2B5EF4-FFF2-40B4-BE49-F238E27FC236}">
                  <a16:creationId xmlns:a16="http://schemas.microsoft.com/office/drawing/2014/main" id="{50FC1C4B-E139-424E-8CAA-B37E0EABB8EF}"/>
                </a:ext>
              </a:extLst>
            </p:cNvPr>
            <p:cNvSpPr>
              <a:spLocks/>
            </p:cNvSpPr>
            <p:nvPr/>
          </p:nvSpPr>
          <p:spPr bwMode="auto">
            <a:xfrm>
              <a:off x="0" y="1515762"/>
              <a:ext cx="5471256" cy="5342238"/>
            </a:xfrm>
            <a:custGeom>
              <a:avLst/>
              <a:gdLst>
                <a:gd name="connsiteX0" fmla="*/ 2540037 w 5471256"/>
                <a:gd name="connsiteY0" fmla="*/ 0 h 5342238"/>
                <a:gd name="connsiteX1" fmla="*/ 5380352 w 5471256"/>
                <a:gd name="connsiteY1" fmla="*/ 5022625 h 5342238"/>
                <a:gd name="connsiteX2" fmla="*/ 5471256 w 5471256"/>
                <a:gd name="connsiteY2" fmla="*/ 5342238 h 5342238"/>
                <a:gd name="connsiteX3" fmla="*/ 0 w 5471256"/>
                <a:gd name="connsiteY3" fmla="*/ 5342238 h 5342238"/>
                <a:gd name="connsiteX4" fmla="*/ 0 w 5471256"/>
                <a:gd name="connsiteY4" fmla="*/ 4108742 h 5342238"/>
                <a:gd name="connsiteX5" fmla="*/ 27726 w 5471256"/>
                <a:gd name="connsiteY5" fmla="*/ 4033341 h 5342238"/>
                <a:gd name="connsiteX6" fmla="*/ 2540037 w 5471256"/>
                <a:gd name="connsiteY6" fmla="*/ 0 h 534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1256" h="5342238">
                  <a:moveTo>
                    <a:pt x="2540037" y="0"/>
                  </a:moveTo>
                  <a:cubicBezTo>
                    <a:pt x="2540037" y="0"/>
                    <a:pt x="4377053" y="1658695"/>
                    <a:pt x="5380352" y="5022625"/>
                  </a:cubicBezTo>
                  <a:lnTo>
                    <a:pt x="5471256" y="5342238"/>
                  </a:lnTo>
                  <a:lnTo>
                    <a:pt x="0" y="5342238"/>
                  </a:lnTo>
                  <a:lnTo>
                    <a:pt x="0" y="4108742"/>
                  </a:lnTo>
                  <a:lnTo>
                    <a:pt x="27726" y="4033341"/>
                  </a:lnTo>
                  <a:cubicBezTo>
                    <a:pt x="1058217" y="1333268"/>
                    <a:pt x="2540037" y="0"/>
                    <a:pt x="2540037"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sp>
        <p:nvSpPr>
          <p:cNvPr id="14" name="Freeform: Shape 3">
            <a:extLst>
              <a:ext uri="{FF2B5EF4-FFF2-40B4-BE49-F238E27FC236}">
                <a16:creationId xmlns:a16="http://schemas.microsoft.com/office/drawing/2014/main" id="{3CEF4C3B-CF5D-4576-BA68-25EF416C23B0}"/>
              </a:ext>
            </a:extLst>
          </p:cNvPr>
          <p:cNvSpPr>
            <a:spLocks/>
          </p:cNvSpPr>
          <p:nvPr/>
        </p:nvSpPr>
        <p:spPr bwMode="auto">
          <a:xfrm rot="10800000">
            <a:off x="10082065" y="628876"/>
            <a:ext cx="2109934" cy="1608802"/>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5" name="Freeform: Shape 4">
            <a:extLst>
              <a:ext uri="{FF2B5EF4-FFF2-40B4-BE49-F238E27FC236}">
                <a16:creationId xmlns:a16="http://schemas.microsoft.com/office/drawing/2014/main" id="{0195088F-E545-4BC0-9ADC-21370E7E6CA5}"/>
              </a:ext>
            </a:extLst>
          </p:cNvPr>
          <p:cNvSpPr>
            <a:spLocks/>
          </p:cNvSpPr>
          <p:nvPr/>
        </p:nvSpPr>
        <p:spPr bwMode="auto">
          <a:xfrm rot="10800000">
            <a:off x="10693922" y="628875"/>
            <a:ext cx="1498078" cy="1282491"/>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6" name="Double Wave 5">
            <a:extLst>
              <a:ext uri="{FF2B5EF4-FFF2-40B4-BE49-F238E27FC236}">
                <a16:creationId xmlns:a16="http://schemas.microsoft.com/office/drawing/2014/main" id="{4468D462-D64B-4D9E-9C05-96E472C2E485}"/>
              </a:ext>
            </a:extLst>
          </p:cNvPr>
          <p:cNvSpPr/>
          <p:nvPr/>
        </p:nvSpPr>
        <p:spPr>
          <a:xfrm>
            <a:off x="4579184" y="1173992"/>
            <a:ext cx="6058830" cy="2676292"/>
          </a:xfrm>
          <a:prstGeom prst="doubleWave">
            <a:avLst/>
          </a:prstGeom>
        </p:spPr>
        <p:style>
          <a:lnRef idx="2">
            <a:schemeClr val="accent2"/>
          </a:lnRef>
          <a:fillRef idx="1">
            <a:schemeClr val="lt1"/>
          </a:fillRef>
          <a:effectRef idx="0">
            <a:schemeClr val="accent2"/>
          </a:effectRef>
          <a:fontRef idx="minor">
            <a:schemeClr val="dk1"/>
          </a:fontRef>
        </p:style>
        <p:txBody>
          <a:bodyPr rtlCol="1" anchor="ctr"/>
          <a:lstStyle/>
          <a:p>
            <a:pPr algn="ctr"/>
            <a:endParaRPr lang="en-US" dirty="0">
              <a:solidFill>
                <a:schemeClr val="accent1">
                  <a:lumMod val="50000"/>
                </a:schemeClr>
              </a:solidFill>
              <a:latin typeface="Roboto"/>
            </a:endParaRPr>
          </a:p>
          <a:p>
            <a:pPr algn="ctr"/>
            <a:r>
              <a:rPr lang="en-US" sz="2000" b="1" dirty="0">
                <a:solidFill>
                  <a:schemeClr val="accent1"/>
                </a:solidFill>
                <a:latin typeface="Roboto"/>
              </a:rPr>
              <a:t>Django</a:t>
            </a:r>
            <a:r>
              <a:rPr lang="en-US" dirty="0">
                <a:solidFill>
                  <a:schemeClr val="accent1">
                    <a:lumMod val="50000"/>
                  </a:schemeClr>
                </a:solidFill>
                <a:latin typeface="Roboto"/>
              </a:rPr>
              <a:t> </a:t>
            </a:r>
            <a:r>
              <a:rPr lang="en-US" dirty="0">
                <a:solidFill>
                  <a:schemeClr val="tx1"/>
                </a:solidFill>
                <a:latin typeface="Roboto"/>
              </a:rPr>
              <a:t>is a model view template framework built with python. It’s a free and open-source framework that encourages rapid development and helps developers write efficient cleaner code. used by some of the enterprises in .  Pinterest, Udemy, NASA, and Instagram</a:t>
            </a:r>
            <a:r>
              <a:rPr lang="en-US" dirty="0">
                <a:solidFill>
                  <a:schemeClr val="accent1">
                    <a:lumMod val="50000"/>
                  </a:schemeClr>
                </a:solidFill>
                <a:latin typeface="Roboto"/>
              </a:rPr>
              <a:t>.</a:t>
            </a:r>
          </a:p>
          <a:p>
            <a:pPr algn="ctr"/>
            <a:endParaRPr lang="en-US" dirty="0">
              <a:solidFill>
                <a:schemeClr val="accent1">
                  <a:lumMod val="50000"/>
                </a:schemeClr>
              </a:solidFill>
              <a:latin typeface="Roboto"/>
            </a:endParaRPr>
          </a:p>
        </p:txBody>
      </p:sp>
      <p:sp>
        <p:nvSpPr>
          <p:cNvPr id="16" name="Double Wave 15">
            <a:extLst>
              <a:ext uri="{FF2B5EF4-FFF2-40B4-BE49-F238E27FC236}">
                <a16:creationId xmlns:a16="http://schemas.microsoft.com/office/drawing/2014/main" id="{2BBFD689-5B5E-4B9A-97B7-1B0944456BD3}"/>
              </a:ext>
            </a:extLst>
          </p:cNvPr>
          <p:cNvSpPr/>
          <p:nvPr/>
        </p:nvSpPr>
        <p:spPr>
          <a:xfrm>
            <a:off x="1577723" y="3514493"/>
            <a:ext cx="6058830" cy="2676292"/>
          </a:xfrm>
          <a:prstGeom prst="doubleWave">
            <a:avLst/>
          </a:prstGeom>
        </p:spPr>
        <p:style>
          <a:lnRef idx="2">
            <a:schemeClr val="accent2"/>
          </a:lnRef>
          <a:fillRef idx="1">
            <a:schemeClr val="lt1"/>
          </a:fillRef>
          <a:effectRef idx="0">
            <a:schemeClr val="accent2"/>
          </a:effectRef>
          <a:fontRef idx="minor">
            <a:schemeClr val="dk1"/>
          </a:fontRef>
        </p:style>
        <p:txBody>
          <a:bodyPr rtlCol="1" anchor="ctr"/>
          <a:lstStyle/>
          <a:p>
            <a:pPr algn="ctr"/>
            <a:endParaRPr lang="en-US" dirty="0">
              <a:solidFill>
                <a:schemeClr val="accent1">
                  <a:lumMod val="50000"/>
                </a:schemeClr>
              </a:solidFill>
              <a:latin typeface="Roboto"/>
            </a:endParaRPr>
          </a:p>
          <a:p>
            <a:pPr algn="ctr"/>
            <a:r>
              <a:rPr lang="en-US" sz="2000" b="1" dirty="0">
                <a:solidFill>
                  <a:schemeClr val="accent1"/>
                </a:solidFill>
                <a:latin typeface="Roboto"/>
              </a:rPr>
              <a:t>Laravel</a:t>
            </a:r>
            <a:r>
              <a:rPr lang="en-US" dirty="0">
                <a:solidFill>
                  <a:schemeClr val="accent1">
                    <a:lumMod val="50000"/>
                  </a:schemeClr>
                </a:solidFill>
                <a:latin typeface="Roboto"/>
              </a:rPr>
              <a:t> </a:t>
            </a:r>
            <a:r>
              <a:rPr lang="en-US" dirty="0">
                <a:solidFill>
                  <a:schemeClr val="tx1"/>
                </a:solidFill>
                <a:latin typeface="Roboto"/>
              </a:rPr>
              <a:t>is model-view-controller framework built with PHP which is one of the most famous languages of the web. It’s also a powerful framework used by 9GAG, UNION, Toyota Hall of fame.</a:t>
            </a:r>
          </a:p>
          <a:p>
            <a:pPr algn="ctr"/>
            <a:endParaRPr lang="en-US" dirty="0">
              <a:solidFill>
                <a:schemeClr val="accent1">
                  <a:lumMod val="50000"/>
                </a:schemeClr>
              </a:solidFill>
              <a:latin typeface="Roboto"/>
            </a:endParaRPr>
          </a:p>
        </p:txBody>
      </p:sp>
      <p:graphicFrame>
        <p:nvGraphicFramePr>
          <p:cNvPr id="18" name="Table 2">
            <a:extLst>
              <a:ext uri="{FF2B5EF4-FFF2-40B4-BE49-F238E27FC236}">
                <a16:creationId xmlns:a16="http://schemas.microsoft.com/office/drawing/2014/main" id="{BA3EEE2B-BB14-477A-9729-88FAEC892BA1}"/>
              </a:ext>
            </a:extLst>
          </p:cNvPr>
          <p:cNvGraphicFramePr>
            <a:graphicFrameLocks noGrp="1"/>
          </p:cNvGraphicFramePr>
          <p:nvPr>
            <p:extLst>
              <p:ext uri="{D42A27DB-BD31-4B8C-83A1-F6EECF244321}">
                <p14:modId xmlns:p14="http://schemas.microsoft.com/office/powerpoint/2010/main" val="3838649453"/>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3">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highlight>
                            <a:srgbClr val="FF0000"/>
                          </a:highlight>
                          <a:latin typeface="+mn-lt"/>
                          <a:ea typeface="+mn-ea"/>
                          <a:cs typeface="+mn-cs"/>
                        </a:rPr>
                        <a:t>framework</a:t>
                      </a:r>
                      <a:endParaRPr lang="ar-SA" sz="1200" b="1" dirty="0">
                        <a:solidFill>
                          <a:schemeClr val="bg1"/>
                        </a:solidFill>
                        <a:highlight>
                          <a:srgbClr val="FF0000"/>
                        </a:highlight>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rPr>
                        <a:t>Prototype</a:t>
                      </a:r>
                      <a:endParaRPr lang="ar-SA" sz="1200" b="1" dirty="0">
                        <a:solidFill>
                          <a:schemeClr val="bg1"/>
                        </a:solidFill>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378545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09C2F9BD-8997-4A4B-AB38-5B9649270835}"/>
              </a:ext>
            </a:extLst>
          </p:cNvPr>
          <p:cNvSpPr>
            <a:spLocks/>
          </p:cNvSpPr>
          <p:nvPr/>
        </p:nvSpPr>
        <p:spPr bwMode="auto">
          <a:xfrm>
            <a:off x="1" y="5886508"/>
            <a:ext cx="848297" cy="992513"/>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 name="Freeform: Shape 4">
            <a:extLst>
              <a:ext uri="{FF2B5EF4-FFF2-40B4-BE49-F238E27FC236}">
                <a16:creationId xmlns:a16="http://schemas.microsoft.com/office/drawing/2014/main" id="{40E0453D-26D3-445C-941A-C51A99C87217}"/>
              </a:ext>
            </a:extLst>
          </p:cNvPr>
          <p:cNvSpPr>
            <a:spLocks/>
          </p:cNvSpPr>
          <p:nvPr/>
        </p:nvSpPr>
        <p:spPr bwMode="auto">
          <a:xfrm>
            <a:off x="1" y="5865488"/>
            <a:ext cx="691907" cy="99251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nvGrpSpPr>
          <p:cNvPr id="9" name="Group 8">
            <a:extLst>
              <a:ext uri="{FF2B5EF4-FFF2-40B4-BE49-F238E27FC236}">
                <a16:creationId xmlns:a16="http://schemas.microsoft.com/office/drawing/2014/main" id="{3641F806-FF89-4BEC-96CA-44DBA6EB19E4}"/>
              </a:ext>
            </a:extLst>
          </p:cNvPr>
          <p:cNvGrpSpPr/>
          <p:nvPr/>
        </p:nvGrpSpPr>
        <p:grpSpPr>
          <a:xfrm flipV="1">
            <a:off x="0" y="661100"/>
            <a:ext cx="2809037" cy="1379842"/>
            <a:chOff x="0" y="1515762"/>
            <a:chExt cx="8230197" cy="5342238"/>
          </a:xfrm>
        </p:grpSpPr>
        <p:sp>
          <p:nvSpPr>
            <p:cNvPr id="10" name="Freeform: Shape 9">
              <a:extLst>
                <a:ext uri="{FF2B5EF4-FFF2-40B4-BE49-F238E27FC236}">
                  <a16:creationId xmlns:a16="http://schemas.microsoft.com/office/drawing/2014/main" id="{553321B5-8661-4AF3-87AF-8EFB5CE23E31}"/>
                </a:ext>
              </a:extLst>
            </p:cNvPr>
            <p:cNvSpPr>
              <a:spLocks/>
            </p:cNvSpPr>
            <p:nvPr/>
          </p:nvSpPr>
          <p:spPr bwMode="auto">
            <a:xfrm>
              <a:off x="3943017" y="4209911"/>
              <a:ext cx="4287180" cy="2648089"/>
            </a:xfrm>
            <a:custGeom>
              <a:avLst/>
              <a:gdLst>
                <a:gd name="connsiteX0" fmla="*/ 3474883 w 4287180"/>
                <a:gd name="connsiteY0" fmla="*/ 0 h 2648089"/>
                <a:gd name="connsiteX1" fmla="*/ 4223600 w 4287180"/>
                <a:gd name="connsiteY1" fmla="*/ 2312066 h 2648089"/>
                <a:gd name="connsiteX2" fmla="*/ 4287180 w 4287180"/>
                <a:gd name="connsiteY2" fmla="*/ 2648089 h 2648089"/>
                <a:gd name="connsiteX3" fmla="*/ 0 w 4287180"/>
                <a:gd name="connsiteY3" fmla="*/ 2648089 h 2648089"/>
                <a:gd name="connsiteX4" fmla="*/ 99164 w 4287180"/>
                <a:gd name="connsiteY4" fmla="*/ 2538398 h 2648089"/>
                <a:gd name="connsiteX5" fmla="*/ 3474883 w 4287180"/>
                <a:gd name="connsiteY5" fmla="*/ 0 h 264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7180" h="2648089">
                  <a:moveTo>
                    <a:pt x="3474883" y="0"/>
                  </a:moveTo>
                  <a:cubicBezTo>
                    <a:pt x="3474883" y="0"/>
                    <a:pt x="3923787" y="842253"/>
                    <a:pt x="4223600" y="2312066"/>
                  </a:cubicBezTo>
                  <a:lnTo>
                    <a:pt x="4287180" y="2648089"/>
                  </a:lnTo>
                  <a:lnTo>
                    <a:pt x="0" y="2648089"/>
                  </a:lnTo>
                  <a:lnTo>
                    <a:pt x="99164" y="2538398"/>
                  </a:lnTo>
                  <a:cubicBezTo>
                    <a:pt x="1846426" y="646421"/>
                    <a:pt x="3474883" y="0"/>
                    <a:pt x="3474883" y="0"/>
                  </a:cubicBezTo>
                  <a:close/>
                </a:path>
              </a:pathLst>
            </a:custGeom>
            <a:solidFill>
              <a:schemeClr val="accent3">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1" name="Freeform: Shape 10">
              <a:extLst>
                <a:ext uri="{FF2B5EF4-FFF2-40B4-BE49-F238E27FC236}">
                  <a16:creationId xmlns:a16="http://schemas.microsoft.com/office/drawing/2014/main" id="{78A77F7B-1C86-4BC6-9153-15B3A4A9424F}"/>
                </a:ext>
              </a:extLst>
            </p:cNvPr>
            <p:cNvSpPr>
              <a:spLocks/>
            </p:cNvSpPr>
            <p:nvPr/>
          </p:nvSpPr>
          <p:spPr bwMode="auto">
            <a:xfrm>
              <a:off x="1" y="2826314"/>
              <a:ext cx="3432369" cy="4031686"/>
            </a:xfrm>
            <a:custGeom>
              <a:avLst/>
              <a:gdLst>
                <a:gd name="connsiteX0" fmla="*/ 0 w 3432369"/>
                <a:gd name="connsiteY0" fmla="*/ 0 h 4031686"/>
                <a:gd name="connsiteX1" fmla="*/ 1504 w 3432369"/>
                <a:gd name="connsiteY1" fmla="*/ 953 h 4031686"/>
                <a:gd name="connsiteX2" fmla="*/ 3379103 w 3432369"/>
                <a:gd name="connsiteY2" fmla="*/ 3931543 h 4031686"/>
                <a:gd name="connsiteX3" fmla="*/ 3432369 w 3432369"/>
                <a:gd name="connsiteY3" fmla="*/ 4031686 h 4031686"/>
                <a:gd name="connsiteX4" fmla="*/ 0 w 3432369"/>
                <a:gd name="connsiteY4" fmla="*/ 4031686 h 4031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369" h="4031686">
                  <a:moveTo>
                    <a:pt x="0" y="0"/>
                  </a:moveTo>
                  <a:lnTo>
                    <a:pt x="1504" y="953"/>
                  </a:lnTo>
                  <a:cubicBezTo>
                    <a:pt x="123007" y="78649"/>
                    <a:pt x="1915642" y="1254878"/>
                    <a:pt x="3379103" y="3931543"/>
                  </a:cubicBezTo>
                  <a:lnTo>
                    <a:pt x="3432369" y="4031686"/>
                  </a:lnTo>
                  <a:lnTo>
                    <a:pt x="0" y="4031686"/>
                  </a:ln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2" name="Freeform: Shape 11">
              <a:extLst>
                <a:ext uri="{FF2B5EF4-FFF2-40B4-BE49-F238E27FC236}">
                  <a16:creationId xmlns:a16="http://schemas.microsoft.com/office/drawing/2014/main" id="{B12E69D5-39DE-42D1-B4DE-F0DF5191D459}"/>
                </a:ext>
              </a:extLst>
            </p:cNvPr>
            <p:cNvSpPr>
              <a:spLocks/>
            </p:cNvSpPr>
            <p:nvPr/>
          </p:nvSpPr>
          <p:spPr bwMode="auto">
            <a:xfrm>
              <a:off x="1702101" y="2823127"/>
              <a:ext cx="5153313" cy="4034873"/>
            </a:xfrm>
            <a:custGeom>
              <a:avLst/>
              <a:gdLst>
                <a:gd name="connsiteX0" fmla="*/ 3439598 w 5153313"/>
                <a:gd name="connsiteY0" fmla="*/ 0 h 4034873"/>
                <a:gd name="connsiteX1" fmla="*/ 5141312 w 5153313"/>
                <a:gd name="connsiteY1" fmla="*/ 3980190 h 4034873"/>
                <a:gd name="connsiteX2" fmla="*/ 5153313 w 5153313"/>
                <a:gd name="connsiteY2" fmla="*/ 4034873 h 4034873"/>
                <a:gd name="connsiteX3" fmla="*/ 0 w 5153313"/>
                <a:gd name="connsiteY3" fmla="*/ 4034873 h 4034873"/>
                <a:gd name="connsiteX4" fmla="*/ 67839 w 5153313"/>
                <a:gd name="connsiteY4" fmla="*/ 3907984 h 4034873"/>
                <a:gd name="connsiteX5" fmla="*/ 3439598 w 5153313"/>
                <a:gd name="connsiteY5" fmla="*/ 0 h 403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3313" h="4034873">
                  <a:moveTo>
                    <a:pt x="3439598" y="0"/>
                  </a:moveTo>
                  <a:cubicBezTo>
                    <a:pt x="3439598" y="0"/>
                    <a:pt x="4550391" y="1412041"/>
                    <a:pt x="5141312" y="3980190"/>
                  </a:cubicBezTo>
                  <a:lnTo>
                    <a:pt x="5153313" y="4034873"/>
                  </a:lnTo>
                  <a:lnTo>
                    <a:pt x="0" y="4034873"/>
                  </a:lnTo>
                  <a:lnTo>
                    <a:pt x="67839" y="3907984"/>
                  </a:lnTo>
                  <a:cubicBezTo>
                    <a:pt x="1581781" y="1155306"/>
                    <a:pt x="3439598" y="0"/>
                    <a:pt x="3439598"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3" name="Freeform: Shape 12">
              <a:extLst>
                <a:ext uri="{FF2B5EF4-FFF2-40B4-BE49-F238E27FC236}">
                  <a16:creationId xmlns:a16="http://schemas.microsoft.com/office/drawing/2014/main" id="{50FC1C4B-E139-424E-8CAA-B37E0EABB8EF}"/>
                </a:ext>
              </a:extLst>
            </p:cNvPr>
            <p:cNvSpPr>
              <a:spLocks/>
            </p:cNvSpPr>
            <p:nvPr/>
          </p:nvSpPr>
          <p:spPr bwMode="auto">
            <a:xfrm>
              <a:off x="0" y="1515762"/>
              <a:ext cx="5471256" cy="5342238"/>
            </a:xfrm>
            <a:custGeom>
              <a:avLst/>
              <a:gdLst>
                <a:gd name="connsiteX0" fmla="*/ 2540037 w 5471256"/>
                <a:gd name="connsiteY0" fmla="*/ 0 h 5342238"/>
                <a:gd name="connsiteX1" fmla="*/ 5380352 w 5471256"/>
                <a:gd name="connsiteY1" fmla="*/ 5022625 h 5342238"/>
                <a:gd name="connsiteX2" fmla="*/ 5471256 w 5471256"/>
                <a:gd name="connsiteY2" fmla="*/ 5342238 h 5342238"/>
                <a:gd name="connsiteX3" fmla="*/ 0 w 5471256"/>
                <a:gd name="connsiteY3" fmla="*/ 5342238 h 5342238"/>
                <a:gd name="connsiteX4" fmla="*/ 0 w 5471256"/>
                <a:gd name="connsiteY4" fmla="*/ 4108742 h 5342238"/>
                <a:gd name="connsiteX5" fmla="*/ 27726 w 5471256"/>
                <a:gd name="connsiteY5" fmla="*/ 4033341 h 5342238"/>
                <a:gd name="connsiteX6" fmla="*/ 2540037 w 5471256"/>
                <a:gd name="connsiteY6" fmla="*/ 0 h 534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1256" h="5342238">
                  <a:moveTo>
                    <a:pt x="2540037" y="0"/>
                  </a:moveTo>
                  <a:cubicBezTo>
                    <a:pt x="2540037" y="0"/>
                    <a:pt x="4377053" y="1658695"/>
                    <a:pt x="5380352" y="5022625"/>
                  </a:cubicBezTo>
                  <a:lnTo>
                    <a:pt x="5471256" y="5342238"/>
                  </a:lnTo>
                  <a:lnTo>
                    <a:pt x="0" y="5342238"/>
                  </a:lnTo>
                  <a:lnTo>
                    <a:pt x="0" y="4108742"/>
                  </a:lnTo>
                  <a:lnTo>
                    <a:pt x="27726" y="4033341"/>
                  </a:lnTo>
                  <a:cubicBezTo>
                    <a:pt x="1058217" y="1333268"/>
                    <a:pt x="2540037" y="0"/>
                    <a:pt x="2540037"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sp>
        <p:nvSpPr>
          <p:cNvPr id="14" name="Freeform: Shape 3">
            <a:extLst>
              <a:ext uri="{FF2B5EF4-FFF2-40B4-BE49-F238E27FC236}">
                <a16:creationId xmlns:a16="http://schemas.microsoft.com/office/drawing/2014/main" id="{3CEF4C3B-CF5D-4576-BA68-25EF416C23B0}"/>
              </a:ext>
            </a:extLst>
          </p:cNvPr>
          <p:cNvSpPr>
            <a:spLocks/>
          </p:cNvSpPr>
          <p:nvPr/>
        </p:nvSpPr>
        <p:spPr bwMode="auto">
          <a:xfrm rot="10800000">
            <a:off x="10355314" y="628876"/>
            <a:ext cx="1836685" cy="1309652"/>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5" name="Freeform: Shape 4">
            <a:extLst>
              <a:ext uri="{FF2B5EF4-FFF2-40B4-BE49-F238E27FC236}">
                <a16:creationId xmlns:a16="http://schemas.microsoft.com/office/drawing/2014/main" id="{0195088F-E545-4BC0-9ADC-21370E7E6CA5}"/>
              </a:ext>
            </a:extLst>
          </p:cNvPr>
          <p:cNvSpPr>
            <a:spLocks/>
          </p:cNvSpPr>
          <p:nvPr/>
        </p:nvSpPr>
        <p:spPr bwMode="auto">
          <a:xfrm rot="10800000">
            <a:off x="10693922" y="628875"/>
            <a:ext cx="1498078" cy="1282491"/>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aphicFrame>
        <p:nvGraphicFramePr>
          <p:cNvPr id="3" name="Table 5">
            <a:extLst>
              <a:ext uri="{FF2B5EF4-FFF2-40B4-BE49-F238E27FC236}">
                <a16:creationId xmlns:a16="http://schemas.microsoft.com/office/drawing/2014/main" id="{EA246E08-F3C7-489D-AC43-8422DFC21A4E}"/>
              </a:ext>
            </a:extLst>
          </p:cNvPr>
          <p:cNvGraphicFramePr>
            <a:graphicFrameLocks noGrp="1"/>
          </p:cNvGraphicFramePr>
          <p:nvPr>
            <p:extLst>
              <p:ext uri="{D42A27DB-BD31-4B8C-83A1-F6EECF244321}">
                <p14:modId xmlns:p14="http://schemas.microsoft.com/office/powerpoint/2010/main" val="2635019608"/>
              </p:ext>
            </p:extLst>
          </p:nvPr>
        </p:nvGraphicFramePr>
        <p:xfrm>
          <a:off x="1510105" y="1701931"/>
          <a:ext cx="9463092" cy="4678170"/>
        </p:xfrm>
        <a:graphic>
          <a:graphicData uri="http://schemas.openxmlformats.org/drawingml/2006/table">
            <a:tbl>
              <a:tblPr rtl="1" firstRow="1" bandRow="1">
                <a:tableStyleId>{5C22544A-7EE6-4342-B048-85BDC9FD1C3A}</a:tableStyleId>
              </a:tblPr>
              <a:tblGrid>
                <a:gridCol w="3417248">
                  <a:extLst>
                    <a:ext uri="{9D8B030D-6E8A-4147-A177-3AD203B41FA5}">
                      <a16:colId xmlns:a16="http://schemas.microsoft.com/office/drawing/2014/main" val="1525724203"/>
                    </a:ext>
                  </a:extLst>
                </a:gridCol>
                <a:gridCol w="4001415">
                  <a:extLst>
                    <a:ext uri="{9D8B030D-6E8A-4147-A177-3AD203B41FA5}">
                      <a16:colId xmlns:a16="http://schemas.microsoft.com/office/drawing/2014/main" val="1621154986"/>
                    </a:ext>
                  </a:extLst>
                </a:gridCol>
                <a:gridCol w="2044429">
                  <a:extLst>
                    <a:ext uri="{9D8B030D-6E8A-4147-A177-3AD203B41FA5}">
                      <a16:colId xmlns:a16="http://schemas.microsoft.com/office/drawing/2014/main" val="1771936977"/>
                    </a:ext>
                  </a:extLst>
                </a:gridCol>
              </a:tblGrid>
              <a:tr h="506680">
                <a:tc>
                  <a:txBody>
                    <a:bodyPr/>
                    <a:lstStyle/>
                    <a:p>
                      <a:pPr algn="ctr" rtl="1"/>
                      <a:r>
                        <a:rPr lang="en-US" dirty="0"/>
                        <a:t>Laravel</a:t>
                      </a:r>
                      <a:endParaRPr lang="ar-SA" dirty="0"/>
                    </a:p>
                  </a:txBody>
                  <a:tcPr/>
                </a:tc>
                <a:tc>
                  <a:txBody>
                    <a:bodyPr/>
                    <a:lstStyle/>
                    <a:p>
                      <a:pPr algn="ctr" rtl="1"/>
                      <a:r>
                        <a:rPr lang="en-US" dirty="0"/>
                        <a:t>Django</a:t>
                      </a:r>
                      <a:endParaRPr lang="ar-SA" dirty="0"/>
                    </a:p>
                  </a:txBody>
                  <a:tcPr/>
                </a:tc>
                <a:tc>
                  <a:txBody>
                    <a:bodyPr/>
                    <a:lstStyle/>
                    <a:p>
                      <a:pPr algn="ctr" rtl="1"/>
                      <a:r>
                        <a:rPr lang="en-US" dirty="0"/>
                        <a:t>Technology</a:t>
                      </a:r>
                      <a:endParaRPr lang="ar-SA" dirty="0"/>
                    </a:p>
                  </a:txBody>
                  <a:tcPr/>
                </a:tc>
                <a:extLst>
                  <a:ext uri="{0D108BD9-81ED-4DB2-BD59-A6C34878D82A}">
                    <a16:rowId xmlns:a16="http://schemas.microsoft.com/office/drawing/2014/main" val="2827626801"/>
                  </a:ext>
                </a:extLst>
              </a:tr>
              <a:tr h="874544">
                <a:tc>
                  <a:txBody>
                    <a:bodyPr/>
                    <a:lstStyle/>
                    <a:p>
                      <a:pPr algn="ctr" rtl="1"/>
                      <a:r>
                        <a:rPr lang="en-US" dirty="0">
                          <a:solidFill>
                            <a:schemeClr val="tx2">
                              <a:lumMod val="50000"/>
                            </a:schemeClr>
                          </a:solidFill>
                        </a:rPr>
                        <a:t>A Framework built with PHP</a:t>
                      </a:r>
                      <a:endParaRPr lang="ar-SA" dirty="0">
                        <a:solidFill>
                          <a:schemeClr val="tx2">
                            <a:lumMod val="50000"/>
                          </a:schemeClr>
                        </a:solidFill>
                      </a:endParaRPr>
                    </a:p>
                  </a:txBody>
                  <a:tcPr/>
                </a:tc>
                <a:tc>
                  <a:txBody>
                    <a:bodyPr/>
                    <a:lstStyle/>
                    <a:p>
                      <a:pPr algn="ctr" rtl="1"/>
                      <a:r>
                        <a:rPr lang="en-US" dirty="0">
                          <a:solidFill>
                            <a:schemeClr val="tx2">
                              <a:lumMod val="50000"/>
                            </a:schemeClr>
                          </a:solidFill>
                        </a:rPr>
                        <a:t>A framework built with python</a:t>
                      </a:r>
                      <a:endParaRPr lang="ar-SA" dirty="0">
                        <a:solidFill>
                          <a:schemeClr val="tx2">
                            <a:lumMod val="50000"/>
                          </a:schemeClr>
                        </a:solidFill>
                      </a:endParaRPr>
                    </a:p>
                  </a:txBody>
                  <a:tcPr/>
                </a:tc>
                <a:tc>
                  <a:txBody>
                    <a:bodyPr/>
                    <a:lstStyle/>
                    <a:p>
                      <a:pPr algn="ctr" rtl="1"/>
                      <a:r>
                        <a:rPr lang="en-US" dirty="0">
                          <a:solidFill>
                            <a:srgbClr val="C00000"/>
                          </a:solidFill>
                        </a:rPr>
                        <a:t>Technology type</a:t>
                      </a:r>
                      <a:endParaRPr lang="ar-SA" dirty="0">
                        <a:solidFill>
                          <a:srgbClr val="C00000"/>
                        </a:solidFill>
                      </a:endParaRPr>
                    </a:p>
                  </a:txBody>
                  <a:tcPr/>
                </a:tc>
                <a:extLst>
                  <a:ext uri="{0D108BD9-81ED-4DB2-BD59-A6C34878D82A}">
                    <a16:rowId xmlns:a16="http://schemas.microsoft.com/office/drawing/2014/main" val="14630096"/>
                  </a:ext>
                </a:extLst>
              </a:tr>
              <a:tr h="990757">
                <a:tc>
                  <a:txBody>
                    <a:bodyPr/>
                    <a:lstStyle/>
                    <a:p>
                      <a:pPr algn="ctr" rtl="1"/>
                      <a:r>
                        <a:rPr lang="en-US" dirty="0">
                          <a:solidFill>
                            <a:schemeClr val="tx2">
                              <a:lumMod val="50000"/>
                            </a:schemeClr>
                          </a:solidFill>
                        </a:rPr>
                        <a:t>Implements basic security features</a:t>
                      </a:r>
                      <a:endParaRPr lang="ar-SA" dirty="0">
                        <a:solidFill>
                          <a:schemeClr val="tx2">
                            <a:lumMod val="50000"/>
                          </a:schemeClr>
                        </a:solidFill>
                      </a:endParaRPr>
                    </a:p>
                  </a:txBody>
                  <a:tcPr/>
                </a:tc>
                <a:tc>
                  <a:txBody>
                    <a:bodyPr/>
                    <a:lstStyle/>
                    <a:p>
                      <a:pPr algn="ctr" rtl="1"/>
                      <a:r>
                        <a:rPr lang="en-US" dirty="0">
                          <a:solidFill>
                            <a:schemeClr val="tx2">
                              <a:lumMod val="50000"/>
                            </a:schemeClr>
                          </a:solidFill>
                        </a:rPr>
                        <a:t>Highly secure for enterprise level applications</a:t>
                      </a:r>
                      <a:endParaRPr lang="ar-SA" dirty="0">
                        <a:solidFill>
                          <a:schemeClr val="tx2">
                            <a:lumMod val="50000"/>
                          </a:schemeClr>
                        </a:solidFill>
                      </a:endParaRPr>
                    </a:p>
                  </a:txBody>
                  <a:tcPr/>
                </a:tc>
                <a:tc>
                  <a:txBody>
                    <a:bodyPr/>
                    <a:lstStyle/>
                    <a:p>
                      <a:pPr algn="ctr" rtl="1"/>
                      <a:r>
                        <a:rPr lang="en-US" dirty="0">
                          <a:solidFill>
                            <a:srgbClr val="C00000"/>
                          </a:solidFill>
                        </a:rPr>
                        <a:t>Security</a:t>
                      </a:r>
                      <a:endParaRPr lang="ar-SA" dirty="0">
                        <a:solidFill>
                          <a:srgbClr val="C00000"/>
                        </a:solidFill>
                      </a:endParaRPr>
                    </a:p>
                  </a:txBody>
                  <a:tcPr/>
                </a:tc>
                <a:extLst>
                  <a:ext uri="{0D108BD9-81ED-4DB2-BD59-A6C34878D82A}">
                    <a16:rowId xmlns:a16="http://schemas.microsoft.com/office/drawing/2014/main" val="998049245"/>
                  </a:ext>
                </a:extLst>
              </a:tr>
              <a:tr h="506680">
                <a:tc>
                  <a:txBody>
                    <a:bodyPr/>
                    <a:lstStyle/>
                    <a:p>
                      <a:pPr algn="ctr" rtl="1"/>
                      <a:r>
                        <a:rPr lang="ar-SA" dirty="0">
                          <a:solidFill>
                            <a:schemeClr val="tx2">
                              <a:lumMod val="50000"/>
                            </a:schemeClr>
                          </a:solidFill>
                        </a:rPr>
                        <a:t>34,292</a:t>
                      </a:r>
                    </a:p>
                  </a:txBody>
                  <a:tcPr/>
                </a:tc>
                <a:tc>
                  <a:txBody>
                    <a:bodyPr/>
                    <a:lstStyle/>
                    <a:p>
                      <a:pPr algn="ctr" rtl="1"/>
                      <a:r>
                        <a:rPr lang="ar-SA" dirty="0">
                          <a:solidFill>
                            <a:schemeClr val="tx2">
                              <a:lumMod val="50000"/>
                            </a:schemeClr>
                          </a:solidFill>
                        </a:rPr>
                        <a:t>43,384</a:t>
                      </a:r>
                    </a:p>
                  </a:txBody>
                  <a:tcPr/>
                </a:tc>
                <a:tc>
                  <a:txBody>
                    <a:bodyPr/>
                    <a:lstStyle/>
                    <a:p>
                      <a:pPr algn="ctr" rtl="1"/>
                      <a:r>
                        <a:rPr lang="en-US" dirty="0">
                          <a:solidFill>
                            <a:srgbClr val="C00000"/>
                          </a:solidFill>
                        </a:rPr>
                        <a:t>GitHub Stars</a:t>
                      </a:r>
                      <a:endParaRPr lang="ar-SA" dirty="0">
                        <a:solidFill>
                          <a:srgbClr val="C00000"/>
                        </a:solidFill>
                      </a:endParaRPr>
                    </a:p>
                  </a:txBody>
                  <a:tcPr/>
                </a:tc>
                <a:extLst>
                  <a:ext uri="{0D108BD9-81ED-4DB2-BD59-A6C34878D82A}">
                    <a16:rowId xmlns:a16="http://schemas.microsoft.com/office/drawing/2014/main" val="1763797657"/>
                  </a:ext>
                </a:extLst>
              </a:tr>
              <a:tr h="506680">
                <a:tc>
                  <a:txBody>
                    <a:bodyPr/>
                    <a:lstStyle/>
                    <a:p>
                      <a:pPr algn="ctr" rtl="1"/>
                      <a:r>
                        <a:rPr lang="en-US" dirty="0">
                          <a:solidFill>
                            <a:schemeClr val="tx2">
                              <a:lumMod val="50000"/>
                            </a:schemeClr>
                          </a:solidFill>
                        </a:rPr>
                        <a:t>Steep learning curve</a:t>
                      </a:r>
                      <a:endParaRPr lang="ar-SA" dirty="0">
                        <a:solidFill>
                          <a:schemeClr val="tx2">
                            <a:lumMod val="50000"/>
                          </a:schemeClr>
                        </a:solidFill>
                      </a:endParaRPr>
                    </a:p>
                  </a:txBody>
                  <a:tcPr/>
                </a:tc>
                <a:tc>
                  <a:txBody>
                    <a:bodyPr/>
                    <a:lstStyle/>
                    <a:p>
                      <a:pPr algn="ctr" rtl="1"/>
                      <a:r>
                        <a:rPr lang="en-US" dirty="0">
                          <a:solidFill>
                            <a:schemeClr val="tx2">
                              <a:lumMod val="50000"/>
                            </a:schemeClr>
                          </a:solidFill>
                        </a:rPr>
                        <a:t>Fairly easy to pick up</a:t>
                      </a:r>
                      <a:endParaRPr lang="ar-SA" dirty="0">
                        <a:solidFill>
                          <a:schemeClr val="tx2">
                            <a:lumMod val="50000"/>
                          </a:schemeClr>
                        </a:solidFill>
                      </a:endParaRPr>
                    </a:p>
                  </a:txBody>
                  <a:tcPr/>
                </a:tc>
                <a:tc>
                  <a:txBody>
                    <a:bodyPr/>
                    <a:lstStyle/>
                    <a:p>
                      <a:pPr algn="ctr" rtl="1"/>
                      <a:r>
                        <a:rPr lang="en-US" dirty="0">
                          <a:solidFill>
                            <a:srgbClr val="C00000"/>
                          </a:solidFill>
                        </a:rPr>
                        <a:t>Learning Curve</a:t>
                      </a:r>
                      <a:endParaRPr lang="ar-SA" dirty="0">
                        <a:solidFill>
                          <a:srgbClr val="C00000"/>
                        </a:solidFill>
                      </a:endParaRPr>
                    </a:p>
                  </a:txBody>
                  <a:tcPr/>
                </a:tc>
                <a:extLst>
                  <a:ext uri="{0D108BD9-81ED-4DB2-BD59-A6C34878D82A}">
                    <a16:rowId xmlns:a16="http://schemas.microsoft.com/office/drawing/2014/main" val="2529418779"/>
                  </a:ext>
                </a:extLst>
              </a:tr>
              <a:tr h="506680">
                <a:tc>
                  <a:txBody>
                    <a:bodyPr/>
                    <a:lstStyle/>
                    <a:p>
                      <a:pPr algn="ctr" rtl="1"/>
                      <a:r>
                        <a:rPr lang="en-US" dirty="0">
                          <a:solidFill>
                            <a:schemeClr val="tx2">
                              <a:lumMod val="50000"/>
                            </a:schemeClr>
                          </a:solidFill>
                        </a:rPr>
                        <a:t>Relatively slow</a:t>
                      </a:r>
                      <a:endParaRPr lang="ar-SA" dirty="0">
                        <a:solidFill>
                          <a:schemeClr val="tx2">
                            <a:lumMod val="50000"/>
                          </a:schemeClr>
                        </a:solidFill>
                      </a:endParaRPr>
                    </a:p>
                  </a:txBody>
                  <a:tcPr/>
                </a:tc>
                <a:tc>
                  <a:txBody>
                    <a:bodyPr/>
                    <a:lstStyle/>
                    <a:p>
                      <a:pPr algn="ctr" rtl="1"/>
                      <a:r>
                        <a:rPr lang="en-US" dirty="0">
                          <a:solidFill>
                            <a:schemeClr val="tx2">
                              <a:lumMod val="50000"/>
                            </a:schemeClr>
                          </a:solidFill>
                        </a:rPr>
                        <a:t>Quite fast</a:t>
                      </a:r>
                      <a:endParaRPr lang="ar-SA" dirty="0">
                        <a:solidFill>
                          <a:schemeClr val="tx2">
                            <a:lumMod val="50000"/>
                          </a:schemeClr>
                        </a:solidFill>
                      </a:endParaRPr>
                    </a:p>
                  </a:txBody>
                  <a:tcPr/>
                </a:tc>
                <a:tc>
                  <a:txBody>
                    <a:bodyPr/>
                    <a:lstStyle/>
                    <a:p>
                      <a:pPr algn="ctr" rtl="1"/>
                      <a:r>
                        <a:rPr lang="en-US" dirty="0">
                          <a:solidFill>
                            <a:srgbClr val="C00000"/>
                          </a:solidFill>
                        </a:rPr>
                        <a:t>Performance</a:t>
                      </a:r>
                      <a:endParaRPr lang="ar-SA" dirty="0">
                        <a:solidFill>
                          <a:srgbClr val="C00000"/>
                        </a:solidFill>
                      </a:endParaRPr>
                    </a:p>
                  </a:txBody>
                  <a:tcPr/>
                </a:tc>
                <a:extLst>
                  <a:ext uri="{0D108BD9-81ED-4DB2-BD59-A6C34878D82A}">
                    <a16:rowId xmlns:a16="http://schemas.microsoft.com/office/drawing/2014/main" val="2665762790"/>
                  </a:ext>
                </a:extLst>
              </a:tr>
              <a:tr h="786149">
                <a:tc>
                  <a:txBody>
                    <a:bodyPr/>
                    <a:lstStyle/>
                    <a:p>
                      <a:pPr algn="ctr" rtl="1"/>
                      <a:r>
                        <a:rPr lang="ar-SA" dirty="0">
                          <a:solidFill>
                            <a:schemeClr val="tx2">
                              <a:lumMod val="50000"/>
                            </a:schemeClr>
                          </a:solidFill>
                        </a:rPr>
                        <a:t>121,173</a:t>
                      </a:r>
                    </a:p>
                  </a:txBody>
                  <a:tcPr/>
                </a:tc>
                <a:tc>
                  <a:txBody>
                    <a:bodyPr/>
                    <a:lstStyle/>
                    <a:p>
                      <a:pPr algn="ctr" rtl="1"/>
                      <a:r>
                        <a:rPr lang="ar-SA" dirty="0">
                          <a:solidFill>
                            <a:schemeClr val="tx2">
                              <a:lumMod val="50000"/>
                            </a:schemeClr>
                          </a:solidFill>
                        </a:rPr>
                        <a:t>205,106</a:t>
                      </a:r>
                    </a:p>
                  </a:txBody>
                  <a:tcPr/>
                </a:tc>
                <a:tc>
                  <a:txBody>
                    <a:bodyPr/>
                    <a:lstStyle/>
                    <a:p>
                      <a:pPr algn="ctr" rtl="1"/>
                      <a:r>
                        <a:rPr lang="en-US" dirty="0">
                          <a:solidFill>
                            <a:srgbClr val="C00000"/>
                          </a:solidFill>
                        </a:rPr>
                        <a:t>Number of websites</a:t>
                      </a:r>
                      <a:endParaRPr lang="ar-SA" dirty="0">
                        <a:solidFill>
                          <a:srgbClr val="C00000"/>
                        </a:solidFill>
                      </a:endParaRPr>
                    </a:p>
                  </a:txBody>
                  <a:tcPr/>
                </a:tc>
                <a:extLst>
                  <a:ext uri="{0D108BD9-81ED-4DB2-BD59-A6C34878D82A}">
                    <a16:rowId xmlns:a16="http://schemas.microsoft.com/office/drawing/2014/main" val="2983943442"/>
                  </a:ext>
                </a:extLst>
              </a:tr>
            </a:tbl>
          </a:graphicData>
        </a:graphic>
      </p:graphicFrame>
      <p:sp>
        <p:nvSpPr>
          <p:cNvPr id="8" name="Rectangle 7">
            <a:extLst>
              <a:ext uri="{FF2B5EF4-FFF2-40B4-BE49-F238E27FC236}">
                <a16:creationId xmlns:a16="http://schemas.microsoft.com/office/drawing/2014/main" id="{FC09FF2E-F556-4E07-B174-B7C593A8840F}"/>
              </a:ext>
            </a:extLst>
          </p:cNvPr>
          <p:cNvSpPr/>
          <p:nvPr/>
        </p:nvSpPr>
        <p:spPr>
          <a:xfrm>
            <a:off x="4093182" y="889381"/>
            <a:ext cx="4296937" cy="584775"/>
          </a:xfrm>
          <a:prstGeom prst="rect">
            <a:avLst/>
          </a:prstGeom>
        </p:spPr>
        <p:txBody>
          <a:bodyPr wrap="square">
            <a:spAutoFit/>
          </a:bodyPr>
          <a:lstStyle/>
          <a:p>
            <a:r>
              <a:rPr lang="en-US" sz="3200" b="1" dirty="0">
                <a:solidFill>
                  <a:srgbClr val="7030A0"/>
                </a:solidFill>
                <a:latin typeface="Algerian" panose="04020705040A02060702" pitchFamily="82" charset="0"/>
              </a:rPr>
              <a:t>Django vs Laravel </a:t>
            </a:r>
          </a:p>
        </p:txBody>
      </p:sp>
      <p:graphicFrame>
        <p:nvGraphicFramePr>
          <p:cNvPr id="17" name="Table 2">
            <a:extLst>
              <a:ext uri="{FF2B5EF4-FFF2-40B4-BE49-F238E27FC236}">
                <a16:creationId xmlns:a16="http://schemas.microsoft.com/office/drawing/2014/main" id="{D2977D00-DD28-46BB-920D-8EF760D3181B}"/>
              </a:ext>
            </a:extLst>
          </p:cNvPr>
          <p:cNvGraphicFramePr>
            <a:graphicFrameLocks noGrp="1"/>
          </p:cNvGraphicFramePr>
          <p:nvPr>
            <p:extLst>
              <p:ext uri="{D42A27DB-BD31-4B8C-83A1-F6EECF244321}">
                <p14:modId xmlns:p14="http://schemas.microsoft.com/office/powerpoint/2010/main" val="2283800038"/>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3">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highlight>
                            <a:srgbClr val="FF0000"/>
                          </a:highlight>
                          <a:latin typeface="+mn-lt"/>
                          <a:ea typeface="+mn-ea"/>
                          <a:cs typeface="+mn-cs"/>
                        </a:rPr>
                        <a:t>framework</a:t>
                      </a:r>
                      <a:endParaRPr lang="ar-SA" sz="1200" b="1" dirty="0">
                        <a:solidFill>
                          <a:schemeClr val="bg1"/>
                        </a:solidFill>
                        <a:highlight>
                          <a:srgbClr val="FF0000"/>
                        </a:highlight>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rPr>
                        <a:t>Prototype</a:t>
                      </a:r>
                      <a:endParaRPr lang="ar-SA" sz="1200" b="1" dirty="0">
                        <a:solidFill>
                          <a:schemeClr val="bg1"/>
                        </a:solidFill>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2289514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CEBF9ADB-6E3A-4D96-B1BD-D3FBB7632B65}"/>
              </a:ext>
            </a:extLst>
          </p:cNvPr>
          <p:cNvSpPr txBox="1"/>
          <p:nvPr/>
        </p:nvSpPr>
        <p:spPr>
          <a:xfrm>
            <a:off x="2004966" y="2909550"/>
            <a:ext cx="8688956" cy="707886"/>
          </a:xfrm>
          <a:prstGeom prst="rect">
            <a:avLst/>
          </a:prstGeom>
          <a:noFill/>
        </p:spPr>
        <p:txBody>
          <a:bodyPr wrap="square" rtlCol="0">
            <a:spAutoFit/>
          </a:bodyPr>
          <a:lstStyle/>
          <a:p>
            <a:pPr algn="ctr"/>
            <a:r>
              <a:rPr lang="en-US" sz="4000" b="1" dirty="0">
                <a:solidFill>
                  <a:schemeClr val="accent1"/>
                </a:solidFill>
                <a:latin typeface="Roboto"/>
              </a:rPr>
              <a:t>Why Django Framework </a:t>
            </a:r>
          </a:p>
        </p:txBody>
      </p:sp>
      <p:cxnSp>
        <p:nvCxnSpPr>
          <p:cNvPr id="30" name="Straight Connector 15">
            <a:extLst>
              <a:ext uri="{FF2B5EF4-FFF2-40B4-BE49-F238E27FC236}">
                <a16:creationId xmlns:a16="http://schemas.microsoft.com/office/drawing/2014/main" id="{F978BB61-70A2-4447-B40D-361C6E1A6BE4}"/>
              </a:ext>
            </a:extLst>
          </p:cNvPr>
          <p:cNvCxnSpPr>
            <a:cxnSpLocks/>
          </p:cNvCxnSpPr>
          <p:nvPr/>
        </p:nvCxnSpPr>
        <p:spPr>
          <a:xfrm flipH="1">
            <a:off x="2289592" y="3886200"/>
            <a:ext cx="8692793" cy="0"/>
          </a:xfrm>
          <a:prstGeom prst="line">
            <a:avLst/>
          </a:prstGeom>
          <a:ln w="1270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16">
            <a:extLst>
              <a:ext uri="{FF2B5EF4-FFF2-40B4-BE49-F238E27FC236}">
                <a16:creationId xmlns:a16="http://schemas.microsoft.com/office/drawing/2014/main" id="{BF40EAC9-9CE0-41B9-B00F-D09C133C79C5}"/>
              </a:ext>
            </a:extLst>
          </p:cNvPr>
          <p:cNvCxnSpPr>
            <a:cxnSpLocks/>
          </p:cNvCxnSpPr>
          <p:nvPr/>
        </p:nvCxnSpPr>
        <p:spPr>
          <a:xfrm flipH="1">
            <a:off x="3256984" y="3886200"/>
            <a:ext cx="6326520" cy="0"/>
          </a:xfrm>
          <a:prstGeom prst="line">
            <a:avLst/>
          </a:prstGeom>
          <a:ln w="1270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09C2F9BD-8997-4A4B-AB38-5B9649270835}"/>
              </a:ext>
            </a:extLst>
          </p:cNvPr>
          <p:cNvSpPr>
            <a:spLocks/>
          </p:cNvSpPr>
          <p:nvPr/>
        </p:nvSpPr>
        <p:spPr bwMode="auto">
          <a:xfrm>
            <a:off x="1" y="5886508"/>
            <a:ext cx="848297" cy="992513"/>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 name="Freeform: Shape 4">
            <a:extLst>
              <a:ext uri="{FF2B5EF4-FFF2-40B4-BE49-F238E27FC236}">
                <a16:creationId xmlns:a16="http://schemas.microsoft.com/office/drawing/2014/main" id="{40E0453D-26D3-445C-941A-C51A99C87217}"/>
              </a:ext>
            </a:extLst>
          </p:cNvPr>
          <p:cNvSpPr>
            <a:spLocks/>
          </p:cNvSpPr>
          <p:nvPr/>
        </p:nvSpPr>
        <p:spPr bwMode="auto">
          <a:xfrm>
            <a:off x="1" y="5865488"/>
            <a:ext cx="691907" cy="99251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nvGrpSpPr>
          <p:cNvPr id="9" name="Group 8">
            <a:extLst>
              <a:ext uri="{FF2B5EF4-FFF2-40B4-BE49-F238E27FC236}">
                <a16:creationId xmlns:a16="http://schemas.microsoft.com/office/drawing/2014/main" id="{3641F806-FF89-4BEC-96CA-44DBA6EB19E4}"/>
              </a:ext>
            </a:extLst>
          </p:cNvPr>
          <p:cNvGrpSpPr/>
          <p:nvPr/>
        </p:nvGrpSpPr>
        <p:grpSpPr>
          <a:xfrm flipV="1">
            <a:off x="0" y="661099"/>
            <a:ext cx="4404034" cy="1979687"/>
            <a:chOff x="0" y="1515762"/>
            <a:chExt cx="8230197" cy="5342238"/>
          </a:xfrm>
        </p:grpSpPr>
        <p:sp>
          <p:nvSpPr>
            <p:cNvPr id="10" name="Freeform: Shape 9">
              <a:extLst>
                <a:ext uri="{FF2B5EF4-FFF2-40B4-BE49-F238E27FC236}">
                  <a16:creationId xmlns:a16="http://schemas.microsoft.com/office/drawing/2014/main" id="{553321B5-8661-4AF3-87AF-8EFB5CE23E31}"/>
                </a:ext>
              </a:extLst>
            </p:cNvPr>
            <p:cNvSpPr>
              <a:spLocks/>
            </p:cNvSpPr>
            <p:nvPr/>
          </p:nvSpPr>
          <p:spPr bwMode="auto">
            <a:xfrm>
              <a:off x="3943017" y="4209911"/>
              <a:ext cx="4287180" cy="2648089"/>
            </a:xfrm>
            <a:custGeom>
              <a:avLst/>
              <a:gdLst>
                <a:gd name="connsiteX0" fmla="*/ 3474883 w 4287180"/>
                <a:gd name="connsiteY0" fmla="*/ 0 h 2648089"/>
                <a:gd name="connsiteX1" fmla="*/ 4223600 w 4287180"/>
                <a:gd name="connsiteY1" fmla="*/ 2312066 h 2648089"/>
                <a:gd name="connsiteX2" fmla="*/ 4287180 w 4287180"/>
                <a:gd name="connsiteY2" fmla="*/ 2648089 h 2648089"/>
                <a:gd name="connsiteX3" fmla="*/ 0 w 4287180"/>
                <a:gd name="connsiteY3" fmla="*/ 2648089 h 2648089"/>
                <a:gd name="connsiteX4" fmla="*/ 99164 w 4287180"/>
                <a:gd name="connsiteY4" fmla="*/ 2538398 h 2648089"/>
                <a:gd name="connsiteX5" fmla="*/ 3474883 w 4287180"/>
                <a:gd name="connsiteY5" fmla="*/ 0 h 264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7180" h="2648089">
                  <a:moveTo>
                    <a:pt x="3474883" y="0"/>
                  </a:moveTo>
                  <a:cubicBezTo>
                    <a:pt x="3474883" y="0"/>
                    <a:pt x="3923787" y="842253"/>
                    <a:pt x="4223600" y="2312066"/>
                  </a:cubicBezTo>
                  <a:lnTo>
                    <a:pt x="4287180" y="2648089"/>
                  </a:lnTo>
                  <a:lnTo>
                    <a:pt x="0" y="2648089"/>
                  </a:lnTo>
                  <a:lnTo>
                    <a:pt x="99164" y="2538398"/>
                  </a:lnTo>
                  <a:cubicBezTo>
                    <a:pt x="1846426" y="646421"/>
                    <a:pt x="3474883" y="0"/>
                    <a:pt x="3474883" y="0"/>
                  </a:cubicBezTo>
                  <a:close/>
                </a:path>
              </a:pathLst>
            </a:custGeom>
            <a:solidFill>
              <a:schemeClr val="accent3">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1" name="Freeform: Shape 10">
              <a:extLst>
                <a:ext uri="{FF2B5EF4-FFF2-40B4-BE49-F238E27FC236}">
                  <a16:creationId xmlns:a16="http://schemas.microsoft.com/office/drawing/2014/main" id="{78A77F7B-1C86-4BC6-9153-15B3A4A9424F}"/>
                </a:ext>
              </a:extLst>
            </p:cNvPr>
            <p:cNvSpPr>
              <a:spLocks/>
            </p:cNvSpPr>
            <p:nvPr/>
          </p:nvSpPr>
          <p:spPr bwMode="auto">
            <a:xfrm>
              <a:off x="1" y="2826314"/>
              <a:ext cx="3432369" cy="4031686"/>
            </a:xfrm>
            <a:custGeom>
              <a:avLst/>
              <a:gdLst>
                <a:gd name="connsiteX0" fmla="*/ 0 w 3432369"/>
                <a:gd name="connsiteY0" fmla="*/ 0 h 4031686"/>
                <a:gd name="connsiteX1" fmla="*/ 1504 w 3432369"/>
                <a:gd name="connsiteY1" fmla="*/ 953 h 4031686"/>
                <a:gd name="connsiteX2" fmla="*/ 3379103 w 3432369"/>
                <a:gd name="connsiteY2" fmla="*/ 3931543 h 4031686"/>
                <a:gd name="connsiteX3" fmla="*/ 3432369 w 3432369"/>
                <a:gd name="connsiteY3" fmla="*/ 4031686 h 4031686"/>
                <a:gd name="connsiteX4" fmla="*/ 0 w 3432369"/>
                <a:gd name="connsiteY4" fmla="*/ 4031686 h 4031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369" h="4031686">
                  <a:moveTo>
                    <a:pt x="0" y="0"/>
                  </a:moveTo>
                  <a:lnTo>
                    <a:pt x="1504" y="953"/>
                  </a:lnTo>
                  <a:cubicBezTo>
                    <a:pt x="123007" y="78649"/>
                    <a:pt x="1915642" y="1254878"/>
                    <a:pt x="3379103" y="3931543"/>
                  </a:cubicBezTo>
                  <a:lnTo>
                    <a:pt x="3432369" y="4031686"/>
                  </a:lnTo>
                  <a:lnTo>
                    <a:pt x="0" y="4031686"/>
                  </a:ln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2" name="Freeform: Shape 11">
              <a:extLst>
                <a:ext uri="{FF2B5EF4-FFF2-40B4-BE49-F238E27FC236}">
                  <a16:creationId xmlns:a16="http://schemas.microsoft.com/office/drawing/2014/main" id="{B12E69D5-39DE-42D1-B4DE-F0DF5191D459}"/>
                </a:ext>
              </a:extLst>
            </p:cNvPr>
            <p:cNvSpPr>
              <a:spLocks/>
            </p:cNvSpPr>
            <p:nvPr/>
          </p:nvSpPr>
          <p:spPr bwMode="auto">
            <a:xfrm>
              <a:off x="1702101" y="2823127"/>
              <a:ext cx="5153313" cy="4034873"/>
            </a:xfrm>
            <a:custGeom>
              <a:avLst/>
              <a:gdLst>
                <a:gd name="connsiteX0" fmla="*/ 3439598 w 5153313"/>
                <a:gd name="connsiteY0" fmla="*/ 0 h 4034873"/>
                <a:gd name="connsiteX1" fmla="*/ 5141312 w 5153313"/>
                <a:gd name="connsiteY1" fmla="*/ 3980190 h 4034873"/>
                <a:gd name="connsiteX2" fmla="*/ 5153313 w 5153313"/>
                <a:gd name="connsiteY2" fmla="*/ 4034873 h 4034873"/>
                <a:gd name="connsiteX3" fmla="*/ 0 w 5153313"/>
                <a:gd name="connsiteY3" fmla="*/ 4034873 h 4034873"/>
                <a:gd name="connsiteX4" fmla="*/ 67839 w 5153313"/>
                <a:gd name="connsiteY4" fmla="*/ 3907984 h 4034873"/>
                <a:gd name="connsiteX5" fmla="*/ 3439598 w 5153313"/>
                <a:gd name="connsiteY5" fmla="*/ 0 h 403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3313" h="4034873">
                  <a:moveTo>
                    <a:pt x="3439598" y="0"/>
                  </a:moveTo>
                  <a:cubicBezTo>
                    <a:pt x="3439598" y="0"/>
                    <a:pt x="4550391" y="1412041"/>
                    <a:pt x="5141312" y="3980190"/>
                  </a:cubicBezTo>
                  <a:lnTo>
                    <a:pt x="5153313" y="4034873"/>
                  </a:lnTo>
                  <a:lnTo>
                    <a:pt x="0" y="4034873"/>
                  </a:lnTo>
                  <a:lnTo>
                    <a:pt x="67839" y="3907984"/>
                  </a:lnTo>
                  <a:cubicBezTo>
                    <a:pt x="1581781" y="1155306"/>
                    <a:pt x="3439598" y="0"/>
                    <a:pt x="3439598"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3" name="Freeform: Shape 12">
              <a:extLst>
                <a:ext uri="{FF2B5EF4-FFF2-40B4-BE49-F238E27FC236}">
                  <a16:creationId xmlns:a16="http://schemas.microsoft.com/office/drawing/2014/main" id="{50FC1C4B-E139-424E-8CAA-B37E0EABB8EF}"/>
                </a:ext>
              </a:extLst>
            </p:cNvPr>
            <p:cNvSpPr>
              <a:spLocks/>
            </p:cNvSpPr>
            <p:nvPr/>
          </p:nvSpPr>
          <p:spPr bwMode="auto">
            <a:xfrm>
              <a:off x="0" y="1515762"/>
              <a:ext cx="5471256" cy="5342238"/>
            </a:xfrm>
            <a:custGeom>
              <a:avLst/>
              <a:gdLst>
                <a:gd name="connsiteX0" fmla="*/ 2540037 w 5471256"/>
                <a:gd name="connsiteY0" fmla="*/ 0 h 5342238"/>
                <a:gd name="connsiteX1" fmla="*/ 5380352 w 5471256"/>
                <a:gd name="connsiteY1" fmla="*/ 5022625 h 5342238"/>
                <a:gd name="connsiteX2" fmla="*/ 5471256 w 5471256"/>
                <a:gd name="connsiteY2" fmla="*/ 5342238 h 5342238"/>
                <a:gd name="connsiteX3" fmla="*/ 0 w 5471256"/>
                <a:gd name="connsiteY3" fmla="*/ 5342238 h 5342238"/>
                <a:gd name="connsiteX4" fmla="*/ 0 w 5471256"/>
                <a:gd name="connsiteY4" fmla="*/ 4108742 h 5342238"/>
                <a:gd name="connsiteX5" fmla="*/ 27726 w 5471256"/>
                <a:gd name="connsiteY5" fmla="*/ 4033341 h 5342238"/>
                <a:gd name="connsiteX6" fmla="*/ 2540037 w 5471256"/>
                <a:gd name="connsiteY6" fmla="*/ 0 h 534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1256" h="5342238">
                  <a:moveTo>
                    <a:pt x="2540037" y="0"/>
                  </a:moveTo>
                  <a:cubicBezTo>
                    <a:pt x="2540037" y="0"/>
                    <a:pt x="4377053" y="1658695"/>
                    <a:pt x="5380352" y="5022625"/>
                  </a:cubicBezTo>
                  <a:lnTo>
                    <a:pt x="5471256" y="5342238"/>
                  </a:lnTo>
                  <a:lnTo>
                    <a:pt x="0" y="5342238"/>
                  </a:lnTo>
                  <a:lnTo>
                    <a:pt x="0" y="4108742"/>
                  </a:lnTo>
                  <a:lnTo>
                    <a:pt x="27726" y="4033341"/>
                  </a:lnTo>
                  <a:cubicBezTo>
                    <a:pt x="1058217" y="1333268"/>
                    <a:pt x="2540037" y="0"/>
                    <a:pt x="2540037"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sp>
        <p:nvSpPr>
          <p:cNvPr id="14" name="Freeform: Shape 3">
            <a:extLst>
              <a:ext uri="{FF2B5EF4-FFF2-40B4-BE49-F238E27FC236}">
                <a16:creationId xmlns:a16="http://schemas.microsoft.com/office/drawing/2014/main" id="{3CEF4C3B-CF5D-4576-BA68-25EF416C23B0}"/>
              </a:ext>
            </a:extLst>
          </p:cNvPr>
          <p:cNvSpPr>
            <a:spLocks/>
          </p:cNvSpPr>
          <p:nvPr/>
        </p:nvSpPr>
        <p:spPr bwMode="auto">
          <a:xfrm rot="10800000">
            <a:off x="10355314" y="628876"/>
            <a:ext cx="1836685" cy="1309652"/>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5" name="Freeform: Shape 4">
            <a:extLst>
              <a:ext uri="{FF2B5EF4-FFF2-40B4-BE49-F238E27FC236}">
                <a16:creationId xmlns:a16="http://schemas.microsoft.com/office/drawing/2014/main" id="{0195088F-E545-4BC0-9ADC-21370E7E6CA5}"/>
              </a:ext>
            </a:extLst>
          </p:cNvPr>
          <p:cNvSpPr>
            <a:spLocks/>
          </p:cNvSpPr>
          <p:nvPr/>
        </p:nvSpPr>
        <p:spPr bwMode="auto">
          <a:xfrm rot="10800000">
            <a:off x="10693922" y="628875"/>
            <a:ext cx="1498078" cy="1282491"/>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aphicFrame>
        <p:nvGraphicFramePr>
          <p:cNvPr id="17" name="Table 2">
            <a:extLst>
              <a:ext uri="{FF2B5EF4-FFF2-40B4-BE49-F238E27FC236}">
                <a16:creationId xmlns:a16="http://schemas.microsoft.com/office/drawing/2014/main" id="{26D3C1A8-F572-4F31-B641-4021E1A4EB82}"/>
              </a:ext>
            </a:extLst>
          </p:cNvPr>
          <p:cNvGraphicFramePr>
            <a:graphicFrameLocks noGrp="1"/>
          </p:cNvGraphicFramePr>
          <p:nvPr>
            <p:extLst>
              <p:ext uri="{D42A27DB-BD31-4B8C-83A1-F6EECF244321}">
                <p14:modId xmlns:p14="http://schemas.microsoft.com/office/powerpoint/2010/main" val="1852798886"/>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3">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highlight>
                            <a:srgbClr val="FF0000"/>
                          </a:highlight>
                          <a:latin typeface="+mn-lt"/>
                          <a:ea typeface="+mn-ea"/>
                          <a:cs typeface="+mn-cs"/>
                        </a:rPr>
                        <a:t>framework</a:t>
                      </a:r>
                      <a:endParaRPr lang="ar-SA" sz="1200" b="1" dirty="0">
                        <a:solidFill>
                          <a:schemeClr val="bg1"/>
                        </a:solidFill>
                        <a:highlight>
                          <a:srgbClr val="FF0000"/>
                        </a:highlight>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rPr>
                        <a:t>Prototype</a:t>
                      </a:r>
                      <a:endParaRPr lang="ar-SA" sz="1200" b="1" dirty="0">
                        <a:solidFill>
                          <a:schemeClr val="bg1"/>
                        </a:solidFill>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4027625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09C2F9BD-8997-4A4B-AB38-5B9649270835}"/>
              </a:ext>
            </a:extLst>
          </p:cNvPr>
          <p:cNvSpPr>
            <a:spLocks/>
          </p:cNvSpPr>
          <p:nvPr/>
        </p:nvSpPr>
        <p:spPr bwMode="auto">
          <a:xfrm>
            <a:off x="1" y="5886508"/>
            <a:ext cx="848297" cy="992513"/>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 name="Freeform: Shape 4">
            <a:extLst>
              <a:ext uri="{FF2B5EF4-FFF2-40B4-BE49-F238E27FC236}">
                <a16:creationId xmlns:a16="http://schemas.microsoft.com/office/drawing/2014/main" id="{40E0453D-26D3-445C-941A-C51A99C87217}"/>
              </a:ext>
            </a:extLst>
          </p:cNvPr>
          <p:cNvSpPr>
            <a:spLocks/>
          </p:cNvSpPr>
          <p:nvPr/>
        </p:nvSpPr>
        <p:spPr bwMode="auto">
          <a:xfrm>
            <a:off x="1" y="5865488"/>
            <a:ext cx="691907" cy="99251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nvGrpSpPr>
          <p:cNvPr id="9" name="Group 8">
            <a:extLst>
              <a:ext uri="{FF2B5EF4-FFF2-40B4-BE49-F238E27FC236}">
                <a16:creationId xmlns:a16="http://schemas.microsoft.com/office/drawing/2014/main" id="{3641F806-FF89-4BEC-96CA-44DBA6EB19E4}"/>
              </a:ext>
            </a:extLst>
          </p:cNvPr>
          <p:cNvGrpSpPr/>
          <p:nvPr/>
        </p:nvGrpSpPr>
        <p:grpSpPr>
          <a:xfrm flipV="1">
            <a:off x="0" y="661098"/>
            <a:ext cx="3241288" cy="1955721"/>
            <a:chOff x="0" y="1515762"/>
            <a:chExt cx="8230197" cy="5342238"/>
          </a:xfrm>
        </p:grpSpPr>
        <p:sp>
          <p:nvSpPr>
            <p:cNvPr id="10" name="Freeform: Shape 9">
              <a:extLst>
                <a:ext uri="{FF2B5EF4-FFF2-40B4-BE49-F238E27FC236}">
                  <a16:creationId xmlns:a16="http://schemas.microsoft.com/office/drawing/2014/main" id="{553321B5-8661-4AF3-87AF-8EFB5CE23E31}"/>
                </a:ext>
              </a:extLst>
            </p:cNvPr>
            <p:cNvSpPr>
              <a:spLocks/>
            </p:cNvSpPr>
            <p:nvPr/>
          </p:nvSpPr>
          <p:spPr bwMode="auto">
            <a:xfrm>
              <a:off x="3943017" y="4209911"/>
              <a:ext cx="4287180" cy="2648089"/>
            </a:xfrm>
            <a:custGeom>
              <a:avLst/>
              <a:gdLst>
                <a:gd name="connsiteX0" fmla="*/ 3474883 w 4287180"/>
                <a:gd name="connsiteY0" fmla="*/ 0 h 2648089"/>
                <a:gd name="connsiteX1" fmla="*/ 4223600 w 4287180"/>
                <a:gd name="connsiteY1" fmla="*/ 2312066 h 2648089"/>
                <a:gd name="connsiteX2" fmla="*/ 4287180 w 4287180"/>
                <a:gd name="connsiteY2" fmla="*/ 2648089 h 2648089"/>
                <a:gd name="connsiteX3" fmla="*/ 0 w 4287180"/>
                <a:gd name="connsiteY3" fmla="*/ 2648089 h 2648089"/>
                <a:gd name="connsiteX4" fmla="*/ 99164 w 4287180"/>
                <a:gd name="connsiteY4" fmla="*/ 2538398 h 2648089"/>
                <a:gd name="connsiteX5" fmla="*/ 3474883 w 4287180"/>
                <a:gd name="connsiteY5" fmla="*/ 0 h 264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7180" h="2648089">
                  <a:moveTo>
                    <a:pt x="3474883" y="0"/>
                  </a:moveTo>
                  <a:cubicBezTo>
                    <a:pt x="3474883" y="0"/>
                    <a:pt x="3923787" y="842253"/>
                    <a:pt x="4223600" y="2312066"/>
                  </a:cubicBezTo>
                  <a:lnTo>
                    <a:pt x="4287180" y="2648089"/>
                  </a:lnTo>
                  <a:lnTo>
                    <a:pt x="0" y="2648089"/>
                  </a:lnTo>
                  <a:lnTo>
                    <a:pt x="99164" y="2538398"/>
                  </a:lnTo>
                  <a:cubicBezTo>
                    <a:pt x="1846426" y="646421"/>
                    <a:pt x="3474883" y="0"/>
                    <a:pt x="3474883" y="0"/>
                  </a:cubicBezTo>
                  <a:close/>
                </a:path>
              </a:pathLst>
            </a:custGeom>
            <a:solidFill>
              <a:schemeClr val="accent3">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1" name="Freeform: Shape 10">
              <a:extLst>
                <a:ext uri="{FF2B5EF4-FFF2-40B4-BE49-F238E27FC236}">
                  <a16:creationId xmlns:a16="http://schemas.microsoft.com/office/drawing/2014/main" id="{78A77F7B-1C86-4BC6-9153-15B3A4A9424F}"/>
                </a:ext>
              </a:extLst>
            </p:cNvPr>
            <p:cNvSpPr>
              <a:spLocks/>
            </p:cNvSpPr>
            <p:nvPr/>
          </p:nvSpPr>
          <p:spPr bwMode="auto">
            <a:xfrm>
              <a:off x="1" y="2826314"/>
              <a:ext cx="3432369" cy="4031686"/>
            </a:xfrm>
            <a:custGeom>
              <a:avLst/>
              <a:gdLst>
                <a:gd name="connsiteX0" fmla="*/ 0 w 3432369"/>
                <a:gd name="connsiteY0" fmla="*/ 0 h 4031686"/>
                <a:gd name="connsiteX1" fmla="*/ 1504 w 3432369"/>
                <a:gd name="connsiteY1" fmla="*/ 953 h 4031686"/>
                <a:gd name="connsiteX2" fmla="*/ 3379103 w 3432369"/>
                <a:gd name="connsiteY2" fmla="*/ 3931543 h 4031686"/>
                <a:gd name="connsiteX3" fmla="*/ 3432369 w 3432369"/>
                <a:gd name="connsiteY3" fmla="*/ 4031686 h 4031686"/>
                <a:gd name="connsiteX4" fmla="*/ 0 w 3432369"/>
                <a:gd name="connsiteY4" fmla="*/ 4031686 h 4031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369" h="4031686">
                  <a:moveTo>
                    <a:pt x="0" y="0"/>
                  </a:moveTo>
                  <a:lnTo>
                    <a:pt x="1504" y="953"/>
                  </a:lnTo>
                  <a:cubicBezTo>
                    <a:pt x="123007" y="78649"/>
                    <a:pt x="1915642" y="1254878"/>
                    <a:pt x="3379103" y="3931543"/>
                  </a:cubicBezTo>
                  <a:lnTo>
                    <a:pt x="3432369" y="4031686"/>
                  </a:lnTo>
                  <a:lnTo>
                    <a:pt x="0" y="4031686"/>
                  </a:ln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2" name="Freeform: Shape 11">
              <a:extLst>
                <a:ext uri="{FF2B5EF4-FFF2-40B4-BE49-F238E27FC236}">
                  <a16:creationId xmlns:a16="http://schemas.microsoft.com/office/drawing/2014/main" id="{B12E69D5-39DE-42D1-B4DE-F0DF5191D459}"/>
                </a:ext>
              </a:extLst>
            </p:cNvPr>
            <p:cNvSpPr>
              <a:spLocks/>
            </p:cNvSpPr>
            <p:nvPr/>
          </p:nvSpPr>
          <p:spPr bwMode="auto">
            <a:xfrm>
              <a:off x="1702101" y="2823127"/>
              <a:ext cx="5153313" cy="4034873"/>
            </a:xfrm>
            <a:custGeom>
              <a:avLst/>
              <a:gdLst>
                <a:gd name="connsiteX0" fmla="*/ 3439598 w 5153313"/>
                <a:gd name="connsiteY0" fmla="*/ 0 h 4034873"/>
                <a:gd name="connsiteX1" fmla="*/ 5141312 w 5153313"/>
                <a:gd name="connsiteY1" fmla="*/ 3980190 h 4034873"/>
                <a:gd name="connsiteX2" fmla="*/ 5153313 w 5153313"/>
                <a:gd name="connsiteY2" fmla="*/ 4034873 h 4034873"/>
                <a:gd name="connsiteX3" fmla="*/ 0 w 5153313"/>
                <a:gd name="connsiteY3" fmla="*/ 4034873 h 4034873"/>
                <a:gd name="connsiteX4" fmla="*/ 67839 w 5153313"/>
                <a:gd name="connsiteY4" fmla="*/ 3907984 h 4034873"/>
                <a:gd name="connsiteX5" fmla="*/ 3439598 w 5153313"/>
                <a:gd name="connsiteY5" fmla="*/ 0 h 403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3313" h="4034873">
                  <a:moveTo>
                    <a:pt x="3439598" y="0"/>
                  </a:moveTo>
                  <a:cubicBezTo>
                    <a:pt x="3439598" y="0"/>
                    <a:pt x="4550391" y="1412041"/>
                    <a:pt x="5141312" y="3980190"/>
                  </a:cubicBezTo>
                  <a:lnTo>
                    <a:pt x="5153313" y="4034873"/>
                  </a:lnTo>
                  <a:lnTo>
                    <a:pt x="0" y="4034873"/>
                  </a:lnTo>
                  <a:lnTo>
                    <a:pt x="67839" y="3907984"/>
                  </a:lnTo>
                  <a:cubicBezTo>
                    <a:pt x="1581781" y="1155306"/>
                    <a:pt x="3439598" y="0"/>
                    <a:pt x="3439598"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3" name="Freeform: Shape 12">
              <a:extLst>
                <a:ext uri="{FF2B5EF4-FFF2-40B4-BE49-F238E27FC236}">
                  <a16:creationId xmlns:a16="http://schemas.microsoft.com/office/drawing/2014/main" id="{50FC1C4B-E139-424E-8CAA-B37E0EABB8EF}"/>
                </a:ext>
              </a:extLst>
            </p:cNvPr>
            <p:cNvSpPr>
              <a:spLocks/>
            </p:cNvSpPr>
            <p:nvPr/>
          </p:nvSpPr>
          <p:spPr bwMode="auto">
            <a:xfrm>
              <a:off x="0" y="1515762"/>
              <a:ext cx="5471256" cy="5342238"/>
            </a:xfrm>
            <a:custGeom>
              <a:avLst/>
              <a:gdLst>
                <a:gd name="connsiteX0" fmla="*/ 2540037 w 5471256"/>
                <a:gd name="connsiteY0" fmla="*/ 0 h 5342238"/>
                <a:gd name="connsiteX1" fmla="*/ 5380352 w 5471256"/>
                <a:gd name="connsiteY1" fmla="*/ 5022625 h 5342238"/>
                <a:gd name="connsiteX2" fmla="*/ 5471256 w 5471256"/>
                <a:gd name="connsiteY2" fmla="*/ 5342238 h 5342238"/>
                <a:gd name="connsiteX3" fmla="*/ 0 w 5471256"/>
                <a:gd name="connsiteY3" fmla="*/ 5342238 h 5342238"/>
                <a:gd name="connsiteX4" fmla="*/ 0 w 5471256"/>
                <a:gd name="connsiteY4" fmla="*/ 4108742 h 5342238"/>
                <a:gd name="connsiteX5" fmla="*/ 27726 w 5471256"/>
                <a:gd name="connsiteY5" fmla="*/ 4033341 h 5342238"/>
                <a:gd name="connsiteX6" fmla="*/ 2540037 w 5471256"/>
                <a:gd name="connsiteY6" fmla="*/ 0 h 534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1256" h="5342238">
                  <a:moveTo>
                    <a:pt x="2540037" y="0"/>
                  </a:moveTo>
                  <a:cubicBezTo>
                    <a:pt x="2540037" y="0"/>
                    <a:pt x="4377053" y="1658695"/>
                    <a:pt x="5380352" y="5022625"/>
                  </a:cubicBezTo>
                  <a:lnTo>
                    <a:pt x="5471256" y="5342238"/>
                  </a:lnTo>
                  <a:lnTo>
                    <a:pt x="0" y="5342238"/>
                  </a:lnTo>
                  <a:lnTo>
                    <a:pt x="0" y="4108742"/>
                  </a:lnTo>
                  <a:lnTo>
                    <a:pt x="27726" y="4033341"/>
                  </a:lnTo>
                  <a:cubicBezTo>
                    <a:pt x="1058217" y="1333268"/>
                    <a:pt x="2540037" y="0"/>
                    <a:pt x="2540037"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sp>
        <p:nvSpPr>
          <p:cNvPr id="14" name="Freeform: Shape 3">
            <a:extLst>
              <a:ext uri="{FF2B5EF4-FFF2-40B4-BE49-F238E27FC236}">
                <a16:creationId xmlns:a16="http://schemas.microsoft.com/office/drawing/2014/main" id="{3CEF4C3B-CF5D-4576-BA68-25EF416C23B0}"/>
              </a:ext>
            </a:extLst>
          </p:cNvPr>
          <p:cNvSpPr>
            <a:spLocks/>
          </p:cNvSpPr>
          <p:nvPr/>
        </p:nvSpPr>
        <p:spPr bwMode="auto">
          <a:xfrm rot="10800000">
            <a:off x="10355314" y="628876"/>
            <a:ext cx="1836685" cy="1309652"/>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5" name="Freeform: Shape 4">
            <a:extLst>
              <a:ext uri="{FF2B5EF4-FFF2-40B4-BE49-F238E27FC236}">
                <a16:creationId xmlns:a16="http://schemas.microsoft.com/office/drawing/2014/main" id="{0195088F-E545-4BC0-9ADC-21370E7E6CA5}"/>
              </a:ext>
            </a:extLst>
          </p:cNvPr>
          <p:cNvSpPr>
            <a:spLocks/>
          </p:cNvSpPr>
          <p:nvPr/>
        </p:nvSpPr>
        <p:spPr bwMode="auto">
          <a:xfrm rot="10800000">
            <a:off x="10693922" y="628875"/>
            <a:ext cx="1498078" cy="1282491"/>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6" name="Rectangle 5">
            <a:extLst>
              <a:ext uri="{FF2B5EF4-FFF2-40B4-BE49-F238E27FC236}">
                <a16:creationId xmlns:a16="http://schemas.microsoft.com/office/drawing/2014/main" id="{0B6AF22A-381B-4EF7-B87F-C1B1406A156C}"/>
              </a:ext>
            </a:extLst>
          </p:cNvPr>
          <p:cNvSpPr/>
          <p:nvPr/>
        </p:nvSpPr>
        <p:spPr>
          <a:xfrm>
            <a:off x="1077369" y="2441844"/>
            <a:ext cx="5762258" cy="4154984"/>
          </a:xfrm>
          <a:prstGeom prst="rect">
            <a:avLst/>
          </a:prstGeom>
        </p:spPr>
        <p:txBody>
          <a:bodyPr wrap="square">
            <a:spAutoFit/>
          </a:bodyPr>
          <a:lstStyle/>
          <a:p>
            <a:pPr marL="457200" indent="-457200">
              <a:buFont typeface="Wingdings" panose="05000000000000000000" pitchFamily="2" charset="2"/>
              <a:buChar char="v"/>
            </a:pPr>
            <a:r>
              <a:rPr lang="en-US" sz="2400" dirty="0"/>
              <a:t>Easy to Use</a:t>
            </a:r>
          </a:p>
          <a:p>
            <a:endParaRPr lang="en-US" sz="2400" dirty="0"/>
          </a:p>
          <a:p>
            <a:pPr marL="457200" indent="-457200">
              <a:buFont typeface="Wingdings" panose="05000000000000000000" pitchFamily="2" charset="2"/>
              <a:buChar char="v"/>
            </a:pPr>
            <a:r>
              <a:rPr lang="en-US" sz="2400" dirty="0"/>
              <a:t> It’s fast and simple‏</a:t>
            </a:r>
          </a:p>
          <a:p>
            <a:pPr marL="457200" indent="-457200">
              <a:buFont typeface="Wingdings" panose="05000000000000000000" pitchFamily="2" charset="2"/>
              <a:buChar char="v"/>
            </a:pPr>
            <a:endParaRPr lang="en-US" sz="2400" dirty="0"/>
          </a:p>
          <a:p>
            <a:pPr marL="457200" indent="-457200">
              <a:buFont typeface="Wingdings" panose="05000000000000000000" pitchFamily="2" charset="2"/>
              <a:buChar char="v"/>
            </a:pPr>
            <a:r>
              <a:rPr lang="en-US" sz="2400" dirty="0"/>
              <a:t> Excellent Documentation for real-world application‏</a:t>
            </a:r>
          </a:p>
          <a:p>
            <a:pPr marL="457200" indent="-457200">
              <a:buFont typeface="Wingdings" panose="05000000000000000000" pitchFamily="2" charset="2"/>
              <a:buChar char="v"/>
            </a:pPr>
            <a:endParaRPr lang="en-US" sz="2400" dirty="0"/>
          </a:p>
          <a:p>
            <a:pPr marL="457200" indent="-457200">
              <a:buFont typeface="Wingdings" panose="05000000000000000000" pitchFamily="2" charset="2"/>
              <a:buChar char="v"/>
            </a:pPr>
            <a:r>
              <a:rPr lang="en-US" sz="2400" dirty="0"/>
              <a:t> It’s secure‏</a:t>
            </a:r>
          </a:p>
          <a:p>
            <a:pPr marL="457200" indent="-457200">
              <a:buFont typeface="Wingdings" panose="05000000000000000000" pitchFamily="2" charset="2"/>
              <a:buChar char="v"/>
            </a:pPr>
            <a:endParaRPr lang="en-US" sz="2400" dirty="0"/>
          </a:p>
          <a:p>
            <a:pPr marL="457200" indent="-457200">
              <a:buFont typeface="Wingdings" panose="05000000000000000000" pitchFamily="2" charset="2"/>
              <a:buChar char="v"/>
            </a:pPr>
            <a:r>
              <a:rPr lang="en-US" sz="2400" dirty="0"/>
              <a:t> It suits any web application project‏</a:t>
            </a:r>
            <a:br>
              <a:rPr lang="en-US" sz="2400" dirty="0"/>
            </a:br>
            <a:endParaRPr lang="ar-SA" sz="2400" dirty="0"/>
          </a:p>
        </p:txBody>
      </p:sp>
      <p:graphicFrame>
        <p:nvGraphicFramePr>
          <p:cNvPr id="18" name="Table 2">
            <a:extLst>
              <a:ext uri="{FF2B5EF4-FFF2-40B4-BE49-F238E27FC236}">
                <a16:creationId xmlns:a16="http://schemas.microsoft.com/office/drawing/2014/main" id="{DC6C75D1-01B8-469F-B899-AAF0C8CBFAE4}"/>
              </a:ext>
            </a:extLst>
          </p:cNvPr>
          <p:cNvGraphicFramePr>
            <a:graphicFrameLocks noGrp="1"/>
          </p:cNvGraphicFramePr>
          <p:nvPr>
            <p:extLst>
              <p:ext uri="{D42A27DB-BD31-4B8C-83A1-F6EECF244321}">
                <p14:modId xmlns:p14="http://schemas.microsoft.com/office/powerpoint/2010/main" val="1121260684"/>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3">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highlight>
                            <a:srgbClr val="FF0000"/>
                          </a:highlight>
                          <a:latin typeface="+mn-lt"/>
                          <a:ea typeface="+mn-ea"/>
                          <a:cs typeface="+mn-cs"/>
                        </a:rPr>
                        <a:t>framework</a:t>
                      </a:r>
                      <a:endParaRPr lang="ar-SA" sz="1200" b="1" dirty="0">
                        <a:solidFill>
                          <a:schemeClr val="bg1"/>
                        </a:solidFill>
                        <a:highlight>
                          <a:srgbClr val="FF0000"/>
                        </a:highlight>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rPr>
                        <a:t>Prototype</a:t>
                      </a:r>
                      <a:endParaRPr lang="ar-SA" sz="1200" b="1" dirty="0">
                        <a:solidFill>
                          <a:schemeClr val="bg1"/>
                        </a:solidFill>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3357898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CEBF9ADB-6E3A-4D96-B1BD-D3FBB7632B65}"/>
              </a:ext>
            </a:extLst>
          </p:cNvPr>
          <p:cNvSpPr txBox="1"/>
          <p:nvPr/>
        </p:nvSpPr>
        <p:spPr>
          <a:xfrm>
            <a:off x="1082419" y="3424049"/>
            <a:ext cx="10360542" cy="707886"/>
          </a:xfrm>
          <a:prstGeom prst="rect">
            <a:avLst/>
          </a:prstGeom>
          <a:noFill/>
        </p:spPr>
        <p:txBody>
          <a:bodyPr wrap="square" rtlCol="0">
            <a:spAutoFit/>
          </a:bodyPr>
          <a:lstStyle/>
          <a:p>
            <a:pPr algn="ctr"/>
            <a:r>
              <a:rPr lang="en-US" sz="4000" b="1" dirty="0">
                <a:solidFill>
                  <a:schemeClr val="accent1"/>
                </a:solidFill>
                <a:latin typeface="Roboto"/>
              </a:rPr>
              <a:t>Django Framework Difficulties Solutions</a:t>
            </a:r>
          </a:p>
        </p:txBody>
      </p:sp>
      <p:cxnSp>
        <p:nvCxnSpPr>
          <p:cNvPr id="30" name="Straight Connector 15">
            <a:extLst>
              <a:ext uri="{FF2B5EF4-FFF2-40B4-BE49-F238E27FC236}">
                <a16:creationId xmlns:a16="http://schemas.microsoft.com/office/drawing/2014/main" id="{F978BB61-70A2-4447-B40D-361C6E1A6BE4}"/>
              </a:ext>
            </a:extLst>
          </p:cNvPr>
          <p:cNvCxnSpPr>
            <a:cxnSpLocks/>
          </p:cNvCxnSpPr>
          <p:nvPr/>
        </p:nvCxnSpPr>
        <p:spPr>
          <a:xfrm flipH="1">
            <a:off x="1082419" y="4381500"/>
            <a:ext cx="10175663" cy="0"/>
          </a:xfrm>
          <a:prstGeom prst="line">
            <a:avLst/>
          </a:prstGeom>
          <a:ln w="1270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16">
            <a:extLst>
              <a:ext uri="{FF2B5EF4-FFF2-40B4-BE49-F238E27FC236}">
                <a16:creationId xmlns:a16="http://schemas.microsoft.com/office/drawing/2014/main" id="{BF40EAC9-9CE0-41B9-B00F-D09C133C79C5}"/>
              </a:ext>
            </a:extLst>
          </p:cNvPr>
          <p:cNvCxnSpPr>
            <a:cxnSpLocks/>
          </p:cNvCxnSpPr>
          <p:nvPr/>
        </p:nvCxnSpPr>
        <p:spPr>
          <a:xfrm flipH="1">
            <a:off x="3079184" y="4381500"/>
            <a:ext cx="6890316" cy="0"/>
          </a:xfrm>
          <a:prstGeom prst="line">
            <a:avLst/>
          </a:prstGeom>
          <a:ln w="1270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09C2F9BD-8997-4A4B-AB38-5B9649270835}"/>
              </a:ext>
            </a:extLst>
          </p:cNvPr>
          <p:cNvSpPr>
            <a:spLocks/>
          </p:cNvSpPr>
          <p:nvPr/>
        </p:nvSpPr>
        <p:spPr bwMode="auto">
          <a:xfrm>
            <a:off x="1" y="5886508"/>
            <a:ext cx="848297" cy="992513"/>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 name="Freeform: Shape 4">
            <a:extLst>
              <a:ext uri="{FF2B5EF4-FFF2-40B4-BE49-F238E27FC236}">
                <a16:creationId xmlns:a16="http://schemas.microsoft.com/office/drawing/2014/main" id="{40E0453D-26D3-445C-941A-C51A99C87217}"/>
              </a:ext>
            </a:extLst>
          </p:cNvPr>
          <p:cNvSpPr>
            <a:spLocks/>
          </p:cNvSpPr>
          <p:nvPr/>
        </p:nvSpPr>
        <p:spPr bwMode="auto">
          <a:xfrm>
            <a:off x="1" y="5865488"/>
            <a:ext cx="691907" cy="99251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nvGrpSpPr>
          <p:cNvPr id="9" name="Group 8">
            <a:extLst>
              <a:ext uri="{FF2B5EF4-FFF2-40B4-BE49-F238E27FC236}">
                <a16:creationId xmlns:a16="http://schemas.microsoft.com/office/drawing/2014/main" id="{3641F806-FF89-4BEC-96CA-44DBA6EB19E4}"/>
              </a:ext>
            </a:extLst>
          </p:cNvPr>
          <p:cNvGrpSpPr/>
          <p:nvPr/>
        </p:nvGrpSpPr>
        <p:grpSpPr>
          <a:xfrm flipV="1">
            <a:off x="0" y="661099"/>
            <a:ext cx="4404034" cy="1979687"/>
            <a:chOff x="0" y="1515762"/>
            <a:chExt cx="8230197" cy="5342238"/>
          </a:xfrm>
        </p:grpSpPr>
        <p:sp>
          <p:nvSpPr>
            <p:cNvPr id="10" name="Freeform: Shape 9">
              <a:extLst>
                <a:ext uri="{FF2B5EF4-FFF2-40B4-BE49-F238E27FC236}">
                  <a16:creationId xmlns:a16="http://schemas.microsoft.com/office/drawing/2014/main" id="{553321B5-8661-4AF3-87AF-8EFB5CE23E31}"/>
                </a:ext>
              </a:extLst>
            </p:cNvPr>
            <p:cNvSpPr>
              <a:spLocks/>
            </p:cNvSpPr>
            <p:nvPr/>
          </p:nvSpPr>
          <p:spPr bwMode="auto">
            <a:xfrm>
              <a:off x="3943017" y="4209911"/>
              <a:ext cx="4287180" cy="2648089"/>
            </a:xfrm>
            <a:custGeom>
              <a:avLst/>
              <a:gdLst>
                <a:gd name="connsiteX0" fmla="*/ 3474883 w 4287180"/>
                <a:gd name="connsiteY0" fmla="*/ 0 h 2648089"/>
                <a:gd name="connsiteX1" fmla="*/ 4223600 w 4287180"/>
                <a:gd name="connsiteY1" fmla="*/ 2312066 h 2648089"/>
                <a:gd name="connsiteX2" fmla="*/ 4287180 w 4287180"/>
                <a:gd name="connsiteY2" fmla="*/ 2648089 h 2648089"/>
                <a:gd name="connsiteX3" fmla="*/ 0 w 4287180"/>
                <a:gd name="connsiteY3" fmla="*/ 2648089 h 2648089"/>
                <a:gd name="connsiteX4" fmla="*/ 99164 w 4287180"/>
                <a:gd name="connsiteY4" fmla="*/ 2538398 h 2648089"/>
                <a:gd name="connsiteX5" fmla="*/ 3474883 w 4287180"/>
                <a:gd name="connsiteY5" fmla="*/ 0 h 264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7180" h="2648089">
                  <a:moveTo>
                    <a:pt x="3474883" y="0"/>
                  </a:moveTo>
                  <a:cubicBezTo>
                    <a:pt x="3474883" y="0"/>
                    <a:pt x="3923787" y="842253"/>
                    <a:pt x="4223600" y="2312066"/>
                  </a:cubicBezTo>
                  <a:lnTo>
                    <a:pt x="4287180" y="2648089"/>
                  </a:lnTo>
                  <a:lnTo>
                    <a:pt x="0" y="2648089"/>
                  </a:lnTo>
                  <a:lnTo>
                    <a:pt x="99164" y="2538398"/>
                  </a:lnTo>
                  <a:cubicBezTo>
                    <a:pt x="1846426" y="646421"/>
                    <a:pt x="3474883" y="0"/>
                    <a:pt x="3474883" y="0"/>
                  </a:cubicBezTo>
                  <a:close/>
                </a:path>
              </a:pathLst>
            </a:custGeom>
            <a:solidFill>
              <a:schemeClr val="accent3">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1" name="Freeform: Shape 10">
              <a:extLst>
                <a:ext uri="{FF2B5EF4-FFF2-40B4-BE49-F238E27FC236}">
                  <a16:creationId xmlns:a16="http://schemas.microsoft.com/office/drawing/2014/main" id="{78A77F7B-1C86-4BC6-9153-15B3A4A9424F}"/>
                </a:ext>
              </a:extLst>
            </p:cNvPr>
            <p:cNvSpPr>
              <a:spLocks/>
            </p:cNvSpPr>
            <p:nvPr/>
          </p:nvSpPr>
          <p:spPr bwMode="auto">
            <a:xfrm>
              <a:off x="1" y="2826314"/>
              <a:ext cx="3432369" cy="4031686"/>
            </a:xfrm>
            <a:custGeom>
              <a:avLst/>
              <a:gdLst>
                <a:gd name="connsiteX0" fmla="*/ 0 w 3432369"/>
                <a:gd name="connsiteY0" fmla="*/ 0 h 4031686"/>
                <a:gd name="connsiteX1" fmla="*/ 1504 w 3432369"/>
                <a:gd name="connsiteY1" fmla="*/ 953 h 4031686"/>
                <a:gd name="connsiteX2" fmla="*/ 3379103 w 3432369"/>
                <a:gd name="connsiteY2" fmla="*/ 3931543 h 4031686"/>
                <a:gd name="connsiteX3" fmla="*/ 3432369 w 3432369"/>
                <a:gd name="connsiteY3" fmla="*/ 4031686 h 4031686"/>
                <a:gd name="connsiteX4" fmla="*/ 0 w 3432369"/>
                <a:gd name="connsiteY4" fmla="*/ 4031686 h 4031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369" h="4031686">
                  <a:moveTo>
                    <a:pt x="0" y="0"/>
                  </a:moveTo>
                  <a:lnTo>
                    <a:pt x="1504" y="953"/>
                  </a:lnTo>
                  <a:cubicBezTo>
                    <a:pt x="123007" y="78649"/>
                    <a:pt x="1915642" y="1254878"/>
                    <a:pt x="3379103" y="3931543"/>
                  </a:cubicBezTo>
                  <a:lnTo>
                    <a:pt x="3432369" y="4031686"/>
                  </a:lnTo>
                  <a:lnTo>
                    <a:pt x="0" y="4031686"/>
                  </a:ln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2" name="Freeform: Shape 11">
              <a:extLst>
                <a:ext uri="{FF2B5EF4-FFF2-40B4-BE49-F238E27FC236}">
                  <a16:creationId xmlns:a16="http://schemas.microsoft.com/office/drawing/2014/main" id="{B12E69D5-39DE-42D1-B4DE-F0DF5191D459}"/>
                </a:ext>
              </a:extLst>
            </p:cNvPr>
            <p:cNvSpPr>
              <a:spLocks/>
            </p:cNvSpPr>
            <p:nvPr/>
          </p:nvSpPr>
          <p:spPr bwMode="auto">
            <a:xfrm>
              <a:off x="1702101" y="2823127"/>
              <a:ext cx="5153313" cy="4034873"/>
            </a:xfrm>
            <a:custGeom>
              <a:avLst/>
              <a:gdLst>
                <a:gd name="connsiteX0" fmla="*/ 3439598 w 5153313"/>
                <a:gd name="connsiteY0" fmla="*/ 0 h 4034873"/>
                <a:gd name="connsiteX1" fmla="*/ 5141312 w 5153313"/>
                <a:gd name="connsiteY1" fmla="*/ 3980190 h 4034873"/>
                <a:gd name="connsiteX2" fmla="*/ 5153313 w 5153313"/>
                <a:gd name="connsiteY2" fmla="*/ 4034873 h 4034873"/>
                <a:gd name="connsiteX3" fmla="*/ 0 w 5153313"/>
                <a:gd name="connsiteY3" fmla="*/ 4034873 h 4034873"/>
                <a:gd name="connsiteX4" fmla="*/ 67839 w 5153313"/>
                <a:gd name="connsiteY4" fmla="*/ 3907984 h 4034873"/>
                <a:gd name="connsiteX5" fmla="*/ 3439598 w 5153313"/>
                <a:gd name="connsiteY5" fmla="*/ 0 h 403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3313" h="4034873">
                  <a:moveTo>
                    <a:pt x="3439598" y="0"/>
                  </a:moveTo>
                  <a:cubicBezTo>
                    <a:pt x="3439598" y="0"/>
                    <a:pt x="4550391" y="1412041"/>
                    <a:pt x="5141312" y="3980190"/>
                  </a:cubicBezTo>
                  <a:lnTo>
                    <a:pt x="5153313" y="4034873"/>
                  </a:lnTo>
                  <a:lnTo>
                    <a:pt x="0" y="4034873"/>
                  </a:lnTo>
                  <a:lnTo>
                    <a:pt x="67839" y="3907984"/>
                  </a:lnTo>
                  <a:cubicBezTo>
                    <a:pt x="1581781" y="1155306"/>
                    <a:pt x="3439598" y="0"/>
                    <a:pt x="3439598"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3" name="Freeform: Shape 12">
              <a:extLst>
                <a:ext uri="{FF2B5EF4-FFF2-40B4-BE49-F238E27FC236}">
                  <a16:creationId xmlns:a16="http://schemas.microsoft.com/office/drawing/2014/main" id="{50FC1C4B-E139-424E-8CAA-B37E0EABB8EF}"/>
                </a:ext>
              </a:extLst>
            </p:cNvPr>
            <p:cNvSpPr>
              <a:spLocks/>
            </p:cNvSpPr>
            <p:nvPr/>
          </p:nvSpPr>
          <p:spPr bwMode="auto">
            <a:xfrm>
              <a:off x="0" y="1515762"/>
              <a:ext cx="5471256" cy="5342238"/>
            </a:xfrm>
            <a:custGeom>
              <a:avLst/>
              <a:gdLst>
                <a:gd name="connsiteX0" fmla="*/ 2540037 w 5471256"/>
                <a:gd name="connsiteY0" fmla="*/ 0 h 5342238"/>
                <a:gd name="connsiteX1" fmla="*/ 5380352 w 5471256"/>
                <a:gd name="connsiteY1" fmla="*/ 5022625 h 5342238"/>
                <a:gd name="connsiteX2" fmla="*/ 5471256 w 5471256"/>
                <a:gd name="connsiteY2" fmla="*/ 5342238 h 5342238"/>
                <a:gd name="connsiteX3" fmla="*/ 0 w 5471256"/>
                <a:gd name="connsiteY3" fmla="*/ 5342238 h 5342238"/>
                <a:gd name="connsiteX4" fmla="*/ 0 w 5471256"/>
                <a:gd name="connsiteY4" fmla="*/ 4108742 h 5342238"/>
                <a:gd name="connsiteX5" fmla="*/ 27726 w 5471256"/>
                <a:gd name="connsiteY5" fmla="*/ 4033341 h 5342238"/>
                <a:gd name="connsiteX6" fmla="*/ 2540037 w 5471256"/>
                <a:gd name="connsiteY6" fmla="*/ 0 h 534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1256" h="5342238">
                  <a:moveTo>
                    <a:pt x="2540037" y="0"/>
                  </a:moveTo>
                  <a:cubicBezTo>
                    <a:pt x="2540037" y="0"/>
                    <a:pt x="4377053" y="1658695"/>
                    <a:pt x="5380352" y="5022625"/>
                  </a:cubicBezTo>
                  <a:lnTo>
                    <a:pt x="5471256" y="5342238"/>
                  </a:lnTo>
                  <a:lnTo>
                    <a:pt x="0" y="5342238"/>
                  </a:lnTo>
                  <a:lnTo>
                    <a:pt x="0" y="4108742"/>
                  </a:lnTo>
                  <a:lnTo>
                    <a:pt x="27726" y="4033341"/>
                  </a:lnTo>
                  <a:cubicBezTo>
                    <a:pt x="1058217" y="1333268"/>
                    <a:pt x="2540037" y="0"/>
                    <a:pt x="2540037"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sp>
        <p:nvSpPr>
          <p:cNvPr id="14" name="Freeform: Shape 3">
            <a:extLst>
              <a:ext uri="{FF2B5EF4-FFF2-40B4-BE49-F238E27FC236}">
                <a16:creationId xmlns:a16="http://schemas.microsoft.com/office/drawing/2014/main" id="{3CEF4C3B-CF5D-4576-BA68-25EF416C23B0}"/>
              </a:ext>
            </a:extLst>
          </p:cNvPr>
          <p:cNvSpPr>
            <a:spLocks/>
          </p:cNvSpPr>
          <p:nvPr/>
        </p:nvSpPr>
        <p:spPr bwMode="auto">
          <a:xfrm rot="10800000">
            <a:off x="10355314" y="628876"/>
            <a:ext cx="1836685" cy="1309652"/>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5" name="Freeform: Shape 4">
            <a:extLst>
              <a:ext uri="{FF2B5EF4-FFF2-40B4-BE49-F238E27FC236}">
                <a16:creationId xmlns:a16="http://schemas.microsoft.com/office/drawing/2014/main" id="{0195088F-E545-4BC0-9ADC-21370E7E6CA5}"/>
              </a:ext>
            </a:extLst>
          </p:cNvPr>
          <p:cNvSpPr>
            <a:spLocks/>
          </p:cNvSpPr>
          <p:nvPr/>
        </p:nvSpPr>
        <p:spPr bwMode="auto">
          <a:xfrm rot="10800000">
            <a:off x="10693922" y="628875"/>
            <a:ext cx="1498078" cy="1282491"/>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aphicFrame>
        <p:nvGraphicFramePr>
          <p:cNvPr id="18" name="Table 2">
            <a:extLst>
              <a:ext uri="{FF2B5EF4-FFF2-40B4-BE49-F238E27FC236}">
                <a16:creationId xmlns:a16="http://schemas.microsoft.com/office/drawing/2014/main" id="{10900A89-5462-4866-827C-1F5BC5CA2745}"/>
              </a:ext>
            </a:extLst>
          </p:cNvPr>
          <p:cNvGraphicFramePr>
            <a:graphicFrameLocks noGrp="1"/>
          </p:cNvGraphicFramePr>
          <p:nvPr>
            <p:extLst>
              <p:ext uri="{D42A27DB-BD31-4B8C-83A1-F6EECF244321}">
                <p14:modId xmlns:p14="http://schemas.microsoft.com/office/powerpoint/2010/main" val="1305142096"/>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3">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highlight>
                            <a:srgbClr val="FF0000"/>
                          </a:highlight>
                          <a:latin typeface="+mn-lt"/>
                          <a:ea typeface="+mn-ea"/>
                          <a:cs typeface="+mn-cs"/>
                        </a:rPr>
                        <a:t>framework</a:t>
                      </a:r>
                      <a:endParaRPr lang="ar-SA" sz="1200" b="1" dirty="0">
                        <a:solidFill>
                          <a:schemeClr val="bg1"/>
                        </a:solidFill>
                        <a:highlight>
                          <a:srgbClr val="FF0000"/>
                        </a:highlight>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rPr>
                        <a:t>Prototype</a:t>
                      </a:r>
                      <a:endParaRPr lang="ar-SA" sz="1200" b="1" dirty="0">
                        <a:solidFill>
                          <a:schemeClr val="bg1"/>
                        </a:solidFill>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989674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09C2F9BD-8997-4A4B-AB38-5B9649270835}"/>
              </a:ext>
            </a:extLst>
          </p:cNvPr>
          <p:cNvSpPr>
            <a:spLocks/>
          </p:cNvSpPr>
          <p:nvPr/>
        </p:nvSpPr>
        <p:spPr bwMode="auto">
          <a:xfrm>
            <a:off x="1" y="5886508"/>
            <a:ext cx="848297" cy="992513"/>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 name="Freeform: Shape 4">
            <a:extLst>
              <a:ext uri="{FF2B5EF4-FFF2-40B4-BE49-F238E27FC236}">
                <a16:creationId xmlns:a16="http://schemas.microsoft.com/office/drawing/2014/main" id="{40E0453D-26D3-445C-941A-C51A99C87217}"/>
              </a:ext>
            </a:extLst>
          </p:cNvPr>
          <p:cNvSpPr>
            <a:spLocks/>
          </p:cNvSpPr>
          <p:nvPr/>
        </p:nvSpPr>
        <p:spPr bwMode="auto">
          <a:xfrm>
            <a:off x="1" y="5865488"/>
            <a:ext cx="691907" cy="99251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0" name="TextBox 33">
            <a:extLst>
              <a:ext uri="{FF2B5EF4-FFF2-40B4-BE49-F238E27FC236}">
                <a16:creationId xmlns:a16="http://schemas.microsoft.com/office/drawing/2014/main" id="{8EA6B081-A061-4EAF-B21D-51EA5B7B19A1}"/>
              </a:ext>
            </a:extLst>
          </p:cNvPr>
          <p:cNvSpPr txBox="1"/>
          <p:nvPr/>
        </p:nvSpPr>
        <p:spPr>
          <a:xfrm>
            <a:off x="1174841" y="1241552"/>
            <a:ext cx="9603355" cy="5016758"/>
          </a:xfrm>
          <a:prstGeom prst="rect">
            <a:avLst/>
          </a:prstGeom>
          <a:noFill/>
        </p:spPr>
        <p:txBody>
          <a:bodyPr wrap="square" rtlCol="0">
            <a:spAutoFit/>
          </a:bodyPr>
          <a:lstStyle/>
          <a:p>
            <a:pPr marL="457200" indent="-457200">
              <a:buFont typeface="Wingdings" panose="05000000000000000000" pitchFamily="2" charset="2"/>
              <a:buChar char="v"/>
            </a:pPr>
            <a:r>
              <a:rPr lang="en-US" sz="3200" b="1" dirty="0">
                <a:ln w="0"/>
                <a:solidFill>
                  <a:schemeClr val="accent1">
                    <a:lumMod val="50000"/>
                  </a:schemeClr>
                </a:solidFill>
                <a:effectLst>
                  <a:outerShdw blurRad="38100" dist="25400" dir="5400000" algn="ctr" rotWithShape="0">
                    <a:srgbClr val="6E747A">
                      <a:alpha val="43000"/>
                    </a:srgbClr>
                  </a:outerShdw>
                </a:effectLst>
                <a:latin typeface="+mj-lt"/>
              </a:rPr>
              <a:t>Modifying user data through the form</a:t>
            </a:r>
          </a:p>
          <a:p>
            <a:r>
              <a:rPr lang="en-US" sz="3200" dirty="0"/>
              <a:t>calling library that is responsible for manipulating the input data &gt; from Django import forms</a:t>
            </a:r>
          </a:p>
          <a:p>
            <a:endParaRPr lang="en-US" sz="3200" b="1" dirty="0">
              <a:ln w="0"/>
              <a:solidFill>
                <a:schemeClr val="accent1">
                  <a:lumMod val="50000"/>
                </a:schemeClr>
              </a:solidFill>
              <a:effectLst>
                <a:outerShdw blurRad="38100" dist="25400" dir="5400000" algn="ctr" rotWithShape="0">
                  <a:srgbClr val="6E747A">
                    <a:alpha val="43000"/>
                  </a:srgbClr>
                </a:outerShdw>
              </a:effectLst>
              <a:latin typeface="+mj-lt"/>
            </a:endParaRPr>
          </a:p>
          <a:p>
            <a:pPr marL="457200" indent="-457200">
              <a:buFont typeface="Wingdings" panose="05000000000000000000" pitchFamily="2" charset="2"/>
              <a:buChar char="v"/>
            </a:pPr>
            <a:r>
              <a:rPr lang="en-US" sz="3200" b="1" dirty="0">
                <a:solidFill>
                  <a:schemeClr val="accent1">
                    <a:lumMod val="50000"/>
                  </a:schemeClr>
                </a:solidFill>
              </a:rPr>
              <a:t>Establishing the connection between database and framework</a:t>
            </a:r>
          </a:p>
          <a:p>
            <a:r>
              <a:rPr lang="en-US" sz="3200" dirty="0"/>
              <a:t>we switch to use MySQL database after facing some difficulties with establishing the connection between SQLite and Django framework</a:t>
            </a:r>
            <a:endParaRPr lang="en-US" sz="3200" b="1" dirty="0"/>
          </a:p>
          <a:p>
            <a:pPr algn="ctr"/>
            <a:endParaRPr lang="en-US" sz="3200" b="1" dirty="0">
              <a:ln w="0"/>
              <a:solidFill>
                <a:schemeClr val="accent1">
                  <a:lumMod val="50000"/>
                </a:schemeClr>
              </a:solidFill>
              <a:effectLst>
                <a:outerShdw blurRad="38100" dist="25400" dir="5400000" algn="ctr" rotWithShape="0">
                  <a:srgbClr val="6E747A">
                    <a:alpha val="43000"/>
                  </a:srgbClr>
                </a:outerShdw>
              </a:effectLst>
              <a:latin typeface="+mj-lt"/>
            </a:endParaRPr>
          </a:p>
        </p:txBody>
      </p:sp>
      <p:graphicFrame>
        <p:nvGraphicFramePr>
          <p:cNvPr id="6" name="Table 2">
            <a:extLst>
              <a:ext uri="{FF2B5EF4-FFF2-40B4-BE49-F238E27FC236}">
                <a16:creationId xmlns:a16="http://schemas.microsoft.com/office/drawing/2014/main" id="{26838B78-71AF-4388-9FA1-7E752C31883B}"/>
              </a:ext>
            </a:extLst>
          </p:cNvPr>
          <p:cNvGraphicFramePr>
            <a:graphicFrameLocks noGrp="1"/>
          </p:cNvGraphicFramePr>
          <p:nvPr>
            <p:extLst>
              <p:ext uri="{D42A27DB-BD31-4B8C-83A1-F6EECF244321}">
                <p14:modId xmlns:p14="http://schemas.microsoft.com/office/powerpoint/2010/main" val="1171993832"/>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3">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highlight>
                            <a:srgbClr val="FF0000"/>
                          </a:highlight>
                          <a:latin typeface="+mn-lt"/>
                          <a:ea typeface="+mn-ea"/>
                          <a:cs typeface="+mn-cs"/>
                        </a:rPr>
                        <a:t>framework</a:t>
                      </a:r>
                      <a:endParaRPr lang="ar-SA" sz="1200" b="1" dirty="0">
                        <a:solidFill>
                          <a:schemeClr val="bg1"/>
                        </a:solidFill>
                        <a:highlight>
                          <a:srgbClr val="FF0000"/>
                        </a:highlight>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rPr>
                        <a:t>Prototype</a:t>
                      </a:r>
                      <a:endParaRPr lang="ar-SA" sz="1200" b="1" dirty="0">
                        <a:solidFill>
                          <a:schemeClr val="bg1"/>
                        </a:solidFill>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100552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09C2F9BD-8997-4A4B-AB38-5B9649270835}"/>
              </a:ext>
            </a:extLst>
          </p:cNvPr>
          <p:cNvSpPr>
            <a:spLocks/>
          </p:cNvSpPr>
          <p:nvPr/>
        </p:nvSpPr>
        <p:spPr bwMode="auto">
          <a:xfrm>
            <a:off x="1" y="5886508"/>
            <a:ext cx="848297" cy="992513"/>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 name="Freeform: Shape 4">
            <a:extLst>
              <a:ext uri="{FF2B5EF4-FFF2-40B4-BE49-F238E27FC236}">
                <a16:creationId xmlns:a16="http://schemas.microsoft.com/office/drawing/2014/main" id="{40E0453D-26D3-445C-941A-C51A99C87217}"/>
              </a:ext>
            </a:extLst>
          </p:cNvPr>
          <p:cNvSpPr>
            <a:spLocks/>
          </p:cNvSpPr>
          <p:nvPr/>
        </p:nvSpPr>
        <p:spPr bwMode="auto">
          <a:xfrm>
            <a:off x="1" y="5865488"/>
            <a:ext cx="691907" cy="99251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0" name="TextBox 33">
            <a:extLst>
              <a:ext uri="{FF2B5EF4-FFF2-40B4-BE49-F238E27FC236}">
                <a16:creationId xmlns:a16="http://schemas.microsoft.com/office/drawing/2014/main" id="{8EA6B081-A061-4EAF-B21D-51EA5B7B19A1}"/>
              </a:ext>
            </a:extLst>
          </p:cNvPr>
          <p:cNvSpPr txBox="1"/>
          <p:nvPr/>
        </p:nvSpPr>
        <p:spPr>
          <a:xfrm>
            <a:off x="1294322" y="1483069"/>
            <a:ext cx="10046778" cy="3046988"/>
          </a:xfrm>
          <a:prstGeom prst="rect">
            <a:avLst/>
          </a:prstGeom>
          <a:noFill/>
        </p:spPr>
        <p:txBody>
          <a:bodyPr wrap="square" rtlCol="0">
            <a:spAutoFit/>
          </a:bodyPr>
          <a:lstStyle/>
          <a:p>
            <a:pPr marL="457200" indent="-457200">
              <a:buFont typeface="Wingdings" panose="05000000000000000000" pitchFamily="2" charset="2"/>
              <a:buChar char="v"/>
            </a:pPr>
            <a:r>
              <a:rPr lang="en-US" sz="3200" b="1" dirty="0">
                <a:solidFill>
                  <a:schemeClr val="accent1">
                    <a:lumMod val="50000"/>
                  </a:schemeClr>
                </a:solidFill>
              </a:rPr>
              <a:t>sending / retrieving data from database</a:t>
            </a:r>
          </a:p>
          <a:p>
            <a:r>
              <a:rPr lang="en-US" sz="3200" dirty="0"/>
              <a:t>Applying some properties on some of the columns in our database to resolve the problem of retrieving and sending the data to/from the database. For example, applying the auto-increment properties with primary keys.</a:t>
            </a:r>
          </a:p>
          <a:p>
            <a:pPr algn="ctr"/>
            <a:endParaRPr lang="en-US" sz="3200" b="1" dirty="0">
              <a:ln w="0"/>
              <a:solidFill>
                <a:schemeClr val="accent1">
                  <a:lumMod val="50000"/>
                </a:schemeClr>
              </a:solidFill>
              <a:effectLst>
                <a:outerShdw blurRad="38100" dist="25400" dir="5400000" algn="ctr" rotWithShape="0">
                  <a:srgbClr val="6E747A">
                    <a:alpha val="43000"/>
                  </a:srgbClr>
                </a:outerShdw>
              </a:effectLst>
              <a:latin typeface="+mj-lt"/>
            </a:endParaRPr>
          </a:p>
        </p:txBody>
      </p:sp>
      <p:graphicFrame>
        <p:nvGraphicFramePr>
          <p:cNvPr id="6" name="Table 2">
            <a:extLst>
              <a:ext uri="{FF2B5EF4-FFF2-40B4-BE49-F238E27FC236}">
                <a16:creationId xmlns:a16="http://schemas.microsoft.com/office/drawing/2014/main" id="{14BCE29E-8BD4-4185-A47B-9D064595E231}"/>
              </a:ext>
            </a:extLst>
          </p:cNvPr>
          <p:cNvGraphicFramePr>
            <a:graphicFrameLocks noGrp="1"/>
          </p:cNvGraphicFramePr>
          <p:nvPr>
            <p:extLst>
              <p:ext uri="{D42A27DB-BD31-4B8C-83A1-F6EECF244321}">
                <p14:modId xmlns:p14="http://schemas.microsoft.com/office/powerpoint/2010/main" val="2257485338"/>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3">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highlight>
                            <a:srgbClr val="FF0000"/>
                          </a:highlight>
                          <a:latin typeface="+mn-lt"/>
                          <a:ea typeface="+mn-ea"/>
                          <a:cs typeface="+mn-cs"/>
                        </a:rPr>
                        <a:t>framework</a:t>
                      </a:r>
                      <a:endParaRPr lang="ar-SA" sz="1200" b="1" dirty="0">
                        <a:solidFill>
                          <a:schemeClr val="bg1"/>
                        </a:solidFill>
                        <a:highlight>
                          <a:srgbClr val="FF0000"/>
                        </a:highlight>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rPr>
                        <a:t>Prototype</a:t>
                      </a:r>
                      <a:endParaRPr lang="ar-SA" sz="1200" b="1" dirty="0">
                        <a:solidFill>
                          <a:schemeClr val="bg1"/>
                        </a:solidFill>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826525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09C2F9BD-8997-4A4B-AB38-5B9649270835}"/>
              </a:ext>
            </a:extLst>
          </p:cNvPr>
          <p:cNvSpPr>
            <a:spLocks/>
          </p:cNvSpPr>
          <p:nvPr/>
        </p:nvSpPr>
        <p:spPr bwMode="auto">
          <a:xfrm>
            <a:off x="1" y="5886508"/>
            <a:ext cx="848297" cy="992513"/>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 name="Freeform: Shape 4">
            <a:extLst>
              <a:ext uri="{FF2B5EF4-FFF2-40B4-BE49-F238E27FC236}">
                <a16:creationId xmlns:a16="http://schemas.microsoft.com/office/drawing/2014/main" id="{40E0453D-26D3-445C-941A-C51A99C87217}"/>
              </a:ext>
            </a:extLst>
          </p:cNvPr>
          <p:cNvSpPr>
            <a:spLocks/>
          </p:cNvSpPr>
          <p:nvPr/>
        </p:nvSpPr>
        <p:spPr bwMode="auto">
          <a:xfrm>
            <a:off x="1" y="5865488"/>
            <a:ext cx="691907" cy="99251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0" name="TextBox 33">
            <a:extLst>
              <a:ext uri="{FF2B5EF4-FFF2-40B4-BE49-F238E27FC236}">
                <a16:creationId xmlns:a16="http://schemas.microsoft.com/office/drawing/2014/main" id="{8EA6B081-A061-4EAF-B21D-51EA5B7B19A1}"/>
              </a:ext>
            </a:extLst>
          </p:cNvPr>
          <p:cNvSpPr txBox="1"/>
          <p:nvPr/>
        </p:nvSpPr>
        <p:spPr>
          <a:xfrm>
            <a:off x="1318901" y="3232834"/>
            <a:ext cx="10046778" cy="769441"/>
          </a:xfrm>
          <a:prstGeom prst="rect">
            <a:avLst/>
          </a:prstGeom>
          <a:noFill/>
        </p:spPr>
        <p:txBody>
          <a:bodyPr wrap="square" rtlCol="0">
            <a:spAutoFit/>
          </a:bodyPr>
          <a:lstStyle/>
          <a:p>
            <a:pPr algn="ctr"/>
            <a:r>
              <a:rPr lang="en-US" sz="4400" b="1" dirty="0">
                <a:ln w="0"/>
                <a:solidFill>
                  <a:schemeClr val="accent1"/>
                </a:solidFill>
                <a:effectLst>
                  <a:outerShdw blurRad="38100" dist="25400" dir="5400000" algn="ctr" rotWithShape="0">
                    <a:srgbClr val="6E747A">
                      <a:alpha val="43000"/>
                    </a:srgbClr>
                  </a:outerShdw>
                </a:effectLst>
                <a:latin typeface="+mj-lt"/>
                <a:hlinkClick r:id="rId3">
                  <a:extLst>
                    <a:ext uri="{A12FA001-AC4F-418D-AE19-62706E023703}">
                      <ahyp:hlinkClr xmlns:ahyp="http://schemas.microsoft.com/office/drawing/2018/hyperlinkcolor" val="tx"/>
                    </a:ext>
                  </a:extLst>
                </a:hlinkClick>
              </a:rPr>
              <a:t>Live Demo</a:t>
            </a:r>
            <a:endParaRPr lang="en-US" sz="4400" b="1" dirty="0">
              <a:ln w="0"/>
              <a:solidFill>
                <a:schemeClr val="accent1"/>
              </a:solidFill>
              <a:effectLst>
                <a:outerShdw blurRad="38100" dist="25400" dir="5400000" algn="ctr" rotWithShape="0">
                  <a:srgbClr val="6E747A">
                    <a:alpha val="43000"/>
                  </a:srgbClr>
                </a:outerShdw>
              </a:effectLst>
              <a:latin typeface="+mj-lt"/>
            </a:endParaRPr>
          </a:p>
        </p:txBody>
      </p:sp>
      <p:cxnSp>
        <p:nvCxnSpPr>
          <p:cNvPr id="6" name="Straight Connector 15">
            <a:extLst>
              <a:ext uri="{FF2B5EF4-FFF2-40B4-BE49-F238E27FC236}">
                <a16:creationId xmlns:a16="http://schemas.microsoft.com/office/drawing/2014/main" id="{98FEDE8D-309F-409E-B620-387B0B0CE188}"/>
              </a:ext>
            </a:extLst>
          </p:cNvPr>
          <p:cNvCxnSpPr>
            <a:cxnSpLocks/>
          </p:cNvCxnSpPr>
          <p:nvPr/>
        </p:nvCxnSpPr>
        <p:spPr>
          <a:xfrm flipH="1">
            <a:off x="3748837" y="4138948"/>
            <a:ext cx="5596127" cy="0"/>
          </a:xfrm>
          <a:prstGeom prst="line">
            <a:avLst/>
          </a:prstGeom>
          <a:ln w="1270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16">
            <a:extLst>
              <a:ext uri="{FF2B5EF4-FFF2-40B4-BE49-F238E27FC236}">
                <a16:creationId xmlns:a16="http://schemas.microsoft.com/office/drawing/2014/main" id="{F7F093B6-F758-4096-8987-80B2EFC4023C}"/>
              </a:ext>
            </a:extLst>
          </p:cNvPr>
          <p:cNvCxnSpPr>
            <a:cxnSpLocks/>
          </p:cNvCxnSpPr>
          <p:nvPr/>
        </p:nvCxnSpPr>
        <p:spPr>
          <a:xfrm flipH="1">
            <a:off x="4647082" y="4137696"/>
            <a:ext cx="3390417" cy="0"/>
          </a:xfrm>
          <a:prstGeom prst="line">
            <a:avLst/>
          </a:prstGeom>
          <a:ln w="127000" cap="rnd">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8" name="Table 2">
            <a:extLst>
              <a:ext uri="{FF2B5EF4-FFF2-40B4-BE49-F238E27FC236}">
                <a16:creationId xmlns:a16="http://schemas.microsoft.com/office/drawing/2014/main" id="{B6296421-4B05-4690-B6C4-55033F421B68}"/>
              </a:ext>
            </a:extLst>
          </p:cNvPr>
          <p:cNvGraphicFramePr>
            <a:graphicFrameLocks noGrp="1"/>
          </p:cNvGraphicFramePr>
          <p:nvPr>
            <p:extLst>
              <p:ext uri="{D42A27DB-BD31-4B8C-83A1-F6EECF244321}">
                <p14:modId xmlns:p14="http://schemas.microsoft.com/office/powerpoint/2010/main" val="3741564731"/>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highlight>
                            <a:srgbClr val="FF0000"/>
                          </a:highlight>
                          <a:latin typeface="+mn-lt"/>
                          <a:ea typeface="+mn-ea"/>
                          <a:cs typeface="+mn-cs"/>
                          <a:hlinkClick r:id="rId3">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highlight>
                          <a:srgbClr val="FF0000"/>
                        </a:highligh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framework</a:t>
                      </a:r>
                      <a:endParaRPr lang="ar-SA" sz="1200" b="1" dirty="0">
                        <a:solidFill>
                          <a:schemeClr val="bg1"/>
                        </a:solidFill>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rPr>
                        <a:t>Prototype</a:t>
                      </a:r>
                      <a:endParaRPr lang="ar-SA" sz="1200" b="1" dirty="0">
                        <a:solidFill>
                          <a:schemeClr val="bg1"/>
                        </a:solidFill>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1465166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CEBF9ADB-6E3A-4D96-B1BD-D3FBB7632B65}"/>
              </a:ext>
            </a:extLst>
          </p:cNvPr>
          <p:cNvSpPr txBox="1"/>
          <p:nvPr/>
        </p:nvSpPr>
        <p:spPr>
          <a:xfrm>
            <a:off x="2356803" y="3044279"/>
            <a:ext cx="7737537" cy="769441"/>
          </a:xfrm>
          <a:prstGeom prst="rect">
            <a:avLst/>
          </a:prstGeom>
          <a:noFill/>
        </p:spPr>
        <p:txBody>
          <a:bodyPr wrap="square" rtlCol="0">
            <a:spAutoFit/>
          </a:bodyPr>
          <a:lstStyle/>
          <a:p>
            <a:pPr algn="ctr"/>
            <a:r>
              <a:rPr lang="en-US" sz="4400" b="1" dirty="0">
                <a:solidFill>
                  <a:schemeClr val="accent1"/>
                </a:solidFill>
                <a:effectLst>
                  <a:outerShdw blurRad="38100" dist="38100" dir="2700000" algn="tl">
                    <a:srgbClr val="000000">
                      <a:alpha val="43137"/>
                    </a:srgbClr>
                  </a:outerShdw>
                </a:effectLst>
              </a:rPr>
              <a:t>Gantt chart</a:t>
            </a:r>
            <a:endParaRPr lang="ar-SA" sz="4400" b="1" dirty="0">
              <a:solidFill>
                <a:schemeClr val="accent1"/>
              </a:solidFill>
              <a:effectLst>
                <a:outerShdw blurRad="38100" dist="38100" dir="2700000" algn="tl">
                  <a:srgbClr val="000000">
                    <a:alpha val="43137"/>
                  </a:srgbClr>
                </a:outerShdw>
              </a:effectLst>
            </a:endParaRPr>
          </a:p>
        </p:txBody>
      </p:sp>
      <p:cxnSp>
        <p:nvCxnSpPr>
          <p:cNvPr id="30" name="Straight Connector 15">
            <a:extLst>
              <a:ext uri="{FF2B5EF4-FFF2-40B4-BE49-F238E27FC236}">
                <a16:creationId xmlns:a16="http://schemas.microsoft.com/office/drawing/2014/main" id="{F978BB61-70A2-4447-B40D-361C6E1A6BE4}"/>
              </a:ext>
            </a:extLst>
          </p:cNvPr>
          <p:cNvCxnSpPr>
            <a:cxnSpLocks/>
          </p:cNvCxnSpPr>
          <p:nvPr/>
        </p:nvCxnSpPr>
        <p:spPr>
          <a:xfrm flipH="1">
            <a:off x="3723437" y="3910348"/>
            <a:ext cx="5596127" cy="0"/>
          </a:xfrm>
          <a:prstGeom prst="line">
            <a:avLst/>
          </a:prstGeom>
          <a:ln w="1270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16">
            <a:extLst>
              <a:ext uri="{FF2B5EF4-FFF2-40B4-BE49-F238E27FC236}">
                <a16:creationId xmlns:a16="http://schemas.microsoft.com/office/drawing/2014/main" id="{BF40EAC9-9CE0-41B9-B00F-D09C133C79C5}"/>
              </a:ext>
            </a:extLst>
          </p:cNvPr>
          <p:cNvCxnSpPr>
            <a:cxnSpLocks/>
          </p:cNvCxnSpPr>
          <p:nvPr/>
        </p:nvCxnSpPr>
        <p:spPr>
          <a:xfrm flipH="1">
            <a:off x="4659782" y="3910348"/>
            <a:ext cx="3390417" cy="0"/>
          </a:xfrm>
          <a:prstGeom prst="line">
            <a:avLst/>
          </a:prstGeom>
          <a:ln w="1270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733F0B3B-C3D4-4071-B9B9-4114D1B71090}"/>
              </a:ext>
            </a:extLst>
          </p:cNvPr>
          <p:cNvSpPr>
            <a:spLocks/>
          </p:cNvSpPr>
          <p:nvPr/>
        </p:nvSpPr>
        <p:spPr bwMode="auto">
          <a:xfrm>
            <a:off x="1" y="5007430"/>
            <a:ext cx="2699656" cy="1871592"/>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 name="Freeform: Shape 4">
            <a:extLst>
              <a:ext uri="{FF2B5EF4-FFF2-40B4-BE49-F238E27FC236}">
                <a16:creationId xmlns:a16="http://schemas.microsoft.com/office/drawing/2014/main" id="{D1F38645-FDAA-4310-9CBD-6D61283EF338}"/>
              </a:ext>
            </a:extLst>
          </p:cNvPr>
          <p:cNvSpPr>
            <a:spLocks/>
          </p:cNvSpPr>
          <p:nvPr/>
        </p:nvSpPr>
        <p:spPr bwMode="auto">
          <a:xfrm>
            <a:off x="0" y="5203374"/>
            <a:ext cx="2757713" cy="1654626"/>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aphicFrame>
        <p:nvGraphicFramePr>
          <p:cNvPr id="8" name="Table 2">
            <a:extLst>
              <a:ext uri="{FF2B5EF4-FFF2-40B4-BE49-F238E27FC236}">
                <a16:creationId xmlns:a16="http://schemas.microsoft.com/office/drawing/2014/main" id="{F0E7B888-030F-4803-9C8E-7654E5C890E2}"/>
              </a:ext>
            </a:extLst>
          </p:cNvPr>
          <p:cNvGraphicFramePr>
            <a:graphicFrameLocks noGrp="1"/>
          </p:cNvGraphicFramePr>
          <p:nvPr>
            <p:extLst>
              <p:ext uri="{D42A27DB-BD31-4B8C-83A1-F6EECF244321}">
                <p14:modId xmlns:p14="http://schemas.microsoft.com/office/powerpoint/2010/main" val="2088487351"/>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highlight>
                            <a:srgbClr val="FF0000"/>
                          </a:highlight>
                        </a:rPr>
                        <a:t>Gantt chart</a:t>
                      </a:r>
                      <a:endParaRPr lang="ar-SA" sz="1400" b="1" dirty="0">
                        <a:solidFill>
                          <a:schemeClr val="bg1"/>
                        </a:solidFill>
                        <a:effectLst>
                          <a:outerShdw blurRad="38100" dist="38100" dir="2700000" algn="tl">
                            <a:srgbClr val="000000">
                              <a:alpha val="43137"/>
                            </a:srgbClr>
                          </a:outerShdw>
                        </a:effectLst>
                        <a:highlight>
                          <a:srgbClr val="FF0000"/>
                        </a:highligh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3">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framework</a:t>
                      </a:r>
                      <a:endParaRPr lang="ar-SA" sz="1200" b="1" dirty="0">
                        <a:solidFill>
                          <a:schemeClr val="bg1"/>
                        </a:solidFill>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rPr>
                        <a:t>Prototype</a:t>
                      </a:r>
                      <a:endParaRPr lang="ar-SA" sz="1200" b="1" dirty="0">
                        <a:solidFill>
                          <a:schemeClr val="bg1"/>
                        </a:solidFill>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3392024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B4FEBF7-7777-40D7-A225-C9469786D469}"/>
              </a:ext>
            </a:extLst>
          </p:cNvPr>
          <p:cNvGrpSpPr/>
          <p:nvPr/>
        </p:nvGrpSpPr>
        <p:grpSpPr>
          <a:xfrm flipV="1">
            <a:off x="0" y="-2"/>
            <a:ext cx="2999678" cy="3088890"/>
            <a:chOff x="0" y="1515762"/>
            <a:chExt cx="8230197" cy="5342238"/>
          </a:xfrm>
        </p:grpSpPr>
        <p:sp>
          <p:nvSpPr>
            <p:cNvPr id="4" name="Freeform: Shape 3">
              <a:extLst>
                <a:ext uri="{FF2B5EF4-FFF2-40B4-BE49-F238E27FC236}">
                  <a16:creationId xmlns:a16="http://schemas.microsoft.com/office/drawing/2014/main" id="{CA49F817-FFF2-4CA7-A265-F39BA2B18B9A}"/>
                </a:ext>
              </a:extLst>
            </p:cNvPr>
            <p:cNvSpPr>
              <a:spLocks/>
            </p:cNvSpPr>
            <p:nvPr/>
          </p:nvSpPr>
          <p:spPr bwMode="auto">
            <a:xfrm>
              <a:off x="3943017" y="4209911"/>
              <a:ext cx="4287180" cy="2648089"/>
            </a:xfrm>
            <a:custGeom>
              <a:avLst/>
              <a:gdLst>
                <a:gd name="connsiteX0" fmla="*/ 3474883 w 4287180"/>
                <a:gd name="connsiteY0" fmla="*/ 0 h 2648089"/>
                <a:gd name="connsiteX1" fmla="*/ 4223600 w 4287180"/>
                <a:gd name="connsiteY1" fmla="*/ 2312066 h 2648089"/>
                <a:gd name="connsiteX2" fmla="*/ 4287180 w 4287180"/>
                <a:gd name="connsiteY2" fmla="*/ 2648089 h 2648089"/>
                <a:gd name="connsiteX3" fmla="*/ 0 w 4287180"/>
                <a:gd name="connsiteY3" fmla="*/ 2648089 h 2648089"/>
                <a:gd name="connsiteX4" fmla="*/ 99164 w 4287180"/>
                <a:gd name="connsiteY4" fmla="*/ 2538398 h 2648089"/>
                <a:gd name="connsiteX5" fmla="*/ 3474883 w 4287180"/>
                <a:gd name="connsiteY5" fmla="*/ 0 h 264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7180" h="2648089">
                  <a:moveTo>
                    <a:pt x="3474883" y="0"/>
                  </a:moveTo>
                  <a:cubicBezTo>
                    <a:pt x="3474883" y="0"/>
                    <a:pt x="3923787" y="842253"/>
                    <a:pt x="4223600" y="2312066"/>
                  </a:cubicBezTo>
                  <a:lnTo>
                    <a:pt x="4287180" y="2648089"/>
                  </a:lnTo>
                  <a:lnTo>
                    <a:pt x="0" y="2648089"/>
                  </a:lnTo>
                  <a:lnTo>
                    <a:pt x="99164" y="2538398"/>
                  </a:lnTo>
                  <a:cubicBezTo>
                    <a:pt x="1846426" y="646421"/>
                    <a:pt x="3474883" y="0"/>
                    <a:pt x="3474883" y="0"/>
                  </a:cubicBezTo>
                  <a:close/>
                </a:path>
              </a:pathLst>
            </a:custGeom>
            <a:solidFill>
              <a:schemeClr val="accent3">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 name="Freeform: Shape 4">
              <a:extLst>
                <a:ext uri="{FF2B5EF4-FFF2-40B4-BE49-F238E27FC236}">
                  <a16:creationId xmlns:a16="http://schemas.microsoft.com/office/drawing/2014/main" id="{2895FCCD-5ED0-4562-B519-07D2802DF52E}"/>
                </a:ext>
              </a:extLst>
            </p:cNvPr>
            <p:cNvSpPr>
              <a:spLocks/>
            </p:cNvSpPr>
            <p:nvPr/>
          </p:nvSpPr>
          <p:spPr bwMode="auto">
            <a:xfrm>
              <a:off x="1" y="2826314"/>
              <a:ext cx="3432369" cy="4031686"/>
            </a:xfrm>
            <a:custGeom>
              <a:avLst/>
              <a:gdLst>
                <a:gd name="connsiteX0" fmla="*/ 0 w 3432369"/>
                <a:gd name="connsiteY0" fmla="*/ 0 h 4031686"/>
                <a:gd name="connsiteX1" fmla="*/ 1504 w 3432369"/>
                <a:gd name="connsiteY1" fmla="*/ 953 h 4031686"/>
                <a:gd name="connsiteX2" fmla="*/ 3379103 w 3432369"/>
                <a:gd name="connsiteY2" fmla="*/ 3931543 h 4031686"/>
                <a:gd name="connsiteX3" fmla="*/ 3432369 w 3432369"/>
                <a:gd name="connsiteY3" fmla="*/ 4031686 h 4031686"/>
                <a:gd name="connsiteX4" fmla="*/ 0 w 3432369"/>
                <a:gd name="connsiteY4" fmla="*/ 4031686 h 4031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369" h="4031686">
                  <a:moveTo>
                    <a:pt x="0" y="0"/>
                  </a:moveTo>
                  <a:lnTo>
                    <a:pt x="1504" y="953"/>
                  </a:lnTo>
                  <a:cubicBezTo>
                    <a:pt x="123007" y="78649"/>
                    <a:pt x="1915642" y="1254878"/>
                    <a:pt x="3379103" y="3931543"/>
                  </a:cubicBezTo>
                  <a:lnTo>
                    <a:pt x="3432369" y="4031686"/>
                  </a:lnTo>
                  <a:lnTo>
                    <a:pt x="0" y="4031686"/>
                  </a:ln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6" name="Freeform: Shape 5">
              <a:extLst>
                <a:ext uri="{FF2B5EF4-FFF2-40B4-BE49-F238E27FC236}">
                  <a16:creationId xmlns:a16="http://schemas.microsoft.com/office/drawing/2014/main" id="{D1E97F3C-B58D-4131-8972-B81D86A2976F}"/>
                </a:ext>
              </a:extLst>
            </p:cNvPr>
            <p:cNvSpPr>
              <a:spLocks/>
            </p:cNvSpPr>
            <p:nvPr/>
          </p:nvSpPr>
          <p:spPr bwMode="auto">
            <a:xfrm>
              <a:off x="1702101" y="2823127"/>
              <a:ext cx="5153313" cy="4034873"/>
            </a:xfrm>
            <a:custGeom>
              <a:avLst/>
              <a:gdLst>
                <a:gd name="connsiteX0" fmla="*/ 3439598 w 5153313"/>
                <a:gd name="connsiteY0" fmla="*/ 0 h 4034873"/>
                <a:gd name="connsiteX1" fmla="*/ 5141312 w 5153313"/>
                <a:gd name="connsiteY1" fmla="*/ 3980190 h 4034873"/>
                <a:gd name="connsiteX2" fmla="*/ 5153313 w 5153313"/>
                <a:gd name="connsiteY2" fmla="*/ 4034873 h 4034873"/>
                <a:gd name="connsiteX3" fmla="*/ 0 w 5153313"/>
                <a:gd name="connsiteY3" fmla="*/ 4034873 h 4034873"/>
                <a:gd name="connsiteX4" fmla="*/ 67839 w 5153313"/>
                <a:gd name="connsiteY4" fmla="*/ 3907984 h 4034873"/>
                <a:gd name="connsiteX5" fmla="*/ 3439598 w 5153313"/>
                <a:gd name="connsiteY5" fmla="*/ 0 h 403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3313" h="4034873">
                  <a:moveTo>
                    <a:pt x="3439598" y="0"/>
                  </a:moveTo>
                  <a:cubicBezTo>
                    <a:pt x="3439598" y="0"/>
                    <a:pt x="4550391" y="1412041"/>
                    <a:pt x="5141312" y="3980190"/>
                  </a:cubicBezTo>
                  <a:lnTo>
                    <a:pt x="5153313" y="4034873"/>
                  </a:lnTo>
                  <a:lnTo>
                    <a:pt x="0" y="4034873"/>
                  </a:lnTo>
                  <a:lnTo>
                    <a:pt x="67839" y="3907984"/>
                  </a:lnTo>
                  <a:cubicBezTo>
                    <a:pt x="1581781" y="1155306"/>
                    <a:pt x="3439598" y="0"/>
                    <a:pt x="3439598"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7" name="Freeform: Shape 6">
              <a:extLst>
                <a:ext uri="{FF2B5EF4-FFF2-40B4-BE49-F238E27FC236}">
                  <a16:creationId xmlns:a16="http://schemas.microsoft.com/office/drawing/2014/main" id="{71680FF2-2315-4B68-9FBC-1D040E566770}"/>
                </a:ext>
              </a:extLst>
            </p:cNvPr>
            <p:cNvSpPr>
              <a:spLocks/>
            </p:cNvSpPr>
            <p:nvPr/>
          </p:nvSpPr>
          <p:spPr bwMode="auto">
            <a:xfrm>
              <a:off x="0" y="1515762"/>
              <a:ext cx="5471256" cy="5342238"/>
            </a:xfrm>
            <a:custGeom>
              <a:avLst/>
              <a:gdLst>
                <a:gd name="connsiteX0" fmla="*/ 2540037 w 5471256"/>
                <a:gd name="connsiteY0" fmla="*/ 0 h 5342238"/>
                <a:gd name="connsiteX1" fmla="*/ 5380352 w 5471256"/>
                <a:gd name="connsiteY1" fmla="*/ 5022625 h 5342238"/>
                <a:gd name="connsiteX2" fmla="*/ 5471256 w 5471256"/>
                <a:gd name="connsiteY2" fmla="*/ 5342238 h 5342238"/>
                <a:gd name="connsiteX3" fmla="*/ 0 w 5471256"/>
                <a:gd name="connsiteY3" fmla="*/ 5342238 h 5342238"/>
                <a:gd name="connsiteX4" fmla="*/ 0 w 5471256"/>
                <a:gd name="connsiteY4" fmla="*/ 4108742 h 5342238"/>
                <a:gd name="connsiteX5" fmla="*/ 27726 w 5471256"/>
                <a:gd name="connsiteY5" fmla="*/ 4033341 h 5342238"/>
                <a:gd name="connsiteX6" fmla="*/ 2540037 w 5471256"/>
                <a:gd name="connsiteY6" fmla="*/ 0 h 534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1256" h="5342238">
                  <a:moveTo>
                    <a:pt x="2540037" y="0"/>
                  </a:moveTo>
                  <a:cubicBezTo>
                    <a:pt x="2540037" y="0"/>
                    <a:pt x="4377053" y="1658695"/>
                    <a:pt x="5380352" y="5022625"/>
                  </a:cubicBezTo>
                  <a:lnTo>
                    <a:pt x="5471256" y="5342238"/>
                  </a:lnTo>
                  <a:lnTo>
                    <a:pt x="0" y="5342238"/>
                  </a:lnTo>
                  <a:lnTo>
                    <a:pt x="0" y="4108742"/>
                  </a:lnTo>
                  <a:lnTo>
                    <a:pt x="27726" y="4033341"/>
                  </a:lnTo>
                  <a:cubicBezTo>
                    <a:pt x="1058217" y="1333268"/>
                    <a:pt x="2540037" y="0"/>
                    <a:pt x="2540037"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sp>
        <p:nvSpPr>
          <p:cNvPr id="8" name="مخطط انسيابي: متعدد المستندات 7">
            <a:extLst>
              <a:ext uri="{FF2B5EF4-FFF2-40B4-BE49-F238E27FC236}">
                <a16:creationId xmlns:a16="http://schemas.microsoft.com/office/drawing/2014/main" id="{3BE75CFC-C0DA-4B7C-B909-A03C22E28A14}"/>
              </a:ext>
            </a:extLst>
          </p:cNvPr>
          <p:cNvSpPr/>
          <p:nvPr/>
        </p:nvSpPr>
        <p:spPr>
          <a:xfrm>
            <a:off x="3249122" y="309183"/>
            <a:ext cx="8628324" cy="6120688"/>
          </a:xfrm>
          <a:prstGeom prst="flowChartMultidocument">
            <a:avLst/>
          </a:prstGeom>
        </p:spPr>
        <p:style>
          <a:lnRef idx="2">
            <a:schemeClr val="accent1"/>
          </a:lnRef>
          <a:fillRef idx="1">
            <a:schemeClr val="lt1"/>
          </a:fillRef>
          <a:effectRef idx="0">
            <a:schemeClr val="accent1"/>
          </a:effectRef>
          <a:fontRef idx="minor">
            <a:schemeClr val="dk1"/>
          </a:fontRef>
        </p:style>
        <p:txBody>
          <a:bodyPr rtlCol="1" anchor="ctr"/>
          <a:lstStyle/>
          <a:p>
            <a:endParaRPr lang="en-US" sz="3600" b="1" dirty="0">
              <a:solidFill>
                <a:schemeClr val="tx2">
                  <a:lumMod val="50000"/>
                </a:schemeClr>
              </a:solidFill>
            </a:endParaRPr>
          </a:p>
          <a:p>
            <a:endParaRPr lang="en-US" sz="3600" b="1" dirty="0">
              <a:solidFill>
                <a:schemeClr val="tx2">
                  <a:lumMod val="50000"/>
                </a:schemeClr>
              </a:solidFill>
            </a:endParaRPr>
          </a:p>
          <a:p>
            <a:endParaRPr lang="en-US" sz="3600" b="1" dirty="0">
              <a:solidFill>
                <a:schemeClr val="tx2">
                  <a:lumMod val="50000"/>
                </a:schemeClr>
              </a:solidFill>
            </a:endParaRPr>
          </a:p>
          <a:p>
            <a:r>
              <a:rPr lang="en-US" sz="3600" b="1" dirty="0">
                <a:solidFill>
                  <a:schemeClr val="tx2">
                    <a:lumMod val="50000"/>
                  </a:schemeClr>
                </a:solidFill>
              </a:rPr>
              <a:t>Outline:</a:t>
            </a:r>
          </a:p>
          <a:p>
            <a:endParaRPr lang="en-US" sz="3600" b="1" dirty="0">
              <a:solidFill>
                <a:schemeClr val="tx2">
                  <a:lumMod val="50000"/>
                </a:schemeClr>
              </a:solidFill>
            </a:endParaRPr>
          </a:p>
          <a:p>
            <a:pPr marL="285750" indent="-285750">
              <a:buFont typeface="Wingdings" panose="05000000000000000000" pitchFamily="2" charset="2"/>
              <a:buChar char="v"/>
            </a:pPr>
            <a:r>
              <a:rPr lang="en-US" sz="2000" b="1" dirty="0">
                <a:solidFill>
                  <a:schemeClr val="accent1">
                    <a:lumMod val="75000"/>
                  </a:schemeClr>
                </a:solidFill>
                <a:effectLst>
                  <a:outerShdw blurRad="38100" dist="38100" dir="2700000" algn="tl">
                    <a:srgbClr val="000000">
                      <a:alpha val="43137"/>
                    </a:srgbClr>
                  </a:outerShdw>
                </a:effectLst>
              </a:rPr>
              <a:t>Project Idea</a:t>
            </a:r>
          </a:p>
          <a:p>
            <a:pPr marL="285750" indent="-285750">
              <a:buFont typeface="Wingdings" panose="05000000000000000000" pitchFamily="2" charset="2"/>
              <a:buChar char="v"/>
            </a:pPr>
            <a:r>
              <a:rPr lang="en-US" altLang="ko-KR" sz="2000" b="1" dirty="0">
                <a:ln w="0"/>
                <a:solidFill>
                  <a:schemeClr val="accent1">
                    <a:lumMod val="75000"/>
                  </a:schemeClr>
                </a:solidFill>
                <a:effectLst>
                  <a:outerShdw blurRad="38100" dist="38100" dir="2700000" algn="tl">
                    <a:srgbClr val="000000">
                      <a:alpha val="43137"/>
                    </a:srgbClr>
                  </a:outerShdw>
                </a:effectLst>
                <a:cs typeface="Arial" pitchFamily="34" charset="0"/>
              </a:rPr>
              <a:t>Problem area</a:t>
            </a:r>
          </a:p>
          <a:p>
            <a:pPr marL="285750" indent="-285750">
              <a:buFont typeface="Wingdings" panose="05000000000000000000" pitchFamily="2" charset="2"/>
              <a:buChar char="v"/>
            </a:pPr>
            <a:r>
              <a:rPr lang="en-US" altLang="ko-KR" sz="2000" b="1" dirty="0">
                <a:ln w="0"/>
                <a:solidFill>
                  <a:schemeClr val="accent1">
                    <a:lumMod val="75000"/>
                  </a:schemeClr>
                </a:solidFill>
                <a:effectLst>
                  <a:outerShdw blurRad="38100" dist="38100" dir="2700000" algn="tl">
                    <a:srgbClr val="000000">
                      <a:alpha val="43137"/>
                    </a:srgbClr>
                  </a:outerShdw>
                </a:effectLst>
              </a:rPr>
              <a:t>Objectives</a:t>
            </a:r>
            <a:endParaRPr lang="en-ID" sz="9600" b="1" dirty="0">
              <a:solidFill>
                <a:schemeClr val="accent1">
                  <a:lumMod val="75000"/>
                </a:schemeClr>
              </a:solidFill>
              <a:effectLst>
                <a:outerShdw blurRad="38100" dist="38100" dir="2700000" algn="tl">
                  <a:srgbClr val="000000">
                    <a:alpha val="43137"/>
                  </a:srgbClr>
                </a:outerShdw>
              </a:effectLst>
            </a:endParaRPr>
          </a:p>
          <a:p>
            <a:pPr marL="285750" indent="-285750">
              <a:buFont typeface="Wingdings" panose="05000000000000000000" pitchFamily="2" charset="2"/>
              <a:buChar char="v"/>
            </a:pPr>
            <a:r>
              <a:rPr lang="en-ID" sz="2000" b="1" dirty="0">
                <a:solidFill>
                  <a:schemeClr val="accent1">
                    <a:lumMod val="75000"/>
                  </a:schemeClr>
                </a:solidFill>
                <a:effectLst>
                  <a:outerShdw blurRad="38100" dist="38100" dir="2700000" algn="tl">
                    <a:srgbClr val="000000">
                      <a:alpha val="43137"/>
                    </a:srgbClr>
                  </a:outerShdw>
                </a:effectLst>
              </a:rPr>
              <a:t>Requirements specifications</a:t>
            </a:r>
          </a:p>
          <a:p>
            <a:pPr marL="285750" indent="-285750">
              <a:buFont typeface="Wingdings" panose="05000000000000000000" pitchFamily="2" charset="2"/>
              <a:buChar char="v"/>
            </a:pPr>
            <a:r>
              <a:rPr lang="en-ID" sz="2000" b="1" dirty="0">
                <a:solidFill>
                  <a:schemeClr val="accent1">
                    <a:lumMod val="75000"/>
                  </a:schemeClr>
                </a:solidFill>
                <a:effectLst>
                  <a:outerShdw blurRad="38100" dist="38100" dir="2700000" algn="tl">
                    <a:srgbClr val="000000">
                      <a:alpha val="43137"/>
                    </a:srgbClr>
                  </a:outerShdw>
                </a:effectLst>
              </a:rPr>
              <a:t> </a:t>
            </a:r>
            <a:r>
              <a:rPr lang="en-US" sz="2000" b="1" dirty="0">
                <a:ln w="0"/>
                <a:solidFill>
                  <a:schemeClr val="accent1">
                    <a:lumMod val="75000"/>
                  </a:schemeClr>
                </a:solidFill>
                <a:effectLst>
                  <a:outerShdw blurRad="38100" dist="38100" dir="2700000" algn="tl">
                    <a:srgbClr val="000000">
                      <a:alpha val="43137"/>
                    </a:srgbClr>
                  </a:outerShdw>
                </a:effectLst>
              </a:rPr>
              <a:t>System analysis</a:t>
            </a:r>
          </a:p>
          <a:p>
            <a:pPr marL="285750" indent="-285750">
              <a:buFont typeface="Wingdings" panose="05000000000000000000" pitchFamily="2" charset="2"/>
              <a:buChar char="v"/>
            </a:pPr>
            <a:r>
              <a:rPr lang="en-US" sz="2000" b="1" dirty="0">
                <a:ln w="0"/>
                <a:solidFill>
                  <a:schemeClr val="accent1">
                    <a:lumMod val="75000"/>
                  </a:schemeClr>
                </a:solidFill>
                <a:effectLst>
                  <a:outerShdw blurRad="38100" dist="38100" dir="2700000" algn="tl">
                    <a:srgbClr val="000000">
                      <a:alpha val="43137"/>
                    </a:srgbClr>
                  </a:outerShdw>
                </a:effectLst>
              </a:rPr>
              <a:t>Use Case Diagram </a:t>
            </a:r>
          </a:p>
          <a:p>
            <a:pPr marL="285750" indent="-285750">
              <a:buFont typeface="Wingdings" panose="05000000000000000000" pitchFamily="2" charset="2"/>
              <a:buChar char="v"/>
            </a:pPr>
            <a:r>
              <a:rPr lang="en-US" sz="2000" b="1" dirty="0">
                <a:ln w="0"/>
                <a:solidFill>
                  <a:schemeClr val="accent1">
                    <a:lumMod val="75000"/>
                  </a:schemeClr>
                </a:solidFill>
                <a:effectLst>
                  <a:outerShdw blurRad="38100" dist="38100" dir="2700000" algn="tl">
                    <a:srgbClr val="000000">
                      <a:alpha val="43137"/>
                    </a:srgbClr>
                  </a:outerShdw>
                </a:effectLst>
              </a:rPr>
              <a:t>Database </a:t>
            </a:r>
            <a:r>
              <a:rPr lang="en-US" sz="2000" b="1" dirty="0">
                <a:solidFill>
                  <a:schemeClr val="accent1">
                    <a:lumMod val="75000"/>
                  </a:schemeClr>
                </a:solidFill>
                <a:effectLst>
                  <a:outerShdw blurRad="38100" dist="38100" dir="2700000" algn="tl">
                    <a:srgbClr val="000000">
                      <a:alpha val="43137"/>
                    </a:srgbClr>
                  </a:outerShdw>
                </a:effectLst>
                <a:latin typeface="Open Sans"/>
              </a:rPr>
              <a:t>Design</a:t>
            </a:r>
          </a:p>
          <a:p>
            <a:pPr marL="285750" indent="-285750">
              <a:buFont typeface="Wingdings" panose="05000000000000000000" pitchFamily="2" charset="2"/>
              <a:buChar char="v"/>
            </a:pPr>
            <a:r>
              <a:rPr lang="en-US" sz="2000" b="1" dirty="0">
                <a:solidFill>
                  <a:schemeClr val="accent1">
                    <a:lumMod val="75000"/>
                  </a:schemeClr>
                </a:solidFill>
                <a:effectLst>
                  <a:outerShdw blurRad="38100" dist="38100" dir="2700000" algn="tl">
                    <a:srgbClr val="000000">
                      <a:alpha val="43137"/>
                    </a:srgbClr>
                  </a:outerShdw>
                </a:effectLst>
              </a:rPr>
              <a:t>Prototype</a:t>
            </a:r>
          </a:p>
          <a:p>
            <a:pPr marL="285750" indent="-285750">
              <a:buFont typeface="Wingdings" panose="05000000000000000000" pitchFamily="2" charset="2"/>
              <a:buChar char="v"/>
            </a:pPr>
            <a:r>
              <a:rPr lang="en-US" sz="2000" b="1" dirty="0">
                <a:ln w="0"/>
                <a:solidFill>
                  <a:schemeClr val="accent1">
                    <a:lumMod val="75000"/>
                  </a:schemeClr>
                </a:solidFill>
                <a:effectLst>
                  <a:outerShdw blurRad="38100" dist="38100" dir="2700000" algn="tl">
                    <a:srgbClr val="000000">
                      <a:alpha val="43137"/>
                    </a:srgbClr>
                  </a:outerShdw>
                </a:effectLst>
              </a:rPr>
              <a:t>Framework</a:t>
            </a:r>
          </a:p>
          <a:p>
            <a:pPr marL="285750" indent="-285750">
              <a:buFont typeface="Wingdings" panose="05000000000000000000" pitchFamily="2" charset="2"/>
              <a:buChar char="v"/>
            </a:pPr>
            <a:r>
              <a:rPr lang="en-US" sz="2000" b="1" dirty="0">
                <a:ln w="0"/>
                <a:solidFill>
                  <a:schemeClr val="accent1">
                    <a:lumMod val="75000"/>
                  </a:schemeClr>
                </a:solidFill>
                <a:effectLst>
                  <a:outerShdw blurRad="38100" dist="38100" dir="2700000" algn="tl">
                    <a:srgbClr val="000000">
                      <a:alpha val="43137"/>
                    </a:srgbClr>
                  </a:outerShdw>
                </a:effectLst>
              </a:rPr>
              <a:t>Live Demo</a:t>
            </a:r>
          </a:p>
          <a:p>
            <a:pPr marL="285750" indent="-285750">
              <a:buFont typeface="Wingdings" panose="05000000000000000000" pitchFamily="2" charset="2"/>
              <a:buChar char="v"/>
            </a:pPr>
            <a:r>
              <a:rPr lang="en-US" sz="2000" b="1" dirty="0">
                <a:solidFill>
                  <a:schemeClr val="accent1">
                    <a:lumMod val="75000"/>
                  </a:schemeClr>
                </a:solidFill>
                <a:effectLst>
                  <a:outerShdw blurRad="38100" dist="38100" dir="2700000" algn="tl">
                    <a:srgbClr val="000000">
                      <a:alpha val="43137"/>
                    </a:srgbClr>
                  </a:outerShdw>
                </a:effectLst>
              </a:rPr>
              <a:t>Gantt chart</a:t>
            </a:r>
            <a:endParaRPr lang="ar-SA" sz="2000" b="1" dirty="0">
              <a:solidFill>
                <a:schemeClr val="accent1">
                  <a:lumMod val="75000"/>
                </a:schemeClr>
              </a:solidFill>
              <a:effectLst>
                <a:outerShdw blurRad="38100" dist="38100" dir="2700000" algn="tl">
                  <a:srgbClr val="000000">
                    <a:alpha val="43137"/>
                  </a:srgbClr>
                </a:outerShdw>
              </a:effectLst>
            </a:endParaRPr>
          </a:p>
          <a:p>
            <a:endParaRPr lang="en-US" sz="2000" b="1" dirty="0">
              <a:ln w="0"/>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pitchFamily="2" charset="2"/>
              <a:buChar char="v"/>
            </a:pPr>
            <a:endParaRPr lang="en-US" sz="2000" b="1" dirty="0">
              <a:solidFill>
                <a:schemeClr val="accent1">
                  <a:lumMod val="75000"/>
                </a:schemeClr>
              </a:solidFill>
            </a:endParaRPr>
          </a:p>
          <a:p>
            <a:endParaRPr lang="en-US" sz="2000" b="1" dirty="0">
              <a:ln w="0"/>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pitchFamily="2" charset="2"/>
              <a:buChar char="v"/>
            </a:pPr>
            <a:endParaRPr lang="en-US" sz="2000" b="1" dirty="0">
              <a:ln w="0"/>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pitchFamily="2" charset="2"/>
              <a:buChar char="v"/>
            </a:pPr>
            <a:endParaRPr lang="en-US" sz="2000" b="1" dirty="0">
              <a:ln w="0"/>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pitchFamily="2" charset="2"/>
              <a:buChar char="v"/>
            </a:pPr>
            <a:endParaRPr lang="en-ID" sz="2000" b="1" dirty="0">
              <a:solidFill>
                <a:schemeClr val="accent1">
                  <a:lumMod val="50000"/>
                </a:schemeClr>
              </a:solidFill>
              <a:effectLst>
                <a:outerShdw blurRad="38100" dist="38100" dir="2700000" algn="tl" rotWithShape="0">
                  <a:srgbClr val="000000">
                    <a:alpha val="43137"/>
                  </a:srgbClr>
                </a:outerShdw>
              </a:effectLst>
            </a:endParaRPr>
          </a:p>
        </p:txBody>
      </p:sp>
    </p:spTree>
    <p:extLst>
      <p:ext uri="{BB962C8B-B14F-4D97-AF65-F5344CB8AC3E}">
        <p14:creationId xmlns:p14="http://schemas.microsoft.com/office/powerpoint/2010/main" val="567148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LSHAPE_TB_00000000000000000000000000000000_LeftEndCaps" hidden="1">
            <a:extLst>
              <a:ext uri="{FF2B5EF4-FFF2-40B4-BE49-F238E27FC236}">
                <a16:creationId xmlns:a16="http://schemas.microsoft.com/office/drawing/2014/main" id="{CDA619C6-CB2A-4607-BB21-B1B0885F46B1}"/>
              </a:ext>
            </a:extLst>
          </p:cNvPr>
          <p:cNvSpPr txBox="1"/>
          <p:nvPr>
            <p:custDataLst>
              <p:tags r:id="rId2"/>
            </p:custDataLst>
          </p:nvPr>
        </p:nvSpPr>
        <p:spPr>
          <a:xfrm>
            <a:off x="152669" y="1667754"/>
            <a:ext cx="825500" cy="508000"/>
          </a:xfrm>
          <a:prstGeom prst="rect">
            <a:avLst/>
          </a:prstGeom>
          <a:noFill/>
        </p:spPr>
        <p:txBody>
          <a:bodyPr vert="horz" wrap="none" lIns="0" tIns="0" rIns="0" bIns="0" rtlCol="0" anchor="ctr" anchorCtr="0">
            <a:spAutoFit/>
          </a:bodyPr>
          <a:lstStyle/>
          <a:p>
            <a:pPr algn="ctr"/>
            <a:r>
              <a:rPr lang="en-US" sz="3200" b="1" spc="-38">
                <a:solidFill>
                  <a:srgbClr val="ED7D31"/>
                </a:solidFill>
                <a:latin typeface="Calibri" panose="020F0502020204030204" pitchFamily="34" charset="0"/>
              </a:rPr>
              <a:t>2021</a:t>
            </a:r>
          </a:p>
        </p:txBody>
      </p:sp>
      <p:sp>
        <p:nvSpPr>
          <p:cNvPr id="3" name="OTLSHAPE_TB_00000000000000000000000000000000_RightEndCaps" hidden="1">
            <a:extLst>
              <a:ext uri="{FF2B5EF4-FFF2-40B4-BE49-F238E27FC236}">
                <a16:creationId xmlns:a16="http://schemas.microsoft.com/office/drawing/2014/main" id="{55E1CDBE-54B7-4D11-920C-C75A3AF49383}"/>
              </a:ext>
            </a:extLst>
          </p:cNvPr>
          <p:cNvSpPr txBox="1"/>
          <p:nvPr>
            <p:custDataLst>
              <p:tags r:id="rId3"/>
            </p:custDataLst>
          </p:nvPr>
        </p:nvSpPr>
        <p:spPr>
          <a:xfrm>
            <a:off x="11660417" y="1903508"/>
            <a:ext cx="38100" cy="25400"/>
          </a:xfrm>
          <a:prstGeom prst="rect">
            <a:avLst/>
          </a:prstGeom>
          <a:noFill/>
        </p:spPr>
        <p:txBody>
          <a:bodyPr vert="horz" wrap="none" lIns="0" tIns="0" rIns="0" bIns="0" rtlCol="0" anchor="ctr" anchorCtr="0">
            <a:spAutoFit/>
          </a:bodyPr>
          <a:lstStyle/>
          <a:p>
            <a:pPr algn="ctr"/>
            <a:r>
              <a:rPr lang="en-US" sz="100" b="1" spc="-38">
                <a:solidFill>
                  <a:srgbClr val="ED7D31"/>
                </a:solidFill>
                <a:latin typeface="Calibri" panose="020F0502020204030204" pitchFamily="34" charset="0"/>
              </a:rPr>
              <a:t>2021</a:t>
            </a:r>
          </a:p>
        </p:txBody>
      </p:sp>
      <p:sp>
        <p:nvSpPr>
          <p:cNvPr id="850" name="OTLSHAPE_TB_00000000000000000000000000000000_ElapsedTime" hidden="1">
            <a:extLst>
              <a:ext uri="{FF2B5EF4-FFF2-40B4-BE49-F238E27FC236}">
                <a16:creationId xmlns:a16="http://schemas.microsoft.com/office/drawing/2014/main" id="{94E308C1-5355-403E-AA34-F05AA60333CD}"/>
              </a:ext>
            </a:extLst>
          </p:cNvPr>
          <p:cNvSpPr/>
          <p:nvPr>
            <p:custDataLst>
              <p:tags r:id="rId4"/>
            </p:custDataLst>
          </p:nvPr>
        </p:nvSpPr>
        <p:spPr>
          <a:xfrm>
            <a:off x="0" y="0"/>
            <a:ext cx="0" cy="0"/>
          </a:xfrm>
          <a:prstGeom prst="roundRect">
            <a:avLst>
              <a:gd name="adj" fmla="val 10000000"/>
            </a:avLst>
          </a:prstGeom>
          <a:solidFill>
            <a:srgbClr val="FF0000">
              <a:alpha val="30196"/>
            </a:srgbClr>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TLSHAPE_TB_00000000000000000000000000000000_TodayMarkerShape" hidden="1">
            <a:extLst>
              <a:ext uri="{FF2B5EF4-FFF2-40B4-BE49-F238E27FC236}">
                <a16:creationId xmlns:a16="http://schemas.microsoft.com/office/drawing/2014/main" id="{D62F802B-798B-4BA5-A63F-0868DB4CF914}"/>
              </a:ext>
            </a:extLst>
          </p:cNvPr>
          <p:cNvSpPr/>
          <p:nvPr>
            <p:custDataLst>
              <p:tags r:id="rId5"/>
            </p:custDataLst>
          </p:nvPr>
        </p:nvSpPr>
        <p:spPr>
          <a:xfrm flipV="1">
            <a:off x="1315647" y="1587500"/>
            <a:ext cx="114300" cy="127000"/>
          </a:xfrm>
          <a:prstGeom prst="triangle">
            <a:avLst/>
          </a:prstGeom>
          <a:solidFill>
            <a:srgbClr val="FF0000"/>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TLSHAPE_TB_00000000000000000000000000000000_TodayMarkerText" hidden="1">
            <a:extLst>
              <a:ext uri="{FF2B5EF4-FFF2-40B4-BE49-F238E27FC236}">
                <a16:creationId xmlns:a16="http://schemas.microsoft.com/office/drawing/2014/main" id="{40FC02C8-8F3E-454E-88F4-334C353E2979}"/>
              </a:ext>
            </a:extLst>
          </p:cNvPr>
          <p:cNvSpPr txBox="1"/>
          <p:nvPr>
            <p:custDataLst>
              <p:tags r:id="rId6"/>
            </p:custDataLst>
          </p:nvPr>
        </p:nvSpPr>
        <p:spPr>
          <a:xfrm>
            <a:off x="647724" y="3463668"/>
            <a:ext cx="0" cy="0"/>
          </a:xfrm>
          <a:prstGeom prst="rect">
            <a:avLst/>
          </a:prstGeom>
          <a:noFill/>
        </p:spPr>
        <p:txBody>
          <a:bodyPr vert="horz" wrap="none" lIns="0" tIns="0" rIns="0" bIns="0" rtlCol="0" anchor="ctr" anchorCtr="0">
            <a:spAutoFit/>
          </a:bodyPr>
          <a:lstStyle/>
          <a:p>
            <a:pPr algn="ctr"/>
            <a:r>
              <a:rPr lang="en-US" sz="1200" spc="-14">
                <a:solidFill>
                  <a:schemeClr val="dk1"/>
                </a:solidFill>
                <a:latin typeface="Calibri" panose="020F0502020204030204" pitchFamily="34" charset="0"/>
              </a:rPr>
              <a:t>Today</a:t>
            </a:r>
          </a:p>
        </p:txBody>
      </p:sp>
      <p:sp>
        <p:nvSpPr>
          <p:cNvPr id="837" name="OTLSHAPE_T_0da087545f474c41b14a8ad09979c87e_Shape">
            <a:extLst>
              <a:ext uri="{FF2B5EF4-FFF2-40B4-BE49-F238E27FC236}">
                <a16:creationId xmlns:a16="http://schemas.microsoft.com/office/drawing/2014/main" id="{D5FB7D15-E91E-40F2-8B70-E97392C3F05E}"/>
              </a:ext>
            </a:extLst>
          </p:cNvPr>
          <p:cNvSpPr/>
          <p:nvPr>
            <p:custDataLst>
              <p:tags r:id="rId7"/>
            </p:custDataLst>
          </p:nvPr>
        </p:nvSpPr>
        <p:spPr>
          <a:xfrm>
            <a:off x="1021554" y="1520843"/>
            <a:ext cx="5074446" cy="187948"/>
          </a:xfrm>
          <a:prstGeom prst="roundRect">
            <a:avLst>
              <a:gd name="adj" fmla="val 100000"/>
            </a:avLst>
          </a:prstGeom>
          <a:solidFill>
            <a:srgbClr val="0072BC"/>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8" name="OTLSHAPE_T_0da087545f474c41b14a8ad09979c87e_ShapePercentage" hidden="1">
            <a:extLst>
              <a:ext uri="{FF2B5EF4-FFF2-40B4-BE49-F238E27FC236}">
                <a16:creationId xmlns:a16="http://schemas.microsoft.com/office/drawing/2014/main" id="{636D8154-817D-465F-A51F-E715D7AE7200}"/>
              </a:ext>
            </a:extLst>
          </p:cNvPr>
          <p:cNvSpPr/>
          <p:nvPr>
            <p:custDataLst>
              <p:tags r:id="rId8"/>
            </p:custDataLst>
          </p:nvPr>
        </p:nvSpPr>
        <p:spPr>
          <a:xfrm>
            <a:off x="1370076" y="2469219"/>
            <a:ext cx="0" cy="0"/>
          </a:xfrm>
          <a:prstGeom prst="roundRect">
            <a:avLst>
              <a:gd name="adj" fmla="val 100000"/>
            </a:avLst>
          </a:prstGeom>
          <a:solidFill>
            <a:schemeClr val="dk1">
              <a:alpha val="34902"/>
            </a:schemeClr>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0" name="OTLSHAPE_T_d1b15e81164448479a000cc2030042ef_ShapePercentage" hidden="1">
            <a:extLst>
              <a:ext uri="{FF2B5EF4-FFF2-40B4-BE49-F238E27FC236}">
                <a16:creationId xmlns:a16="http://schemas.microsoft.com/office/drawing/2014/main" id="{9BDEE5FF-01F2-457D-BC40-2DEB21B7D5D0}"/>
              </a:ext>
            </a:extLst>
          </p:cNvPr>
          <p:cNvSpPr/>
          <p:nvPr>
            <p:custDataLst>
              <p:tags r:id="rId9"/>
            </p:custDataLst>
          </p:nvPr>
        </p:nvSpPr>
        <p:spPr>
          <a:xfrm>
            <a:off x="2224250" y="2906437"/>
            <a:ext cx="0" cy="0"/>
          </a:xfrm>
          <a:prstGeom prst="roundRect">
            <a:avLst>
              <a:gd name="adj" fmla="val 100000"/>
            </a:avLst>
          </a:prstGeom>
          <a:solidFill>
            <a:schemeClr val="dk1">
              <a:alpha val="34902"/>
            </a:schemeClr>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2" name="OTLSHAPE_T_4bcfbf17374e4b8b90d0d5b33586ec8a_ShapePercentage" hidden="1">
            <a:extLst>
              <a:ext uri="{FF2B5EF4-FFF2-40B4-BE49-F238E27FC236}">
                <a16:creationId xmlns:a16="http://schemas.microsoft.com/office/drawing/2014/main" id="{09F51F2E-6175-48EC-9125-92AD71C4F2A4}"/>
              </a:ext>
            </a:extLst>
          </p:cNvPr>
          <p:cNvSpPr/>
          <p:nvPr>
            <p:custDataLst>
              <p:tags r:id="rId10"/>
            </p:custDataLst>
          </p:nvPr>
        </p:nvSpPr>
        <p:spPr>
          <a:xfrm>
            <a:off x="3334676" y="3343656"/>
            <a:ext cx="0" cy="0"/>
          </a:xfrm>
          <a:prstGeom prst="roundRect">
            <a:avLst>
              <a:gd name="adj" fmla="val 100000"/>
            </a:avLst>
          </a:prstGeom>
          <a:solidFill>
            <a:schemeClr val="dk1">
              <a:alpha val="34902"/>
            </a:schemeClr>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4" name="OTLSHAPE_T_043fa3cf80de4c8c8c9d2d6549338ac0_ShapePercentage" hidden="1">
            <a:extLst>
              <a:ext uri="{FF2B5EF4-FFF2-40B4-BE49-F238E27FC236}">
                <a16:creationId xmlns:a16="http://schemas.microsoft.com/office/drawing/2014/main" id="{CF89A860-3CE9-46F1-8C5F-4D65DB3C318D}"/>
              </a:ext>
            </a:extLst>
          </p:cNvPr>
          <p:cNvSpPr/>
          <p:nvPr>
            <p:custDataLst>
              <p:tags r:id="rId11"/>
            </p:custDataLst>
          </p:nvPr>
        </p:nvSpPr>
        <p:spPr>
          <a:xfrm>
            <a:off x="4872189" y="3780875"/>
            <a:ext cx="0" cy="0"/>
          </a:xfrm>
          <a:prstGeom prst="roundRect">
            <a:avLst>
              <a:gd name="adj" fmla="val 100000"/>
            </a:avLst>
          </a:prstGeom>
          <a:solidFill>
            <a:schemeClr val="dk1">
              <a:alpha val="34902"/>
            </a:schemeClr>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6" name="OTLSHAPE_T_1154f9cd02d64893bd7c92c833301e4f_ShapePercentage" hidden="1">
            <a:extLst>
              <a:ext uri="{FF2B5EF4-FFF2-40B4-BE49-F238E27FC236}">
                <a16:creationId xmlns:a16="http://schemas.microsoft.com/office/drawing/2014/main" id="{8121E087-303F-4E2E-8801-60D4C06C411A}"/>
              </a:ext>
            </a:extLst>
          </p:cNvPr>
          <p:cNvSpPr/>
          <p:nvPr>
            <p:custDataLst>
              <p:tags r:id="rId12"/>
            </p:custDataLst>
          </p:nvPr>
        </p:nvSpPr>
        <p:spPr>
          <a:xfrm>
            <a:off x="6068032" y="4218093"/>
            <a:ext cx="0" cy="0"/>
          </a:xfrm>
          <a:prstGeom prst="roundRect">
            <a:avLst>
              <a:gd name="adj" fmla="val 100000"/>
            </a:avLst>
          </a:prstGeom>
          <a:solidFill>
            <a:schemeClr val="dk1">
              <a:alpha val="34902"/>
            </a:schemeClr>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8" name="OTLSHAPE_T_3a92a82a2bdf44ef850513f6345966dd_ShapePercentage" hidden="1">
            <a:extLst>
              <a:ext uri="{FF2B5EF4-FFF2-40B4-BE49-F238E27FC236}">
                <a16:creationId xmlns:a16="http://schemas.microsoft.com/office/drawing/2014/main" id="{DDFD9453-44FE-4743-8CAA-215D7C4AFEFE}"/>
              </a:ext>
            </a:extLst>
          </p:cNvPr>
          <p:cNvSpPr/>
          <p:nvPr>
            <p:custDataLst>
              <p:tags r:id="rId13"/>
            </p:custDataLst>
          </p:nvPr>
        </p:nvSpPr>
        <p:spPr>
          <a:xfrm>
            <a:off x="7776380" y="4484793"/>
            <a:ext cx="0" cy="0"/>
          </a:xfrm>
          <a:prstGeom prst="roundRect">
            <a:avLst>
              <a:gd name="adj" fmla="val 100000"/>
            </a:avLst>
          </a:prstGeom>
          <a:solidFill>
            <a:schemeClr val="dk1">
              <a:alpha val="34902"/>
            </a:schemeClr>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TLSHAPE_T_0da087545f474c41b14a8ad09979c87e_Duration" hidden="1">
            <a:extLst>
              <a:ext uri="{FF2B5EF4-FFF2-40B4-BE49-F238E27FC236}">
                <a16:creationId xmlns:a16="http://schemas.microsoft.com/office/drawing/2014/main" id="{1A36E5C6-CB57-4A18-835F-9C223C9E2057}"/>
              </a:ext>
            </a:extLst>
          </p:cNvPr>
          <p:cNvSpPr txBox="1"/>
          <p:nvPr>
            <p:custDataLst>
              <p:tags r:id="rId14"/>
            </p:custDataLst>
          </p:nvPr>
        </p:nvSpPr>
        <p:spPr>
          <a:xfrm>
            <a:off x="741511" y="4476264"/>
            <a:ext cx="330200" cy="165100"/>
          </a:xfrm>
          <a:prstGeom prst="rect">
            <a:avLst/>
          </a:prstGeom>
          <a:noFill/>
        </p:spPr>
        <p:txBody>
          <a:bodyPr vert="horz" wrap="square" lIns="0" tIns="0" rIns="0" bIns="0" rtlCol="0" anchor="ctr" anchorCtr="0">
            <a:spAutoFit/>
          </a:bodyPr>
          <a:lstStyle/>
          <a:p>
            <a:r>
              <a:rPr lang="en-US" sz="1000" spc="-14">
                <a:solidFill>
                  <a:srgbClr val="ED7D31"/>
                </a:solidFill>
                <a:latin typeface="Calibri" panose="020F0502020204030204" pitchFamily="34" charset="0"/>
              </a:rPr>
              <a:t>7 days</a:t>
            </a:r>
          </a:p>
        </p:txBody>
      </p:sp>
      <p:sp>
        <p:nvSpPr>
          <p:cNvPr id="20" name="OTLSHAPE_T_0da087545f474c41b14a8ad09979c87e_TextPercentage" hidden="1">
            <a:extLst>
              <a:ext uri="{FF2B5EF4-FFF2-40B4-BE49-F238E27FC236}">
                <a16:creationId xmlns:a16="http://schemas.microsoft.com/office/drawing/2014/main" id="{C9280F7B-7430-48C7-8E5D-48041AA98AEC}"/>
              </a:ext>
            </a:extLst>
          </p:cNvPr>
          <p:cNvSpPr txBox="1"/>
          <p:nvPr>
            <p:custDataLst>
              <p:tags r:id="rId15"/>
            </p:custDataLst>
          </p:nvPr>
        </p:nvSpPr>
        <p:spPr>
          <a:xfrm>
            <a:off x="12700" y="-618241"/>
            <a:ext cx="0" cy="0"/>
          </a:xfrm>
          <a:prstGeom prst="rect">
            <a:avLst/>
          </a:prstGeom>
          <a:noFill/>
        </p:spPr>
        <p:txBody>
          <a:bodyPr vert="horz" wrap="square" lIns="0" tIns="0" rIns="0" bIns="0" rtlCol="0" anchor="ctr" anchorCtr="0">
            <a:spAutoFit/>
          </a:bodyPr>
          <a:lstStyle/>
          <a:p>
            <a:endParaRPr lang="en-US" sz="1000">
              <a:solidFill>
                <a:srgbClr val="ED7D31"/>
              </a:solidFill>
              <a:latin typeface="Calibri" panose="020F0502020204030204" pitchFamily="34" charset="0"/>
            </a:endParaRPr>
          </a:p>
        </p:txBody>
      </p:sp>
      <p:sp>
        <p:nvSpPr>
          <p:cNvPr id="21" name="OTLSHAPE_T_0da087545f474c41b14a8ad09979c87e_StartDate">
            <a:extLst>
              <a:ext uri="{FF2B5EF4-FFF2-40B4-BE49-F238E27FC236}">
                <a16:creationId xmlns:a16="http://schemas.microsoft.com/office/drawing/2014/main" id="{9555EF38-36D0-44A0-A21F-C66D6FBD4D05}"/>
              </a:ext>
            </a:extLst>
          </p:cNvPr>
          <p:cNvSpPr txBox="1"/>
          <p:nvPr>
            <p:custDataLst>
              <p:tags r:id="rId16"/>
            </p:custDataLst>
          </p:nvPr>
        </p:nvSpPr>
        <p:spPr>
          <a:xfrm>
            <a:off x="310477" y="1494623"/>
            <a:ext cx="594595" cy="215444"/>
          </a:xfrm>
          <a:prstGeom prst="rect">
            <a:avLst/>
          </a:prstGeom>
          <a:noFill/>
        </p:spPr>
        <p:txBody>
          <a:bodyPr vert="horz" wrap="square" lIns="0" tIns="0" rIns="0" bIns="0" rtlCol="0" anchor="ctr" anchorCtr="0">
            <a:spAutoFit/>
          </a:bodyPr>
          <a:lstStyle/>
          <a:p>
            <a:pPr algn="ctr"/>
            <a:r>
              <a:rPr lang="en-US" sz="1400" spc="-6" dirty="0">
                <a:solidFill>
                  <a:schemeClr val="tx2">
                    <a:lumMod val="40000"/>
                    <a:lumOff val="60000"/>
                  </a:schemeClr>
                </a:solidFill>
                <a:latin typeface="Calibri" panose="020F0502020204030204" pitchFamily="34" charset="0"/>
              </a:rPr>
              <a:t>Jan 1</a:t>
            </a:r>
          </a:p>
        </p:txBody>
      </p:sp>
      <p:sp>
        <p:nvSpPr>
          <p:cNvPr id="22" name="OTLSHAPE_T_0da087545f474c41b14a8ad09979c87e_EndDate">
            <a:extLst>
              <a:ext uri="{FF2B5EF4-FFF2-40B4-BE49-F238E27FC236}">
                <a16:creationId xmlns:a16="http://schemas.microsoft.com/office/drawing/2014/main" id="{4A92AD39-7BEB-45D5-8B2A-F4B44DEB0BEA}"/>
              </a:ext>
            </a:extLst>
          </p:cNvPr>
          <p:cNvSpPr txBox="1"/>
          <p:nvPr>
            <p:custDataLst>
              <p:tags r:id="rId17"/>
            </p:custDataLst>
          </p:nvPr>
        </p:nvSpPr>
        <p:spPr>
          <a:xfrm>
            <a:off x="6095734" y="1539149"/>
            <a:ext cx="589839" cy="215444"/>
          </a:xfrm>
          <a:prstGeom prst="rect">
            <a:avLst/>
          </a:prstGeom>
          <a:noFill/>
        </p:spPr>
        <p:txBody>
          <a:bodyPr vert="horz" wrap="square" lIns="0" tIns="0" rIns="0" bIns="0" rtlCol="0" anchor="ctr" anchorCtr="0">
            <a:spAutoFit/>
          </a:bodyPr>
          <a:lstStyle/>
          <a:p>
            <a:pPr algn="ctr"/>
            <a:r>
              <a:rPr lang="en-US" sz="1400" spc="-6" dirty="0">
                <a:solidFill>
                  <a:srgbClr val="FF0000"/>
                </a:solidFill>
                <a:latin typeface="Calibri" panose="020F0502020204030204" pitchFamily="34" charset="0"/>
              </a:rPr>
              <a:t>Jan 11</a:t>
            </a:r>
          </a:p>
        </p:txBody>
      </p:sp>
      <p:sp>
        <p:nvSpPr>
          <p:cNvPr id="23" name="OTLSHAPE_T_0da087545f474c41b14a8ad09979c87e_JoinedDate" hidden="1">
            <a:extLst>
              <a:ext uri="{FF2B5EF4-FFF2-40B4-BE49-F238E27FC236}">
                <a16:creationId xmlns:a16="http://schemas.microsoft.com/office/drawing/2014/main" id="{10A93A76-AA7C-407D-A591-E148440A1947}"/>
              </a:ext>
            </a:extLst>
          </p:cNvPr>
          <p:cNvSpPr txBox="1"/>
          <p:nvPr>
            <p:custDataLst>
              <p:tags r:id="rId18"/>
            </p:custDataLst>
          </p:nvPr>
        </p:nvSpPr>
        <p:spPr>
          <a:xfrm>
            <a:off x="1930589" y="1693436"/>
            <a:ext cx="0" cy="153888"/>
          </a:xfrm>
          <a:prstGeom prst="rect">
            <a:avLst/>
          </a:prstGeom>
          <a:noFill/>
        </p:spPr>
        <p:txBody>
          <a:bodyPr vert="horz" wrap="square" lIns="0" tIns="0" rIns="0" bIns="0" rtlCol="0" anchor="ctr" anchorCtr="0">
            <a:spAutoFit/>
          </a:bodyPr>
          <a:lstStyle/>
          <a:p>
            <a:pPr algn="ctr"/>
            <a:endParaRPr lang="en-US" sz="1000" spc="-22" dirty="0">
              <a:solidFill>
                <a:schemeClr val="dk2"/>
              </a:solidFill>
              <a:latin typeface="Calibri" panose="020F0502020204030204" pitchFamily="34" charset="0"/>
            </a:endParaRPr>
          </a:p>
        </p:txBody>
      </p:sp>
      <p:sp>
        <p:nvSpPr>
          <p:cNvPr id="24" name="OTLSHAPE_T_0da087545f474c41b14a8ad09979c87e_Title">
            <a:extLst>
              <a:ext uri="{FF2B5EF4-FFF2-40B4-BE49-F238E27FC236}">
                <a16:creationId xmlns:a16="http://schemas.microsoft.com/office/drawing/2014/main" id="{1E26081B-021C-4CD6-971F-CFF3DF17256F}"/>
              </a:ext>
            </a:extLst>
          </p:cNvPr>
          <p:cNvSpPr txBox="1"/>
          <p:nvPr>
            <p:custDataLst>
              <p:tags r:id="rId19"/>
            </p:custDataLst>
          </p:nvPr>
        </p:nvSpPr>
        <p:spPr>
          <a:xfrm>
            <a:off x="1228442" y="1270045"/>
            <a:ext cx="4812809" cy="184666"/>
          </a:xfrm>
          <a:prstGeom prst="rect">
            <a:avLst/>
          </a:prstGeom>
          <a:noFill/>
        </p:spPr>
        <p:txBody>
          <a:bodyPr vert="horz" wrap="square" lIns="0" tIns="0" rIns="0" bIns="0" rtlCol="0" anchor="ctr" anchorCtr="0">
            <a:spAutoFit/>
          </a:bodyPr>
          <a:lstStyle/>
          <a:p>
            <a:r>
              <a:rPr lang="en-US" sz="1200" b="1" spc="-4" dirty="0">
                <a:solidFill>
                  <a:schemeClr val="dk1"/>
                </a:solidFill>
                <a:latin typeface="Calibri" panose="020F0502020204030204" pitchFamily="34" charset="0"/>
              </a:rPr>
              <a:t>A refined and modified form of the report up to system development level</a:t>
            </a:r>
          </a:p>
        </p:txBody>
      </p:sp>
      <p:sp>
        <p:nvSpPr>
          <p:cNvPr id="27" name="OTLSHAPE_T_d1b15e81164448479a000cc2030042ef_Duration" hidden="1">
            <a:extLst>
              <a:ext uri="{FF2B5EF4-FFF2-40B4-BE49-F238E27FC236}">
                <a16:creationId xmlns:a16="http://schemas.microsoft.com/office/drawing/2014/main" id="{4890EE36-B137-48B8-9725-2F4DA08AE70C}"/>
              </a:ext>
            </a:extLst>
          </p:cNvPr>
          <p:cNvSpPr txBox="1"/>
          <p:nvPr>
            <p:custDataLst>
              <p:tags r:id="rId20"/>
            </p:custDataLst>
          </p:nvPr>
        </p:nvSpPr>
        <p:spPr>
          <a:xfrm>
            <a:off x="1633926" y="5324575"/>
            <a:ext cx="393700" cy="165100"/>
          </a:xfrm>
          <a:prstGeom prst="rect">
            <a:avLst/>
          </a:prstGeom>
          <a:noFill/>
        </p:spPr>
        <p:txBody>
          <a:bodyPr vert="horz" wrap="square" lIns="0" tIns="0" rIns="0" bIns="0" rtlCol="0" anchor="ctr" anchorCtr="0">
            <a:spAutoFit/>
          </a:bodyPr>
          <a:lstStyle/>
          <a:p>
            <a:r>
              <a:rPr lang="en-US" sz="1000" spc="-18">
                <a:solidFill>
                  <a:srgbClr val="ED7D31"/>
                </a:solidFill>
                <a:latin typeface="Calibri" panose="020F0502020204030204" pitchFamily="34" charset="0"/>
              </a:rPr>
              <a:t>10 days</a:t>
            </a:r>
          </a:p>
        </p:txBody>
      </p:sp>
      <p:sp>
        <p:nvSpPr>
          <p:cNvPr id="28" name="OTLSHAPE_T_d1b15e81164448479a000cc2030042ef_TextPercentage" hidden="1">
            <a:extLst>
              <a:ext uri="{FF2B5EF4-FFF2-40B4-BE49-F238E27FC236}">
                <a16:creationId xmlns:a16="http://schemas.microsoft.com/office/drawing/2014/main" id="{857AE554-182F-4FF3-9AA4-090037709594}"/>
              </a:ext>
            </a:extLst>
          </p:cNvPr>
          <p:cNvSpPr txBox="1"/>
          <p:nvPr>
            <p:custDataLst>
              <p:tags r:id="rId21"/>
            </p:custDataLst>
          </p:nvPr>
        </p:nvSpPr>
        <p:spPr>
          <a:xfrm>
            <a:off x="12700" y="-618241"/>
            <a:ext cx="0" cy="0"/>
          </a:xfrm>
          <a:prstGeom prst="rect">
            <a:avLst/>
          </a:prstGeom>
          <a:noFill/>
        </p:spPr>
        <p:txBody>
          <a:bodyPr vert="horz" wrap="square" lIns="0" tIns="0" rIns="0" bIns="0" rtlCol="0" anchor="ctr" anchorCtr="0">
            <a:spAutoFit/>
          </a:bodyPr>
          <a:lstStyle/>
          <a:p>
            <a:endParaRPr lang="en-US" sz="1000">
              <a:solidFill>
                <a:srgbClr val="ED7D31"/>
              </a:solidFill>
              <a:latin typeface="Calibri" panose="020F0502020204030204" pitchFamily="34" charset="0"/>
            </a:endParaRPr>
          </a:p>
        </p:txBody>
      </p:sp>
      <p:sp>
        <p:nvSpPr>
          <p:cNvPr id="29" name="OTLSHAPE_T_d1b15e81164448479a000cc2030042ef_StartDate">
            <a:extLst>
              <a:ext uri="{FF2B5EF4-FFF2-40B4-BE49-F238E27FC236}">
                <a16:creationId xmlns:a16="http://schemas.microsoft.com/office/drawing/2014/main" id="{ACDA219B-AA21-4AE6-96FB-44B1D7A5B85D}"/>
              </a:ext>
            </a:extLst>
          </p:cNvPr>
          <p:cNvSpPr txBox="1"/>
          <p:nvPr>
            <p:custDataLst>
              <p:tags r:id="rId22"/>
            </p:custDataLst>
          </p:nvPr>
        </p:nvSpPr>
        <p:spPr>
          <a:xfrm>
            <a:off x="197510" y="2053446"/>
            <a:ext cx="707562" cy="215444"/>
          </a:xfrm>
          <a:prstGeom prst="rect">
            <a:avLst/>
          </a:prstGeom>
          <a:noFill/>
        </p:spPr>
        <p:txBody>
          <a:bodyPr vert="horz" wrap="square" lIns="0" tIns="0" rIns="0" bIns="0" rtlCol="0" anchor="ctr" anchorCtr="0">
            <a:spAutoFit/>
          </a:bodyPr>
          <a:lstStyle/>
          <a:p>
            <a:pPr algn="ctr"/>
            <a:r>
              <a:rPr lang="en-US" sz="1400" spc="-6" dirty="0">
                <a:solidFill>
                  <a:schemeClr val="tx2">
                    <a:lumMod val="40000"/>
                    <a:lumOff val="60000"/>
                  </a:schemeClr>
                </a:solidFill>
                <a:latin typeface="Calibri" panose="020F0502020204030204" pitchFamily="34" charset="0"/>
              </a:rPr>
              <a:t>Jan 12</a:t>
            </a:r>
          </a:p>
        </p:txBody>
      </p:sp>
      <p:sp>
        <p:nvSpPr>
          <p:cNvPr id="30" name="OTLSHAPE_T_d1b15e81164448479a000cc2030042ef_EndDate">
            <a:extLst>
              <a:ext uri="{FF2B5EF4-FFF2-40B4-BE49-F238E27FC236}">
                <a16:creationId xmlns:a16="http://schemas.microsoft.com/office/drawing/2014/main" id="{428D07B6-3697-426C-A254-3DA0592C1806}"/>
              </a:ext>
            </a:extLst>
          </p:cNvPr>
          <p:cNvSpPr txBox="1"/>
          <p:nvPr>
            <p:custDataLst>
              <p:tags r:id="rId23"/>
            </p:custDataLst>
          </p:nvPr>
        </p:nvSpPr>
        <p:spPr>
          <a:xfrm>
            <a:off x="6714338" y="2053448"/>
            <a:ext cx="600862" cy="215444"/>
          </a:xfrm>
          <a:prstGeom prst="rect">
            <a:avLst/>
          </a:prstGeom>
          <a:noFill/>
        </p:spPr>
        <p:txBody>
          <a:bodyPr vert="horz" wrap="square" lIns="0" tIns="0" rIns="0" bIns="0" rtlCol="0" anchor="ctr" anchorCtr="0">
            <a:spAutoFit/>
          </a:bodyPr>
          <a:lstStyle/>
          <a:p>
            <a:pPr algn="ctr"/>
            <a:r>
              <a:rPr lang="en-US" sz="1400" spc="-6" dirty="0">
                <a:solidFill>
                  <a:srgbClr val="FF0000"/>
                </a:solidFill>
                <a:latin typeface="Calibri" panose="020F0502020204030204" pitchFamily="34" charset="0"/>
              </a:rPr>
              <a:t>Jan 24</a:t>
            </a:r>
          </a:p>
        </p:txBody>
      </p:sp>
      <p:sp>
        <p:nvSpPr>
          <p:cNvPr id="31" name="OTLSHAPE_T_d1b15e81164448479a000cc2030042ef_JoinedDate" hidden="1">
            <a:extLst>
              <a:ext uri="{FF2B5EF4-FFF2-40B4-BE49-F238E27FC236}">
                <a16:creationId xmlns:a16="http://schemas.microsoft.com/office/drawing/2014/main" id="{2F178D00-AFA1-4748-8C21-B1EF88FAA25F}"/>
              </a:ext>
            </a:extLst>
          </p:cNvPr>
          <p:cNvSpPr txBox="1"/>
          <p:nvPr>
            <p:custDataLst>
              <p:tags r:id="rId24"/>
            </p:custDataLst>
          </p:nvPr>
        </p:nvSpPr>
        <p:spPr>
          <a:xfrm>
            <a:off x="3049160" y="1934736"/>
            <a:ext cx="0" cy="153888"/>
          </a:xfrm>
          <a:prstGeom prst="rect">
            <a:avLst/>
          </a:prstGeom>
          <a:noFill/>
        </p:spPr>
        <p:txBody>
          <a:bodyPr vert="horz" wrap="square" lIns="0" tIns="0" rIns="0" bIns="0" rtlCol="0" anchor="ctr" anchorCtr="0">
            <a:spAutoFit/>
          </a:bodyPr>
          <a:lstStyle/>
          <a:p>
            <a:pPr algn="ctr"/>
            <a:endParaRPr lang="en-US" sz="1000" spc="-22" dirty="0">
              <a:solidFill>
                <a:schemeClr val="dk2"/>
              </a:solidFill>
              <a:latin typeface="Calibri" panose="020F0502020204030204" pitchFamily="34" charset="0"/>
            </a:endParaRPr>
          </a:p>
        </p:txBody>
      </p:sp>
      <p:sp>
        <p:nvSpPr>
          <p:cNvPr id="32" name="OTLSHAPE_T_d1b15e81164448479a000cc2030042ef_Title">
            <a:extLst>
              <a:ext uri="{FF2B5EF4-FFF2-40B4-BE49-F238E27FC236}">
                <a16:creationId xmlns:a16="http://schemas.microsoft.com/office/drawing/2014/main" id="{143DFFE7-C35A-4999-98D8-A92724F2D8ED}"/>
              </a:ext>
            </a:extLst>
          </p:cNvPr>
          <p:cNvSpPr txBox="1"/>
          <p:nvPr>
            <p:custDataLst>
              <p:tags r:id="rId25"/>
            </p:custDataLst>
          </p:nvPr>
        </p:nvSpPr>
        <p:spPr>
          <a:xfrm>
            <a:off x="2083982" y="1852216"/>
            <a:ext cx="3101728" cy="184666"/>
          </a:xfrm>
          <a:prstGeom prst="rect">
            <a:avLst/>
          </a:prstGeom>
          <a:noFill/>
        </p:spPr>
        <p:txBody>
          <a:bodyPr vert="horz" wrap="square" lIns="0" tIns="0" rIns="0" bIns="0" rtlCol="0" anchor="ctr" anchorCtr="0">
            <a:spAutoFit/>
          </a:bodyPr>
          <a:lstStyle/>
          <a:p>
            <a:r>
              <a:rPr lang="en-US" sz="1200" b="1" spc="-6" dirty="0">
                <a:solidFill>
                  <a:schemeClr val="dk1"/>
                </a:solidFill>
                <a:latin typeface="Calibri" panose="020F0502020204030204" pitchFamily="34" charset="0"/>
              </a:rPr>
              <a:t>Creating flowcharts for software development</a:t>
            </a:r>
          </a:p>
        </p:txBody>
      </p:sp>
      <p:sp>
        <p:nvSpPr>
          <p:cNvPr id="35" name="OTLSHAPE_T_4bcfbf17374e4b8b90d0d5b33586ec8a_Duration" hidden="1">
            <a:extLst>
              <a:ext uri="{FF2B5EF4-FFF2-40B4-BE49-F238E27FC236}">
                <a16:creationId xmlns:a16="http://schemas.microsoft.com/office/drawing/2014/main" id="{2051ADEB-FBD1-4878-B659-3FCB5433BDAF}"/>
              </a:ext>
            </a:extLst>
          </p:cNvPr>
          <p:cNvSpPr txBox="1"/>
          <p:nvPr>
            <p:custDataLst>
              <p:tags r:id="rId26"/>
            </p:custDataLst>
          </p:nvPr>
        </p:nvSpPr>
        <p:spPr>
          <a:xfrm>
            <a:off x="2794065" y="6047399"/>
            <a:ext cx="393700" cy="153888"/>
          </a:xfrm>
          <a:prstGeom prst="rect">
            <a:avLst/>
          </a:prstGeom>
          <a:noFill/>
        </p:spPr>
        <p:txBody>
          <a:bodyPr vert="horz" wrap="square" lIns="0" tIns="0" rIns="0" bIns="0" rtlCol="0" anchor="ctr" anchorCtr="0">
            <a:spAutoFit/>
          </a:bodyPr>
          <a:lstStyle/>
          <a:p>
            <a:r>
              <a:rPr lang="en-US" sz="1000" spc="-14">
                <a:solidFill>
                  <a:srgbClr val="ED7D31"/>
                </a:solidFill>
                <a:latin typeface="Calibri" panose="020F0502020204030204" pitchFamily="34" charset="0"/>
              </a:rPr>
              <a:t>13 days</a:t>
            </a:r>
          </a:p>
        </p:txBody>
      </p:sp>
      <p:sp>
        <p:nvSpPr>
          <p:cNvPr id="36" name="OTLSHAPE_T_4bcfbf17374e4b8b90d0d5b33586ec8a_TextPercentage" hidden="1">
            <a:extLst>
              <a:ext uri="{FF2B5EF4-FFF2-40B4-BE49-F238E27FC236}">
                <a16:creationId xmlns:a16="http://schemas.microsoft.com/office/drawing/2014/main" id="{3596BF5F-6A59-4779-86BA-8BFEBEF61DB6}"/>
              </a:ext>
            </a:extLst>
          </p:cNvPr>
          <p:cNvSpPr txBox="1"/>
          <p:nvPr>
            <p:custDataLst>
              <p:tags r:id="rId27"/>
            </p:custDataLst>
          </p:nvPr>
        </p:nvSpPr>
        <p:spPr>
          <a:xfrm>
            <a:off x="12700" y="-618241"/>
            <a:ext cx="0" cy="0"/>
          </a:xfrm>
          <a:prstGeom prst="rect">
            <a:avLst/>
          </a:prstGeom>
          <a:noFill/>
        </p:spPr>
        <p:txBody>
          <a:bodyPr vert="horz" wrap="square" lIns="0" tIns="0" rIns="0" bIns="0" rtlCol="0" anchor="ctr" anchorCtr="0">
            <a:spAutoFit/>
          </a:bodyPr>
          <a:lstStyle/>
          <a:p>
            <a:endParaRPr lang="en-US" sz="1000">
              <a:solidFill>
                <a:srgbClr val="ED7D31"/>
              </a:solidFill>
              <a:latin typeface="Calibri" panose="020F0502020204030204" pitchFamily="34" charset="0"/>
            </a:endParaRPr>
          </a:p>
        </p:txBody>
      </p:sp>
      <p:sp>
        <p:nvSpPr>
          <p:cNvPr id="37" name="OTLSHAPE_T_4bcfbf17374e4b8b90d0d5b33586ec8a_StartDate">
            <a:extLst>
              <a:ext uri="{FF2B5EF4-FFF2-40B4-BE49-F238E27FC236}">
                <a16:creationId xmlns:a16="http://schemas.microsoft.com/office/drawing/2014/main" id="{012ED44F-6D27-431C-AABB-0BDBF1A68D13}"/>
              </a:ext>
            </a:extLst>
          </p:cNvPr>
          <p:cNvSpPr txBox="1"/>
          <p:nvPr>
            <p:custDataLst>
              <p:tags r:id="rId28"/>
            </p:custDataLst>
          </p:nvPr>
        </p:nvSpPr>
        <p:spPr>
          <a:xfrm>
            <a:off x="292608" y="2578517"/>
            <a:ext cx="594595" cy="215444"/>
          </a:xfrm>
          <a:prstGeom prst="rect">
            <a:avLst/>
          </a:prstGeom>
          <a:noFill/>
        </p:spPr>
        <p:txBody>
          <a:bodyPr vert="horz" wrap="square" lIns="0" tIns="0" rIns="0" bIns="0" rtlCol="0" anchor="ctr" anchorCtr="0">
            <a:spAutoFit/>
          </a:bodyPr>
          <a:lstStyle/>
          <a:p>
            <a:pPr algn="ctr"/>
            <a:r>
              <a:rPr lang="en-US" sz="1400" spc="-6" dirty="0">
                <a:solidFill>
                  <a:schemeClr val="tx2">
                    <a:lumMod val="40000"/>
                    <a:lumOff val="60000"/>
                  </a:schemeClr>
                </a:solidFill>
                <a:latin typeface="Calibri" panose="020F0502020204030204" pitchFamily="34" charset="0"/>
              </a:rPr>
              <a:t>Jan 25</a:t>
            </a:r>
          </a:p>
        </p:txBody>
      </p:sp>
      <p:sp>
        <p:nvSpPr>
          <p:cNvPr id="38" name="OTLSHAPE_T_4bcfbf17374e4b8b90d0d5b33586ec8a_EndDate">
            <a:extLst>
              <a:ext uri="{FF2B5EF4-FFF2-40B4-BE49-F238E27FC236}">
                <a16:creationId xmlns:a16="http://schemas.microsoft.com/office/drawing/2014/main" id="{FC5E1265-5D5F-464E-AD28-2B35E02AF6BF}"/>
              </a:ext>
            </a:extLst>
          </p:cNvPr>
          <p:cNvSpPr txBox="1"/>
          <p:nvPr>
            <p:custDataLst>
              <p:tags r:id="rId29"/>
            </p:custDataLst>
          </p:nvPr>
        </p:nvSpPr>
        <p:spPr>
          <a:xfrm>
            <a:off x="7066764" y="2515166"/>
            <a:ext cx="740617" cy="215444"/>
          </a:xfrm>
          <a:prstGeom prst="rect">
            <a:avLst/>
          </a:prstGeom>
          <a:noFill/>
        </p:spPr>
        <p:txBody>
          <a:bodyPr vert="horz" wrap="square" lIns="0" tIns="0" rIns="0" bIns="0" rtlCol="0" anchor="ctr" anchorCtr="0">
            <a:spAutoFit/>
          </a:bodyPr>
          <a:lstStyle/>
          <a:p>
            <a:pPr algn="ctr"/>
            <a:r>
              <a:rPr lang="en-US" sz="1400" spc="-8" dirty="0">
                <a:solidFill>
                  <a:srgbClr val="FF0000"/>
                </a:solidFill>
                <a:latin typeface="Calibri" panose="020F0502020204030204" pitchFamily="34" charset="0"/>
              </a:rPr>
              <a:t>Feb 10</a:t>
            </a:r>
          </a:p>
        </p:txBody>
      </p:sp>
      <p:sp>
        <p:nvSpPr>
          <p:cNvPr id="39" name="OTLSHAPE_T_4bcfbf17374e4b8b90d0d5b33586ec8a_JoinedDate" hidden="1">
            <a:extLst>
              <a:ext uri="{FF2B5EF4-FFF2-40B4-BE49-F238E27FC236}">
                <a16:creationId xmlns:a16="http://schemas.microsoft.com/office/drawing/2014/main" id="{87661E74-423E-4A9B-A040-BFE48135E474}"/>
              </a:ext>
            </a:extLst>
          </p:cNvPr>
          <p:cNvSpPr txBox="1"/>
          <p:nvPr>
            <p:custDataLst>
              <p:tags r:id="rId30"/>
            </p:custDataLst>
          </p:nvPr>
        </p:nvSpPr>
        <p:spPr>
          <a:xfrm>
            <a:off x="4511906" y="2176036"/>
            <a:ext cx="0" cy="153888"/>
          </a:xfrm>
          <a:prstGeom prst="rect">
            <a:avLst/>
          </a:prstGeom>
          <a:noFill/>
        </p:spPr>
        <p:txBody>
          <a:bodyPr vert="horz" wrap="square" lIns="0" tIns="0" rIns="0" bIns="0" rtlCol="0" anchor="ctr" anchorCtr="0">
            <a:spAutoFit/>
          </a:bodyPr>
          <a:lstStyle/>
          <a:p>
            <a:pPr algn="ctr"/>
            <a:endParaRPr lang="en-US" sz="1000" spc="-22">
              <a:solidFill>
                <a:schemeClr val="dk2"/>
              </a:solidFill>
              <a:latin typeface="Calibri" panose="020F0502020204030204" pitchFamily="34" charset="0"/>
            </a:endParaRPr>
          </a:p>
        </p:txBody>
      </p:sp>
      <p:sp>
        <p:nvSpPr>
          <p:cNvPr id="40" name="OTLSHAPE_T_4bcfbf17374e4b8b90d0d5b33586ec8a_Title">
            <a:extLst>
              <a:ext uri="{FF2B5EF4-FFF2-40B4-BE49-F238E27FC236}">
                <a16:creationId xmlns:a16="http://schemas.microsoft.com/office/drawing/2014/main" id="{B3E1DBB8-00BD-450A-9D8D-8DAFB2966F8F}"/>
              </a:ext>
            </a:extLst>
          </p:cNvPr>
          <p:cNvSpPr txBox="1"/>
          <p:nvPr>
            <p:custDataLst>
              <p:tags r:id="rId31"/>
            </p:custDataLst>
          </p:nvPr>
        </p:nvSpPr>
        <p:spPr>
          <a:xfrm>
            <a:off x="2186228" y="2357611"/>
            <a:ext cx="3109779" cy="184666"/>
          </a:xfrm>
          <a:prstGeom prst="rect">
            <a:avLst/>
          </a:prstGeom>
          <a:noFill/>
        </p:spPr>
        <p:txBody>
          <a:bodyPr vert="horz" wrap="square" lIns="0" tIns="0" rIns="0" bIns="0" rtlCol="0" anchor="ctr" anchorCtr="0">
            <a:spAutoFit/>
          </a:bodyPr>
          <a:lstStyle/>
          <a:p>
            <a:r>
              <a:rPr lang="en-US" sz="1200" b="1" spc="-4" dirty="0">
                <a:solidFill>
                  <a:schemeClr val="dk1"/>
                </a:solidFill>
                <a:latin typeface="Calibri" panose="020F0502020204030204" pitchFamily="34" charset="0"/>
              </a:rPr>
              <a:t>Complete details of the developed prototype</a:t>
            </a:r>
          </a:p>
        </p:txBody>
      </p:sp>
      <p:sp>
        <p:nvSpPr>
          <p:cNvPr id="43" name="OTLSHAPE_T_043fa3cf80de4c8c8c9d2d6549338ac0_Duration" hidden="1">
            <a:extLst>
              <a:ext uri="{FF2B5EF4-FFF2-40B4-BE49-F238E27FC236}">
                <a16:creationId xmlns:a16="http://schemas.microsoft.com/office/drawing/2014/main" id="{9216D070-551F-4129-B5FB-483EA62CE150}"/>
              </a:ext>
            </a:extLst>
          </p:cNvPr>
          <p:cNvSpPr txBox="1"/>
          <p:nvPr>
            <p:custDataLst>
              <p:tags r:id="rId32"/>
            </p:custDataLst>
          </p:nvPr>
        </p:nvSpPr>
        <p:spPr>
          <a:xfrm>
            <a:off x="4400412" y="6616334"/>
            <a:ext cx="393700" cy="165100"/>
          </a:xfrm>
          <a:prstGeom prst="rect">
            <a:avLst/>
          </a:prstGeom>
          <a:noFill/>
        </p:spPr>
        <p:txBody>
          <a:bodyPr vert="horz" wrap="square" lIns="0" tIns="0" rIns="0" bIns="0" rtlCol="0" anchor="ctr" anchorCtr="0">
            <a:spAutoFit/>
          </a:bodyPr>
          <a:lstStyle/>
          <a:p>
            <a:r>
              <a:rPr lang="en-US" sz="1000" spc="-18">
                <a:solidFill>
                  <a:srgbClr val="ED7D31"/>
                </a:solidFill>
                <a:latin typeface="Calibri" panose="020F0502020204030204" pitchFamily="34" charset="0"/>
              </a:rPr>
              <a:t>10 days</a:t>
            </a:r>
          </a:p>
        </p:txBody>
      </p:sp>
      <p:sp>
        <p:nvSpPr>
          <p:cNvPr id="44" name="OTLSHAPE_T_043fa3cf80de4c8c8c9d2d6549338ac0_TextPercentage" hidden="1">
            <a:extLst>
              <a:ext uri="{FF2B5EF4-FFF2-40B4-BE49-F238E27FC236}">
                <a16:creationId xmlns:a16="http://schemas.microsoft.com/office/drawing/2014/main" id="{CE337D20-0206-4B2B-B288-586E0781A731}"/>
              </a:ext>
            </a:extLst>
          </p:cNvPr>
          <p:cNvSpPr txBox="1"/>
          <p:nvPr>
            <p:custDataLst>
              <p:tags r:id="rId33"/>
            </p:custDataLst>
          </p:nvPr>
        </p:nvSpPr>
        <p:spPr>
          <a:xfrm>
            <a:off x="12700" y="-618241"/>
            <a:ext cx="0" cy="0"/>
          </a:xfrm>
          <a:prstGeom prst="rect">
            <a:avLst/>
          </a:prstGeom>
          <a:noFill/>
        </p:spPr>
        <p:txBody>
          <a:bodyPr vert="horz" wrap="square" lIns="0" tIns="0" rIns="0" bIns="0" rtlCol="0" anchor="ctr" anchorCtr="0">
            <a:spAutoFit/>
          </a:bodyPr>
          <a:lstStyle/>
          <a:p>
            <a:endParaRPr lang="en-US" sz="1000">
              <a:solidFill>
                <a:srgbClr val="ED7D31"/>
              </a:solidFill>
              <a:latin typeface="Calibri" panose="020F0502020204030204" pitchFamily="34" charset="0"/>
            </a:endParaRPr>
          </a:p>
        </p:txBody>
      </p:sp>
      <p:sp>
        <p:nvSpPr>
          <p:cNvPr id="45" name="OTLSHAPE_T_043fa3cf80de4c8c8c9d2d6549338ac0_StartDate">
            <a:extLst>
              <a:ext uri="{FF2B5EF4-FFF2-40B4-BE49-F238E27FC236}">
                <a16:creationId xmlns:a16="http://schemas.microsoft.com/office/drawing/2014/main" id="{072EBA1C-39DA-4ACF-BCB4-4555C2AA4FD0}"/>
              </a:ext>
            </a:extLst>
          </p:cNvPr>
          <p:cNvSpPr txBox="1"/>
          <p:nvPr>
            <p:custDataLst>
              <p:tags r:id="rId34"/>
            </p:custDataLst>
          </p:nvPr>
        </p:nvSpPr>
        <p:spPr>
          <a:xfrm>
            <a:off x="292608" y="3012214"/>
            <a:ext cx="586208" cy="215444"/>
          </a:xfrm>
          <a:prstGeom prst="rect">
            <a:avLst/>
          </a:prstGeom>
          <a:noFill/>
        </p:spPr>
        <p:txBody>
          <a:bodyPr vert="horz" wrap="square" lIns="0" tIns="0" rIns="0" bIns="0" rtlCol="0" anchor="ctr" anchorCtr="0">
            <a:spAutoFit/>
          </a:bodyPr>
          <a:lstStyle/>
          <a:p>
            <a:pPr algn="ctr"/>
            <a:r>
              <a:rPr lang="en-US" sz="1400" spc="-8" dirty="0">
                <a:solidFill>
                  <a:schemeClr val="tx2">
                    <a:lumMod val="40000"/>
                    <a:lumOff val="60000"/>
                  </a:schemeClr>
                </a:solidFill>
                <a:latin typeface="Calibri" panose="020F0502020204030204" pitchFamily="34" charset="0"/>
              </a:rPr>
              <a:t>Feb 11</a:t>
            </a:r>
          </a:p>
        </p:txBody>
      </p:sp>
      <p:sp>
        <p:nvSpPr>
          <p:cNvPr id="46" name="OTLSHAPE_T_043fa3cf80de4c8c8c9d2d6549338ac0_EndDate">
            <a:extLst>
              <a:ext uri="{FF2B5EF4-FFF2-40B4-BE49-F238E27FC236}">
                <a16:creationId xmlns:a16="http://schemas.microsoft.com/office/drawing/2014/main" id="{90F906EA-567B-4314-867D-AC0C43279CD2}"/>
              </a:ext>
            </a:extLst>
          </p:cNvPr>
          <p:cNvSpPr txBox="1"/>
          <p:nvPr>
            <p:custDataLst>
              <p:tags r:id="rId35"/>
            </p:custDataLst>
          </p:nvPr>
        </p:nvSpPr>
        <p:spPr>
          <a:xfrm>
            <a:off x="7506943" y="2969295"/>
            <a:ext cx="477977" cy="215444"/>
          </a:xfrm>
          <a:prstGeom prst="rect">
            <a:avLst/>
          </a:prstGeom>
          <a:noFill/>
        </p:spPr>
        <p:txBody>
          <a:bodyPr vert="horz" wrap="square" lIns="0" tIns="0" rIns="0" bIns="0" rtlCol="0" anchor="ctr" anchorCtr="0">
            <a:spAutoFit/>
          </a:bodyPr>
          <a:lstStyle/>
          <a:p>
            <a:pPr algn="ctr"/>
            <a:r>
              <a:rPr lang="en-US" sz="1400" spc="-8" dirty="0">
                <a:solidFill>
                  <a:srgbClr val="FF0000"/>
                </a:solidFill>
                <a:latin typeface="Calibri" panose="020F0502020204030204" pitchFamily="34" charset="0"/>
              </a:rPr>
              <a:t>Feb 24</a:t>
            </a:r>
          </a:p>
        </p:txBody>
      </p:sp>
      <p:sp>
        <p:nvSpPr>
          <p:cNvPr id="47" name="OTLSHAPE_T_043fa3cf80de4c8c8c9d2d6549338ac0_JoinedDate" hidden="1">
            <a:extLst>
              <a:ext uri="{FF2B5EF4-FFF2-40B4-BE49-F238E27FC236}">
                <a16:creationId xmlns:a16="http://schemas.microsoft.com/office/drawing/2014/main" id="{AD15858B-46ED-40D9-BEA0-1FD8D82F2AD4}"/>
              </a:ext>
            </a:extLst>
          </p:cNvPr>
          <p:cNvSpPr txBox="1"/>
          <p:nvPr>
            <p:custDataLst>
              <p:tags r:id="rId36"/>
            </p:custDataLst>
          </p:nvPr>
        </p:nvSpPr>
        <p:spPr>
          <a:xfrm>
            <a:off x="5716521" y="2417336"/>
            <a:ext cx="0" cy="153888"/>
          </a:xfrm>
          <a:prstGeom prst="rect">
            <a:avLst/>
          </a:prstGeom>
          <a:noFill/>
        </p:spPr>
        <p:txBody>
          <a:bodyPr vert="horz" wrap="square" lIns="0" tIns="0" rIns="0" bIns="0" rtlCol="0" anchor="ctr" anchorCtr="0">
            <a:spAutoFit/>
          </a:bodyPr>
          <a:lstStyle/>
          <a:p>
            <a:pPr algn="ctr"/>
            <a:endParaRPr lang="en-US" sz="1000" spc="-22">
              <a:solidFill>
                <a:schemeClr val="dk2"/>
              </a:solidFill>
              <a:latin typeface="Calibri" panose="020F0502020204030204" pitchFamily="34" charset="0"/>
            </a:endParaRPr>
          </a:p>
        </p:txBody>
      </p:sp>
      <p:sp>
        <p:nvSpPr>
          <p:cNvPr id="48" name="OTLSHAPE_T_043fa3cf80de4c8c8c9d2d6549338ac0_Title">
            <a:extLst>
              <a:ext uri="{FF2B5EF4-FFF2-40B4-BE49-F238E27FC236}">
                <a16:creationId xmlns:a16="http://schemas.microsoft.com/office/drawing/2014/main" id="{ADCBFF6E-8E6F-4BA0-AB58-CB22EABD838A}"/>
              </a:ext>
            </a:extLst>
          </p:cNvPr>
          <p:cNvSpPr txBox="1"/>
          <p:nvPr>
            <p:custDataLst>
              <p:tags r:id="rId37"/>
            </p:custDataLst>
          </p:nvPr>
        </p:nvSpPr>
        <p:spPr>
          <a:xfrm>
            <a:off x="2891271" y="2786524"/>
            <a:ext cx="1888827" cy="184666"/>
          </a:xfrm>
          <a:prstGeom prst="rect">
            <a:avLst/>
          </a:prstGeom>
          <a:noFill/>
        </p:spPr>
        <p:txBody>
          <a:bodyPr vert="horz" wrap="square" lIns="0" tIns="0" rIns="0" bIns="0" rtlCol="0" anchor="ctr" anchorCtr="0">
            <a:spAutoFit/>
          </a:bodyPr>
          <a:lstStyle/>
          <a:p>
            <a:r>
              <a:rPr lang="en-US" sz="1200" b="1" spc="-4" dirty="0">
                <a:solidFill>
                  <a:schemeClr val="dk1"/>
                </a:solidFill>
                <a:latin typeface="Calibri" panose="020F0502020204030204" pitchFamily="34" charset="0"/>
              </a:rPr>
              <a:t>Implementing the prototype</a:t>
            </a:r>
          </a:p>
        </p:txBody>
      </p:sp>
      <p:sp>
        <p:nvSpPr>
          <p:cNvPr id="51" name="OTLSHAPE_T_1154f9cd02d64893bd7c92c833301e4f_Duration" hidden="1">
            <a:extLst>
              <a:ext uri="{FF2B5EF4-FFF2-40B4-BE49-F238E27FC236}">
                <a16:creationId xmlns:a16="http://schemas.microsoft.com/office/drawing/2014/main" id="{6CB4709E-E33C-49A1-BCCD-83E20DD38883}"/>
              </a:ext>
            </a:extLst>
          </p:cNvPr>
          <p:cNvSpPr txBox="1"/>
          <p:nvPr>
            <p:custDataLst>
              <p:tags r:id="rId38"/>
            </p:custDataLst>
          </p:nvPr>
        </p:nvSpPr>
        <p:spPr>
          <a:xfrm>
            <a:off x="5649793" y="7339158"/>
            <a:ext cx="393700" cy="153888"/>
          </a:xfrm>
          <a:prstGeom prst="rect">
            <a:avLst/>
          </a:prstGeom>
          <a:noFill/>
        </p:spPr>
        <p:txBody>
          <a:bodyPr vert="horz" wrap="square" lIns="0" tIns="0" rIns="0" bIns="0" rtlCol="0" anchor="ctr" anchorCtr="0">
            <a:spAutoFit/>
          </a:bodyPr>
          <a:lstStyle/>
          <a:p>
            <a:r>
              <a:rPr lang="en-US" sz="1000" spc="-14">
                <a:solidFill>
                  <a:srgbClr val="ED7D31"/>
                </a:solidFill>
                <a:latin typeface="Calibri" panose="020F0502020204030204" pitchFamily="34" charset="0"/>
              </a:rPr>
              <a:t>14 days</a:t>
            </a:r>
          </a:p>
        </p:txBody>
      </p:sp>
      <p:sp>
        <p:nvSpPr>
          <p:cNvPr id="52" name="OTLSHAPE_T_1154f9cd02d64893bd7c92c833301e4f_TextPercentage" hidden="1">
            <a:extLst>
              <a:ext uri="{FF2B5EF4-FFF2-40B4-BE49-F238E27FC236}">
                <a16:creationId xmlns:a16="http://schemas.microsoft.com/office/drawing/2014/main" id="{0A0F6AAA-4391-44C9-8E7F-E9FEB1E5AD7C}"/>
              </a:ext>
            </a:extLst>
          </p:cNvPr>
          <p:cNvSpPr txBox="1"/>
          <p:nvPr>
            <p:custDataLst>
              <p:tags r:id="rId39"/>
            </p:custDataLst>
          </p:nvPr>
        </p:nvSpPr>
        <p:spPr>
          <a:xfrm>
            <a:off x="12700" y="-618241"/>
            <a:ext cx="0" cy="0"/>
          </a:xfrm>
          <a:prstGeom prst="rect">
            <a:avLst/>
          </a:prstGeom>
          <a:noFill/>
        </p:spPr>
        <p:txBody>
          <a:bodyPr vert="horz" wrap="square" lIns="0" tIns="0" rIns="0" bIns="0" rtlCol="0" anchor="ctr" anchorCtr="0">
            <a:spAutoFit/>
          </a:bodyPr>
          <a:lstStyle/>
          <a:p>
            <a:endParaRPr lang="en-US" sz="1000">
              <a:solidFill>
                <a:srgbClr val="ED7D31"/>
              </a:solidFill>
              <a:latin typeface="Calibri" panose="020F0502020204030204" pitchFamily="34" charset="0"/>
            </a:endParaRPr>
          </a:p>
        </p:txBody>
      </p:sp>
      <p:sp>
        <p:nvSpPr>
          <p:cNvPr id="53" name="OTLSHAPE_T_1154f9cd02d64893bd7c92c833301e4f_StartDate">
            <a:extLst>
              <a:ext uri="{FF2B5EF4-FFF2-40B4-BE49-F238E27FC236}">
                <a16:creationId xmlns:a16="http://schemas.microsoft.com/office/drawing/2014/main" id="{078B1685-8053-4A00-A8A1-CF1ED2B1405F}"/>
              </a:ext>
            </a:extLst>
          </p:cNvPr>
          <p:cNvSpPr txBox="1"/>
          <p:nvPr>
            <p:custDataLst>
              <p:tags r:id="rId40"/>
            </p:custDataLst>
          </p:nvPr>
        </p:nvSpPr>
        <p:spPr>
          <a:xfrm>
            <a:off x="270118" y="3398791"/>
            <a:ext cx="594595" cy="215444"/>
          </a:xfrm>
          <a:prstGeom prst="rect">
            <a:avLst/>
          </a:prstGeom>
          <a:noFill/>
        </p:spPr>
        <p:txBody>
          <a:bodyPr vert="horz" wrap="square" lIns="0" tIns="0" rIns="0" bIns="0" rtlCol="0" anchor="ctr" anchorCtr="0">
            <a:spAutoFit/>
          </a:bodyPr>
          <a:lstStyle/>
          <a:p>
            <a:pPr algn="ctr"/>
            <a:r>
              <a:rPr lang="en-US" sz="1400" spc="-8" dirty="0">
                <a:solidFill>
                  <a:schemeClr val="tx2">
                    <a:lumMod val="40000"/>
                    <a:lumOff val="60000"/>
                  </a:schemeClr>
                </a:solidFill>
                <a:latin typeface="Calibri" panose="020F0502020204030204" pitchFamily="34" charset="0"/>
              </a:rPr>
              <a:t>Feb 25</a:t>
            </a:r>
          </a:p>
        </p:txBody>
      </p:sp>
      <p:sp>
        <p:nvSpPr>
          <p:cNvPr id="54" name="OTLSHAPE_T_1154f9cd02d64893bd7c92c833301e4f_EndDate">
            <a:extLst>
              <a:ext uri="{FF2B5EF4-FFF2-40B4-BE49-F238E27FC236}">
                <a16:creationId xmlns:a16="http://schemas.microsoft.com/office/drawing/2014/main" id="{A54DF887-E8B5-42E7-B4E9-0F89A3C248BA}"/>
              </a:ext>
            </a:extLst>
          </p:cNvPr>
          <p:cNvSpPr txBox="1"/>
          <p:nvPr>
            <p:custDataLst>
              <p:tags r:id="rId41"/>
            </p:custDataLst>
          </p:nvPr>
        </p:nvSpPr>
        <p:spPr>
          <a:xfrm>
            <a:off x="7984920" y="3404328"/>
            <a:ext cx="700285" cy="215444"/>
          </a:xfrm>
          <a:prstGeom prst="rect">
            <a:avLst/>
          </a:prstGeom>
          <a:noFill/>
        </p:spPr>
        <p:txBody>
          <a:bodyPr vert="horz" wrap="square" lIns="0" tIns="0" rIns="0" bIns="0" rtlCol="0" anchor="ctr" anchorCtr="0">
            <a:spAutoFit/>
          </a:bodyPr>
          <a:lstStyle/>
          <a:p>
            <a:pPr algn="ctr"/>
            <a:r>
              <a:rPr lang="en-US" sz="1400" spc="-4" dirty="0">
                <a:solidFill>
                  <a:srgbClr val="FF0000"/>
                </a:solidFill>
                <a:latin typeface="Calibri" panose="020F0502020204030204" pitchFamily="34" charset="0"/>
              </a:rPr>
              <a:t>Mar 6</a:t>
            </a:r>
          </a:p>
        </p:txBody>
      </p:sp>
      <p:sp>
        <p:nvSpPr>
          <p:cNvPr id="55" name="OTLSHAPE_T_1154f9cd02d64893bd7c92c833301e4f_JoinedDate" hidden="1">
            <a:extLst>
              <a:ext uri="{FF2B5EF4-FFF2-40B4-BE49-F238E27FC236}">
                <a16:creationId xmlns:a16="http://schemas.microsoft.com/office/drawing/2014/main" id="{AB3AB402-1034-4884-99C4-FD25BD3B8FF0}"/>
              </a:ext>
            </a:extLst>
          </p:cNvPr>
          <p:cNvSpPr txBox="1"/>
          <p:nvPr>
            <p:custDataLst>
              <p:tags r:id="rId42"/>
            </p:custDataLst>
          </p:nvPr>
        </p:nvSpPr>
        <p:spPr>
          <a:xfrm>
            <a:off x="7437400" y="2658636"/>
            <a:ext cx="0" cy="153888"/>
          </a:xfrm>
          <a:prstGeom prst="rect">
            <a:avLst/>
          </a:prstGeom>
          <a:noFill/>
        </p:spPr>
        <p:txBody>
          <a:bodyPr vert="horz" wrap="square" lIns="0" tIns="0" rIns="0" bIns="0" rtlCol="0" anchor="ctr" anchorCtr="0">
            <a:spAutoFit/>
          </a:bodyPr>
          <a:lstStyle/>
          <a:p>
            <a:pPr algn="ctr"/>
            <a:endParaRPr lang="en-US" sz="1000" spc="-22">
              <a:solidFill>
                <a:schemeClr val="dk2"/>
              </a:solidFill>
              <a:latin typeface="Calibri" panose="020F0502020204030204" pitchFamily="34" charset="0"/>
            </a:endParaRPr>
          </a:p>
        </p:txBody>
      </p:sp>
      <p:sp>
        <p:nvSpPr>
          <p:cNvPr id="56" name="OTLSHAPE_T_1154f9cd02d64893bd7c92c833301e4f_Title">
            <a:extLst>
              <a:ext uri="{FF2B5EF4-FFF2-40B4-BE49-F238E27FC236}">
                <a16:creationId xmlns:a16="http://schemas.microsoft.com/office/drawing/2014/main" id="{20687E0B-E051-4C09-9B72-A67179C78ECD}"/>
              </a:ext>
            </a:extLst>
          </p:cNvPr>
          <p:cNvSpPr txBox="1"/>
          <p:nvPr>
            <p:custDataLst>
              <p:tags r:id="rId43"/>
            </p:custDataLst>
          </p:nvPr>
        </p:nvSpPr>
        <p:spPr>
          <a:xfrm>
            <a:off x="3088916" y="3206115"/>
            <a:ext cx="2668947" cy="184666"/>
          </a:xfrm>
          <a:prstGeom prst="rect">
            <a:avLst/>
          </a:prstGeom>
          <a:noFill/>
        </p:spPr>
        <p:txBody>
          <a:bodyPr vert="horz" wrap="square" lIns="0" tIns="0" rIns="0" bIns="0" rtlCol="0" anchor="ctr" anchorCtr="0">
            <a:spAutoFit/>
          </a:bodyPr>
          <a:lstStyle/>
          <a:p>
            <a:r>
              <a:rPr lang="en-US" sz="1200" b="1" spc="-8" dirty="0">
                <a:solidFill>
                  <a:schemeClr val="dk1"/>
                </a:solidFill>
                <a:latin typeface="Calibri" panose="020F0502020204030204" pitchFamily="34" charset="0"/>
              </a:rPr>
              <a:t>Testing the developed prototype</a:t>
            </a:r>
          </a:p>
        </p:txBody>
      </p:sp>
      <p:sp>
        <p:nvSpPr>
          <p:cNvPr id="59" name="OTLSHAPE_T_3a92a82a2bdf44ef850513f6345966dd_Duration" hidden="1">
            <a:extLst>
              <a:ext uri="{FF2B5EF4-FFF2-40B4-BE49-F238E27FC236}">
                <a16:creationId xmlns:a16="http://schemas.microsoft.com/office/drawing/2014/main" id="{93E03971-1073-4C12-B3A9-DF3ADC6F56F0}"/>
              </a:ext>
            </a:extLst>
          </p:cNvPr>
          <p:cNvSpPr txBox="1"/>
          <p:nvPr>
            <p:custDataLst>
              <p:tags r:id="rId44"/>
            </p:custDataLst>
          </p:nvPr>
        </p:nvSpPr>
        <p:spPr>
          <a:xfrm>
            <a:off x="8503383" y="6125349"/>
            <a:ext cx="393700" cy="153888"/>
          </a:xfrm>
          <a:prstGeom prst="rect">
            <a:avLst/>
          </a:prstGeom>
          <a:noFill/>
        </p:spPr>
        <p:txBody>
          <a:bodyPr vert="horz" wrap="square" lIns="0" tIns="0" rIns="0" bIns="0" rtlCol="0" anchor="ctr" anchorCtr="0">
            <a:spAutoFit/>
          </a:bodyPr>
          <a:lstStyle/>
          <a:p>
            <a:r>
              <a:rPr lang="en-US" sz="1000">
                <a:solidFill>
                  <a:srgbClr val="ED7D31"/>
                </a:solidFill>
                <a:latin typeface="Calibri" panose="020F0502020204030204" pitchFamily="34" charset="0"/>
              </a:rPr>
              <a:t>22 days</a:t>
            </a:r>
          </a:p>
        </p:txBody>
      </p:sp>
      <p:sp>
        <p:nvSpPr>
          <p:cNvPr id="60" name="OTLSHAPE_T_3a92a82a2bdf44ef850513f6345966dd_TextPercentage" hidden="1">
            <a:extLst>
              <a:ext uri="{FF2B5EF4-FFF2-40B4-BE49-F238E27FC236}">
                <a16:creationId xmlns:a16="http://schemas.microsoft.com/office/drawing/2014/main" id="{584ACAF5-A45E-4323-B289-C00C5A07685D}"/>
              </a:ext>
            </a:extLst>
          </p:cNvPr>
          <p:cNvSpPr txBox="1"/>
          <p:nvPr>
            <p:custDataLst>
              <p:tags r:id="rId45"/>
            </p:custDataLst>
          </p:nvPr>
        </p:nvSpPr>
        <p:spPr>
          <a:xfrm>
            <a:off x="12700" y="-618241"/>
            <a:ext cx="0" cy="0"/>
          </a:xfrm>
          <a:prstGeom prst="rect">
            <a:avLst/>
          </a:prstGeom>
          <a:noFill/>
        </p:spPr>
        <p:txBody>
          <a:bodyPr vert="horz" wrap="square" lIns="0" tIns="0" rIns="0" bIns="0" rtlCol="0" anchor="ctr" anchorCtr="0">
            <a:spAutoFit/>
          </a:bodyPr>
          <a:lstStyle/>
          <a:p>
            <a:endParaRPr lang="en-US" sz="1000">
              <a:solidFill>
                <a:srgbClr val="ED7D31"/>
              </a:solidFill>
              <a:latin typeface="Calibri" panose="020F0502020204030204" pitchFamily="34" charset="0"/>
            </a:endParaRPr>
          </a:p>
        </p:txBody>
      </p:sp>
      <p:sp>
        <p:nvSpPr>
          <p:cNvPr id="61" name="OTLSHAPE_T_3a92a82a2bdf44ef850513f6345966dd_StartDate">
            <a:extLst>
              <a:ext uri="{FF2B5EF4-FFF2-40B4-BE49-F238E27FC236}">
                <a16:creationId xmlns:a16="http://schemas.microsoft.com/office/drawing/2014/main" id="{7833B510-748C-4BB0-8579-4A86DADAF1CF}"/>
              </a:ext>
            </a:extLst>
          </p:cNvPr>
          <p:cNvSpPr txBox="1"/>
          <p:nvPr>
            <p:custDataLst>
              <p:tags r:id="rId46"/>
            </p:custDataLst>
          </p:nvPr>
        </p:nvSpPr>
        <p:spPr>
          <a:xfrm>
            <a:off x="242815" y="3796260"/>
            <a:ext cx="644111" cy="215444"/>
          </a:xfrm>
          <a:prstGeom prst="rect">
            <a:avLst/>
          </a:prstGeom>
          <a:noFill/>
        </p:spPr>
        <p:txBody>
          <a:bodyPr vert="horz" wrap="square" lIns="0" tIns="0" rIns="0" bIns="0" rtlCol="0" anchor="ctr" anchorCtr="0">
            <a:spAutoFit/>
          </a:bodyPr>
          <a:lstStyle/>
          <a:p>
            <a:pPr algn="ctr"/>
            <a:r>
              <a:rPr lang="en-US" sz="1400" spc="-4" dirty="0">
                <a:solidFill>
                  <a:schemeClr val="tx2">
                    <a:lumMod val="40000"/>
                    <a:lumOff val="60000"/>
                  </a:schemeClr>
                </a:solidFill>
                <a:latin typeface="Calibri" panose="020F0502020204030204" pitchFamily="34" charset="0"/>
              </a:rPr>
              <a:t>Mar 7</a:t>
            </a:r>
          </a:p>
        </p:txBody>
      </p:sp>
      <p:sp>
        <p:nvSpPr>
          <p:cNvPr id="62" name="OTLSHAPE_T_3a92a82a2bdf44ef850513f6345966dd_EndDate">
            <a:extLst>
              <a:ext uri="{FF2B5EF4-FFF2-40B4-BE49-F238E27FC236}">
                <a16:creationId xmlns:a16="http://schemas.microsoft.com/office/drawing/2014/main" id="{05489B0A-753E-4003-9814-6BFC292E137A}"/>
              </a:ext>
            </a:extLst>
          </p:cNvPr>
          <p:cNvSpPr txBox="1"/>
          <p:nvPr>
            <p:custDataLst>
              <p:tags r:id="rId47"/>
            </p:custDataLst>
          </p:nvPr>
        </p:nvSpPr>
        <p:spPr>
          <a:xfrm>
            <a:off x="8419795" y="3811553"/>
            <a:ext cx="700285" cy="215444"/>
          </a:xfrm>
          <a:prstGeom prst="rect">
            <a:avLst/>
          </a:prstGeom>
          <a:noFill/>
        </p:spPr>
        <p:txBody>
          <a:bodyPr vert="horz" wrap="square" lIns="0" tIns="0" rIns="0" bIns="0" rtlCol="0" anchor="ctr" anchorCtr="0">
            <a:spAutoFit/>
          </a:bodyPr>
          <a:lstStyle/>
          <a:p>
            <a:pPr algn="ctr"/>
            <a:r>
              <a:rPr lang="en-US" sz="1400" spc="-4" dirty="0">
                <a:solidFill>
                  <a:srgbClr val="FF0000"/>
                </a:solidFill>
                <a:latin typeface="Calibri" panose="020F0502020204030204" pitchFamily="34" charset="0"/>
              </a:rPr>
              <a:t>Mar</a:t>
            </a:r>
            <a:r>
              <a:rPr lang="en-US" sz="1400" spc="-6" dirty="0">
                <a:solidFill>
                  <a:srgbClr val="FF0000"/>
                </a:solidFill>
                <a:latin typeface="Calibri" panose="020F0502020204030204" pitchFamily="34" charset="0"/>
              </a:rPr>
              <a:t> 15</a:t>
            </a:r>
          </a:p>
        </p:txBody>
      </p:sp>
      <p:sp>
        <p:nvSpPr>
          <p:cNvPr id="63" name="OTLSHAPE_T_3a92a82a2bdf44ef850513f6345966dd_JoinedDate" hidden="1">
            <a:extLst>
              <a:ext uri="{FF2B5EF4-FFF2-40B4-BE49-F238E27FC236}">
                <a16:creationId xmlns:a16="http://schemas.microsoft.com/office/drawing/2014/main" id="{2C66CDD2-08F8-437B-B611-43ACE1A99B5D}"/>
              </a:ext>
            </a:extLst>
          </p:cNvPr>
          <p:cNvSpPr txBox="1"/>
          <p:nvPr>
            <p:custDataLst>
              <p:tags r:id="rId48"/>
            </p:custDataLst>
          </p:nvPr>
        </p:nvSpPr>
        <p:spPr>
          <a:xfrm>
            <a:off x="10018717" y="2899936"/>
            <a:ext cx="0" cy="153888"/>
          </a:xfrm>
          <a:prstGeom prst="rect">
            <a:avLst/>
          </a:prstGeom>
          <a:noFill/>
        </p:spPr>
        <p:txBody>
          <a:bodyPr vert="horz" wrap="square" lIns="0" tIns="0" rIns="0" bIns="0" rtlCol="0" anchor="ctr" anchorCtr="0">
            <a:spAutoFit/>
          </a:bodyPr>
          <a:lstStyle/>
          <a:p>
            <a:pPr algn="ctr"/>
            <a:endParaRPr lang="en-US" sz="1000" spc="-22">
              <a:solidFill>
                <a:schemeClr val="dk2"/>
              </a:solidFill>
              <a:latin typeface="Calibri" panose="020F0502020204030204" pitchFamily="34" charset="0"/>
            </a:endParaRPr>
          </a:p>
        </p:txBody>
      </p:sp>
      <p:sp>
        <p:nvSpPr>
          <p:cNvPr id="64" name="OTLSHAPE_T_3a92a82a2bdf44ef850513f6345966dd_Title">
            <a:extLst>
              <a:ext uri="{FF2B5EF4-FFF2-40B4-BE49-F238E27FC236}">
                <a16:creationId xmlns:a16="http://schemas.microsoft.com/office/drawing/2014/main" id="{AE8DD1D0-72F6-4C30-BAB0-E87C4DA67F20}"/>
              </a:ext>
            </a:extLst>
          </p:cNvPr>
          <p:cNvSpPr txBox="1"/>
          <p:nvPr>
            <p:custDataLst>
              <p:tags r:id="rId49"/>
            </p:custDataLst>
          </p:nvPr>
        </p:nvSpPr>
        <p:spPr>
          <a:xfrm>
            <a:off x="3088916" y="3643794"/>
            <a:ext cx="2592417" cy="184666"/>
          </a:xfrm>
          <a:prstGeom prst="rect">
            <a:avLst/>
          </a:prstGeom>
          <a:noFill/>
        </p:spPr>
        <p:txBody>
          <a:bodyPr vert="horz" wrap="square" lIns="0" tIns="0" rIns="0" bIns="0" rtlCol="0" anchor="ctr" anchorCtr="0">
            <a:spAutoFit/>
          </a:bodyPr>
          <a:lstStyle/>
          <a:p>
            <a:pPr algn="ctr"/>
            <a:r>
              <a:rPr lang="en-US" sz="1200" b="1" spc="-8" dirty="0">
                <a:solidFill>
                  <a:schemeClr val="dk1"/>
                </a:solidFill>
                <a:latin typeface="Calibri" panose="020F0502020204030204" pitchFamily="34" charset="0"/>
              </a:rPr>
              <a:t>Writing the Report</a:t>
            </a:r>
          </a:p>
        </p:txBody>
      </p:sp>
      <p:sp>
        <p:nvSpPr>
          <p:cNvPr id="87" name="OTLSHAPE_T_3a92a82a2bdf44ef850513f6345966dd_StartDate">
            <a:extLst>
              <a:ext uri="{FF2B5EF4-FFF2-40B4-BE49-F238E27FC236}">
                <a16:creationId xmlns:a16="http://schemas.microsoft.com/office/drawing/2014/main" id="{9F91B6E0-4E09-43B5-80B9-EF204D6B4795}"/>
              </a:ext>
            </a:extLst>
          </p:cNvPr>
          <p:cNvSpPr txBox="1"/>
          <p:nvPr>
            <p:custDataLst>
              <p:tags r:id="rId50"/>
            </p:custDataLst>
          </p:nvPr>
        </p:nvSpPr>
        <p:spPr>
          <a:xfrm>
            <a:off x="240592" y="4249203"/>
            <a:ext cx="621398" cy="215444"/>
          </a:xfrm>
          <a:prstGeom prst="rect">
            <a:avLst/>
          </a:prstGeom>
          <a:noFill/>
        </p:spPr>
        <p:txBody>
          <a:bodyPr vert="horz" wrap="square" lIns="0" tIns="0" rIns="0" bIns="0" rtlCol="0" anchor="ctr" anchorCtr="0">
            <a:spAutoFit/>
          </a:bodyPr>
          <a:lstStyle/>
          <a:p>
            <a:pPr algn="ctr"/>
            <a:r>
              <a:rPr lang="en-US" sz="1400" spc="-4" dirty="0">
                <a:solidFill>
                  <a:schemeClr val="tx2">
                    <a:lumMod val="40000"/>
                    <a:lumOff val="60000"/>
                  </a:schemeClr>
                </a:solidFill>
                <a:latin typeface="Calibri" panose="020F0502020204030204" pitchFamily="34" charset="0"/>
              </a:rPr>
              <a:t>Mar 16</a:t>
            </a:r>
          </a:p>
        </p:txBody>
      </p:sp>
      <p:sp>
        <p:nvSpPr>
          <p:cNvPr id="89" name="OTLSHAPE_T_3a92a82a2bdf44ef850513f6345966dd_Title">
            <a:extLst>
              <a:ext uri="{FF2B5EF4-FFF2-40B4-BE49-F238E27FC236}">
                <a16:creationId xmlns:a16="http://schemas.microsoft.com/office/drawing/2014/main" id="{614DD4CA-77D1-4DC1-9939-C186B3C45FC4}"/>
              </a:ext>
            </a:extLst>
          </p:cNvPr>
          <p:cNvSpPr txBox="1"/>
          <p:nvPr>
            <p:custDataLst>
              <p:tags r:id="rId51"/>
            </p:custDataLst>
          </p:nvPr>
        </p:nvSpPr>
        <p:spPr>
          <a:xfrm>
            <a:off x="2813914" y="4036523"/>
            <a:ext cx="3536903" cy="215444"/>
          </a:xfrm>
          <a:prstGeom prst="rect">
            <a:avLst/>
          </a:prstGeom>
          <a:noFill/>
        </p:spPr>
        <p:txBody>
          <a:bodyPr vert="horz" wrap="square" lIns="0" tIns="0" rIns="0" bIns="0" rtlCol="0" anchor="ctr" anchorCtr="0">
            <a:spAutoFit/>
          </a:bodyPr>
          <a:lstStyle/>
          <a:p>
            <a:pPr algn="ctr"/>
            <a:r>
              <a:rPr lang="en-US" sz="1400" b="1" dirty="0"/>
              <a:t>A finalized report following the Faculty </a:t>
            </a:r>
            <a:endParaRPr lang="en-US" sz="1000" b="1" spc="-8" dirty="0">
              <a:solidFill>
                <a:schemeClr val="dk1"/>
              </a:solidFill>
              <a:latin typeface="Calibri" panose="020F0502020204030204" pitchFamily="34" charset="0"/>
            </a:endParaRPr>
          </a:p>
        </p:txBody>
      </p:sp>
      <p:sp>
        <p:nvSpPr>
          <p:cNvPr id="91" name="OTLSHAPE_T_3a92a82a2bdf44ef850513f6345966dd_StartDate">
            <a:extLst>
              <a:ext uri="{FF2B5EF4-FFF2-40B4-BE49-F238E27FC236}">
                <a16:creationId xmlns:a16="http://schemas.microsoft.com/office/drawing/2014/main" id="{9CD2BCB8-41C0-4585-98BC-BED93B4D7839}"/>
              </a:ext>
            </a:extLst>
          </p:cNvPr>
          <p:cNvSpPr txBox="1"/>
          <p:nvPr>
            <p:custDataLst>
              <p:tags r:id="rId52"/>
            </p:custDataLst>
          </p:nvPr>
        </p:nvSpPr>
        <p:spPr>
          <a:xfrm>
            <a:off x="208962" y="4710160"/>
            <a:ext cx="684658" cy="215444"/>
          </a:xfrm>
          <a:prstGeom prst="rect">
            <a:avLst/>
          </a:prstGeom>
          <a:noFill/>
        </p:spPr>
        <p:txBody>
          <a:bodyPr vert="horz" wrap="square" lIns="0" tIns="0" rIns="0" bIns="0" rtlCol="0" anchor="ctr" anchorCtr="0">
            <a:spAutoFit/>
          </a:bodyPr>
          <a:lstStyle/>
          <a:p>
            <a:pPr algn="ctr"/>
            <a:r>
              <a:rPr lang="en-US" sz="1400" spc="-4" dirty="0">
                <a:solidFill>
                  <a:schemeClr val="tx2">
                    <a:lumMod val="40000"/>
                    <a:lumOff val="60000"/>
                  </a:schemeClr>
                </a:solidFill>
                <a:latin typeface="Calibri" panose="020F0502020204030204" pitchFamily="34" charset="0"/>
              </a:rPr>
              <a:t>Mar 25</a:t>
            </a:r>
          </a:p>
        </p:txBody>
      </p:sp>
      <p:sp>
        <p:nvSpPr>
          <p:cNvPr id="93" name="OTLSHAPE_T_3a92a82a2bdf44ef850513f6345966dd_Title">
            <a:extLst>
              <a:ext uri="{FF2B5EF4-FFF2-40B4-BE49-F238E27FC236}">
                <a16:creationId xmlns:a16="http://schemas.microsoft.com/office/drawing/2014/main" id="{C8459787-AB54-4D9F-9884-C4DC6E6BB451}"/>
              </a:ext>
            </a:extLst>
          </p:cNvPr>
          <p:cNvSpPr txBox="1"/>
          <p:nvPr>
            <p:custDataLst>
              <p:tags r:id="rId53"/>
            </p:custDataLst>
          </p:nvPr>
        </p:nvSpPr>
        <p:spPr>
          <a:xfrm>
            <a:off x="4022869" y="4448802"/>
            <a:ext cx="1587762" cy="215444"/>
          </a:xfrm>
          <a:prstGeom prst="rect">
            <a:avLst/>
          </a:prstGeom>
          <a:noFill/>
        </p:spPr>
        <p:txBody>
          <a:bodyPr vert="horz" wrap="square" lIns="0" tIns="0" rIns="0" bIns="0" rtlCol="0" anchor="ctr" anchorCtr="0">
            <a:spAutoFit/>
          </a:bodyPr>
          <a:lstStyle/>
          <a:p>
            <a:pPr algn="ctr"/>
            <a:r>
              <a:rPr lang="en-US" sz="1400" b="1" dirty="0"/>
              <a:t>Demo (video) </a:t>
            </a:r>
            <a:endParaRPr lang="en-US" sz="1000" b="1" spc="-8" dirty="0">
              <a:solidFill>
                <a:schemeClr val="dk1"/>
              </a:solidFill>
              <a:latin typeface="Calibri" panose="020F0502020204030204" pitchFamily="34" charset="0"/>
            </a:endParaRPr>
          </a:p>
        </p:txBody>
      </p:sp>
      <p:sp>
        <p:nvSpPr>
          <p:cNvPr id="95" name="OTLSHAPE_T_3a92a82a2bdf44ef850513f6345966dd_StartDate">
            <a:extLst>
              <a:ext uri="{FF2B5EF4-FFF2-40B4-BE49-F238E27FC236}">
                <a16:creationId xmlns:a16="http://schemas.microsoft.com/office/drawing/2014/main" id="{0C8B1A14-B75B-4944-96FC-4A62DC29523C}"/>
              </a:ext>
            </a:extLst>
          </p:cNvPr>
          <p:cNvSpPr txBox="1"/>
          <p:nvPr>
            <p:custDataLst>
              <p:tags r:id="rId54"/>
            </p:custDataLst>
          </p:nvPr>
        </p:nvSpPr>
        <p:spPr>
          <a:xfrm>
            <a:off x="217542" y="5109482"/>
            <a:ext cx="647171" cy="223768"/>
          </a:xfrm>
          <a:prstGeom prst="rect">
            <a:avLst/>
          </a:prstGeom>
          <a:noFill/>
        </p:spPr>
        <p:txBody>
          <a:bodyPr vert="horz" wrap="square" lIns="0" tIns="0" rIns="0" bIns="0" rtlCol="0" anchor="ctr" anchorCtr="0">
            <a:spAutoFit/>
          </a:bodyPr>
          <a:lstStyle/>
          <a:p>
            <a:pPr algn="ctr"/>
            <a:r>
              <a:rPr lang="en-US" sz="1400" spc="-4" dirty="0">
                <a:solidFill>
                  <a:schemeClr val="tx2">
                    <a:lumMod val="40000"/>
                    <a:lumOff val="60000"/>
                  </a:schemeClr>
                </a:solidFill>
                <a:latin typeface="Calibri" panose="020F0502020204030204" pitchFamily="34" charset="0"/>
              </a:rPr>
              <a:t>Apr2</a:t>
            </a:r>
          </a:p>
        </p:txBody>
      </p:sp>
      <p:sp>
        <p:nvSpPr>
          <p:cNvPr id="97" name="OTLSHAPE_T_3a92a82a2bdf44ef850513f6345966dd_Title">
            <a:extLst>
              <a:ext uri="{FF2B5EF4-FFF2-40B4-BE49-F238E27FC236}">
                <a16:creationId xmlns:a16="http://schemas.microsoft.com/office/drawing/2014/main" id="{8678D55C-7B90-4A1E-B9FF-07A76B88820F}"/>
              </a:ext>
            </a:extLst>
          </p:cNvPr>
          <p:cNvSpPr txBox="1"/>
          <p:nvPr>
            <p:custDataLst>
              <p:tags r:id="rId55"/>
            </p:custDataLst>
          </p:nvPr>
        </p:nvSpPr>
        <p:spPr>
          <a:xfrm>
            <a:off x="2845465" y="4920423"/>
            <a:ext cx="4611412" cy="215444"/>
          </a:xfrm>
          <a:prstGeom prst="rect">
            <a:avLst/>
          </a:prstGeom>
          <a:noFill/>
        </p:spPr>
        <p:txBody>
          <a:bodyPr vert="horz" wrap="square" lIns="0" tIns="0" rIns="0" bIns="0" rtlCol="0" anchor="ctr" anchorCtr="0">
            <a:spAutoFit/>
          </a:bodyPr>
          <a:lstStyle/>
          <a:p>
            <a:pPr algn="ctr"/>
            <a:r>
              <a:rPr lang="en-US" sz="1400" b="1" dirty="0"/>
              <a:t>A finalized presentation presenting the whole work done</a:t>
            </a:r>
            <a:endParaRPr lang="en-US" sz="1000" b="1" spc="-8" dirty="0">
              <a:solidFill>
                <a:schemeClr val="dk1"/>
              </a:solidFill>
              <a:latin typeface="Calibri" panose="020F0502020204030204" pitchFamily="34" charset="0"/>
            </a:endParaRPr>
          </a:p>
        </p:txBody>
      </p:sp>
      <p:sp>
        <p:nvSpPr>
          <p:cNvPr id="99" name="OTLSHAPE_T_3a92a82a2bdf44ef850513f6345966dd_StartDate">
            <a:extLst>
              <a:ext uri="{FF2B5EF4-FFF2-40B4-BE49-F238E27FC236}">
                <a16:creationId xmlns:a16="http://schemas.microsoft.com/office/drawing/2014/main" id="{9F20E786-0E69-47CA-BBD9-ECAA416AFFF7}"/>
              </a:ext>
            </a:extLst>
          </p:cNvPr>
          <p:cNvSpPr txBox="1"/>
          <p:nvPr>
            <p:custDataLst>
              <p:tags r:id="rId56"/>
            </p:custDataLst>
          </p:nvPr>
        </p:nvSpPr>
        <p:spPr>
          <a:xfrm>
            <a:off x="208962" y="5478571"/>
            <a:ext cx="647171" cy="215444"/>
          </a:xfrm>
          <a:prstGeom prst="rect">
            <a:avLst/>
          </a:prstGeom>
          <a:noFill/>
        </p:spPr>
        <p:txBody>
          <a:bodyPr vert="horz" wrap="square" lIns="0" tIns="0" rIns="0" bIns="0" rtlCol="0" anchor="ctr" anchorCtr="0">
            <a:spAutoFit/>
          </a:bodyPr>
          <a:lstStyle/>
          <a:p>
            <a:pPr algn="ctr"/>
            <a:r>
              <a:rPr lang="en-US" sz="1400" spc="-4" dirty="0">
                <a:solidFill>
                  <a:schemeClr val="tx2">
                    <a:lumMod val="40000"/>
                    <a:lumOff val="60000"/>
                  </a:schemeClr>
                </a:solidFill>
                <a:latin typeface="Calibri" panose="020F0502020204030204" pitchFamily="34" charset="0"/>
              </a:rPr>
              <a:t>Apr10</a:t>
            </a:r>
          </a:p>
        </p:txBody>
      </p:sp>
      <p:sp>
        <p:nvSpPr>
          <p:cNvPr id="101" name="OTLSHAPE_T_3a92a82a2bdf44ef850513f6345966dd_Title">
            <a:extLst>
              <a:ext uri="{FF2B5EF4-FFF2-40B4-BE49-F238E27FC236}">
                <a16:creationId xmlns:a16="http://schemas.microsoft.com/office/drawing/2014/main" id="{60BFD8E1-8500-429C-A391-4CE374775B68}"/>
              </a:ext>
            </a:extLst>
          </p:cNvPr>
          <p:cNvSpPr txBox="1"/>
          <p:nvPr>
            <p:custDataLst>
              <p:tags r:id="rId57"/>
            </p:custDataLst>
          </p:nvPr>
        </p:nvSpPr>
        <p:spPr>
          <a:xfrm>
            <a:off x="4816750" y="5307219"/>
            <a:ext cx="1092200" cy="215444"/>
          </a:xfrm>
          <a:prstGeom prst="rect">
            <a:avLst/>
          </a:prstGeom>
          <a:noFill/>
        </p:spPr>
        <p:txBody>
          <a:bodyPr vert="horz" wrap="square" lIns="0" tIns="0" rIns="0" bIns="0" rtlCol="0" anchor="ctr" anchorCtr="0">
            <a:spAutoFit/>
          </a:bodyPr>
          <a:lstStyle/>
          <a:p>
            <a:pPr algn="ctr"/>
            <a:r>
              <a:rPr lang="en-US" sz="1400" b="1" dirty="0"/>
              <a:t>poster </a:t>
            </a:r>
            <a:endParaRPr lang="en-US" sz="1000" b="1" spc="-8" dirty="0">
              <a:solidFill>
                <a:schemeClr val="dk1"/>
              </a:solidFill>
              <a:latin typeface="Calibri" panose="020F0502020204030204" pitchFamily="34" charset="0"/>
            </a:endParaRPr>
          </a:p>
        </p:txBody>
      </p:sp>
      <p:sp>
        <p:nvSpPr>
          <p:cNvPr id="103" name="OTLSHAPE_T_3a92a82a2bdf44ef850513f6345966dd_StartDate">
            <a:extLst>
              <a:ext uri="{FF2B5EF4-FFF2-40B4-BE49-F238E27FC236}">
                <a16:creationId xmlns:a16="http://schemas.microsoft.com/office/drawing/2014/main" id="{F885ED60-705E-4F31-AEBB-8A6619C46526}"/>
              </a:ext>
            </a:extLst>
          </p:cNvPr>
          <p:cNvSpPr txBox="1"/>
          <p:nvPr>
            <p:custDataLst>
              <p:tags r:id="rId58"/>
            </p:custDataLst>
          </p:nvPr>
        </p:nvSpPr>
        <p:spPr>
          <a:xfrm>
            <a:off x="226315" y="5917628"/>
            <a:ext cx="612464" cy="215444"/>
          </a:xfrm>
          <a:prstGeom prst="rect">
            <a:avLst/>
          </a:prstGeom>
          <a:noFill/>
        </p:spPr>
        <p:txBody>
          <a:bodyPr vert="horz" wrap="square" lIns="0" tIns="0" rIns="0" bIns="0" rtlCol="0" anchor="ctr" anchorCtr="0">
            <a:spAutoFit/>
          </a:bodyPr>
          <a:lstStyle/>
          <a:p>
            <a:pPr algn="ctr"/>
            <a:r>
              <a:rPr lang="en-US" sz="1400" spc="-4" dirty="0">
                <a:solidFill>
                  <a:schemeClr val="tx2">
                    <a:lumMod val="40000"/>
                    <a:lumOff val="60000"/>
                  </a:schemeClr>
                </a:solidFill>
                <a:latin typeface="Calibri" panose="020F0502020204030204" pitchFamily="34" charset="0"/>
              </a:rPr>
              <a:t>Apr19</a:t>
            </a:r>
          </a:p>
        </p:txBody>
      </p:sp>
      <p:sp>
        <p:nvSpPr>
          <p:cNvPr id="105" name="OTLSHAPE_T_3a92a82a2bdf44ef850513f6345966dd_Title">
            <a:extLst>
              <a:ext uri="{FF2B5EF4-FFF2-40B4-BE49-F238E27FC236}">
                <a16:creationId xmlns:a16="http://schemas.microsoft.com/office/drawing/2014/main" id="{9697D7CA-95E1-4956-82E5-B356B453E579}"/>
              </a:ext>
            </a:extLst>
          </p:cNvPr>
          <p:cNvSpPr txBox="1"/>
          <p:nvPr>
            <p:custDataLst>
              <p:tags r:id="rId59"/>
            </p:custDataLst>
          </p:nvPr>
        </p:nvSpPr>
        <p:spPr>
          <a:xfrm>
            <a:off x="4582366" y="5761302"/>
            <a:ext cx="1974535" cy="353943"/>
          </a:xfrm>
          <a:prstGeom prst="rect">
            <a:avLst/>
          </a:prstGeom>
          <a:noFill/>
        </p:spPr>
        <p:txBody>
          <a:bodyPr vert="horz" wrap="square" lIns="0" tIns="0" rIns="0" bIns="0" rtlCol="0" anchor="ctr" anchorCtr="0">
            <a:spAutoFit/>
          </a:bodyPr>
          <a:lstStyle/>
          <a:p>
            <a:pPr algn="ctr"/>
            <a:r>
              <a:rPr lang="en-US" sz="1200" b="1" dirty="0"/>
              <a:t>publicizing the project.</a:t>
            </a:r>
          </a:p>
          <a:p>
            <a:pPr algn="ctr"/>
            <a:r>
              <a:rPr lang="en-US" sz="1100" b="1" dirty="0"/>
              <a:t> </a:t>
            </a:r>
            <a:endParaRPr lang="en-US" sz="800" b="1" spc="-8" dirty="0">
              <a:solidFill>
                <a:schemeClr val="dk1"/>
              </a:solidFill>
              <a:latin typeface="Calibri" panose="020F0502020204030204" pitchFamily="34" charset="0"/>
            </a:endParaRPr>
          </a:p>
        </p:txBody>
      </p:sp>
      <p:sp>
        <p:nvSpPr>
          <p:cNvPr id="107" name="OTLSHAPE_T_3a92a82a2bdf44ef850513f6345966dd_StartDate">
            <a:extLst>
              <a:ext uri="{FF2B5EF4-FFF2-40B4-BE49-F238E27FC236}">
                <a16:creationId xmlns:a16="http://schemas.microsoft.com/office/drawing/2014/main" id="{3B07CA81-EB6C-4619-B929-BB428001BAEC}"/>
              </a:ext>
            </a:extLst>
          </p:cNvPr>
          <p:cNvSpPr txBox="1"/>
          <p:nvPr>
            <p:custDataLst>
              <p:tags r:id="rId60"/>
            </p:custDataLst>
          </p:nvPr>
        </p:nvSpPr>
        <p:spPr>
          <a:xfrm>
            <a:off x="234895" y="6359386"/>
            <a:ext cx="612464" cy="215444"/>
          </a:xfrm>
          <a:prstGeom prst="rect">
            <a:avLst/>
          </a:prstGeom>
          <a:noFill/>
        </p:spPr>
        <p:txBody>
          <a:bodyPr vert="horz" wrap="square" lIns="0" tIns="0" rIns="0" bIns="0" rtlCol="0" anchor="ctr" anchorCtr="0">
            <a:spAutoFit/>
          </a:bodyPr>
          <a:lstStyle/>
          <a:p>
            <a:pPr algn="ctr"/>
            <a:r>
              <a:rPr lang="en-US" sz="1400" spc="-4" dirty="0">
                <a:solidFill>
                  <a:schemeClr val="tx2">
                    <a:lumMod val="40000"/>
                    <a:lumOff val="60000"/>
                  </a:schemeClr>
                </a:solidFill>
                <a:latin typeface="Calibri" panose="020F0502020204030204" pitchFamily="34" charset="0"/>
              </a:rPr>
              <a:t>Apr26</a:t>
            </a:r>
          </a:p>
        </p:txBody>
      </p:sp>
      <p:sp>
        <p:nvSpPr>
          <p:cNvPr id="109" name="OTLSHAPE_T_3a92a82a2bdf44ef850513f6345966dd_Title">
            <a:extLst>
              <a:ext uri="{FF2B5EF4-FFF2-40B4-BE49-F238E27FC236}">
                <a16:creationId xmlns:a16="http://schemas.microsoft.com/office/drawing/2014/main" id="{AB49B69F-72DF-4359-8DA0-57263551390A}"/>
              </a:ext>
            </a:extLst>
          </p:cNvPr>
          <p:cNvSpPr txBox="1"/>
          <p:nvPr>
            <p:custDataLst>
              <p:tags r:id="rId61"/>
            </p:custDataLst>
          </p:nvPr>
        </p:nvSpPr>
        <p:spPr>
          <a:xfrm>
            <a:off x="5023533" y="6133072"/>
            <a:ext cx="1092200" cy="276999"/>
          </a:xfrm>
          <a:prstGeom prst="rect">
            <a:avLst/>
          </a:prstGeom>
          <a:noFill/>
        </p:spPr>
        <p:txBody>
          <a:bodyPr vert="horz" wrap="square" lIns="0" tIns="0" rIns="0" bIns="0" rtlCol="0" anchor="ctr" anchorCtr="0">
            <a:spAutoFit/>
          </a:bodyPr>
          <a:lstStyle/>
          <a:p>
            <a:pPr algn="ctr"/>
            <a:r>
              <a:rPr lang="en-US" b="1" dirty="0"/>
              <a:t>CD </a:t>
            </a:r>
            <a:r>
              <a:rPr lang="en-US" sz="1100" b="1" dirty="0"/>
              <a:t> </a:t>
            </a:r>
            <a:endParaRPr lang="en-US" sz="800" b="1" spc="-8" dirty="0">
              <a:solidFill>
                <a:schemeClr val="dk1"/>
              </a:solidFill>
              <a:latin typeface="Calibri" panose="020F0502020204030204" pitchFamily="34" charset="0"/>
            </a:endParaRPr>
          </a:p>
        </p:txBody>
      </p:sp>
      <p:sp>
        <p:nvSpPr>
          <p:cNvPr id="111" name="OTLSHAPE_T_0da087545f474c41b14a8ad09979c87e_Shape">
            <a:extLst>
              <a:ext uri="{FF2B5EF4-FFF2-40B4-BE49-F238E27FC236}">
                <a16:creationId xmlns:a16="http://schemas.microsoft.com/office/drawing/2014/main" id="{CEF3E9DB-347B-41E7-B678-A18EDC2F3ABC}"/>
              </a:ext>
            </a:extLst>
          </p:cNvPr>
          <p:cNvSpPr/>
          <p:nvPr>
            <p:custDataLst>
              <p:tags r:id="rId62"/>
            </p:custDataLst>
          </p:nvPr>
        </p:nvSpPr>
        <p:spPr>
          <a:xfrm>
            <a:off x="993151" y="2049747"/>
            <a:ext cx="5619790" cy="193516"/>
          </a:xfrm>
          <a:prstGeom prst="roundRect">
            <a:avLst>
              <a:gd name="adj" fmla="val 100000"/>
            </a:avLst>
          </a:prstGeom>
          <a:solidFill>
            <a:srgbClr val="0072BC"/>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TLSHAPE_T_0da087545f474c41b14a8ad09979c87e_Shape">
            <a:extLst>
              <a:ext uri="{FF2B5EF4-FFF2-40B4-BE49-F238E27FC236}">
                <a16:creationId xmlns:a16="http://schemas.microsoft.com/office/drawing/2014/main" id="{0BE8FF56-3CC2-4EC5-BB67-ADE35D9216D3}"/>
              </a:ext>
            </a:extLst>
          </p:cNvPr>
          <p:cNvSpPr/>
          <p:nvPr>
            <p:custDataLst>
              <p:tags r:id="rId63"/>
            </p:custDataLst>
          </p:nvPr>
        </p:nvSpPr>
        <p:spPr>
          <a:xfrm>
            <a:off x="993287" y="2545645"/>
            <a:ext cx="6051251" cy="170244"/>
          </a:xfrm>
          <a:prstGeom prst="roundRect">
            <a:avLst>
              <a:gd name="adj" fmla="val 100000"/>
            </a:avLst>
          </a:prstGeom>
          <a:solidFill>
            <a:srgbClr val="0072BC"/>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TLSHAPE_T_0da087545f474c41b14a8ad09979c87e_Shape">
            <a:extLst>
              <a:ext uri="{FF2B5EF4-FFF2-40B4-BE49-F238E27FC236}">
                <a16:creationId xmlns:a16="http://schemas.microsoft.com/office/drawing/2014/main" id="{2051FFCB-2183-4668-80EC-C03449AD373D}"/>
              </a:ext>
            </a:extLst>
          </p:cNvPr>
          <p:cNvSpPr/>
          <p:nvPr>
            <p:custDataLst>
              <p:tags r:id="rId64"/>
            </p:custDataLst>
          </p:nvPr>
        </p:nvSpPr>
        <p:spPr>
          <a:xfrm>
            <a:off x="967268" y="2973145"/>
            <a:ext cx="6489609" cy="167006"/>
          </a:xfrm>
          <a:prstGeom prst="roundRect">
            <a:avLst>
              <a:gd name="adj" fmla="val 100000"/>
            </a:avLst>
          </a:prstGeom>
          <a:solidFill>
            <a:srgbClr val="0072BC"/>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TLSHAPE_T_0da087545f474c41b14a8ad09979c87e_Shape">
            <a:extLst>
              <a:ext uri="{FF2B5EF4-FFF2-40B4-BE49-F238E27FC236}">
                <a16:creationId xmlns:a16="http://schemas.microsoft.com/office/drawing/2014/main" id="{C02C2234-4CBB-4F1F-BBCB-114E6E13168E}"/>
              </a:ext>
            </a:extLst>
          </p:cNvPr>
          <p:cNvSpPr/>
          <p:nvPr>
            <p:custDataLst>
              <p:tags r:id="rId65"/>
            </p:custDataLst>
          </p:nvPr>
        </p:nvSpPr>
        <p:spPr>
          <a:xfrm>
            <a:off x="967268" y="3409501"/>
            <a:ext cx="6967586" cy="167006"/>
          </a:xfrm>
          <a:prstGeom prst="roundRect">
            <a:avLst>
              <a:gd name="adj" fmla="val 100000"/>
            </a:avLst>
          </a:prstGeom>
          <a:solidFill>
            <a:srgbClr val="0072BC"/>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TLSHAPE_T_0da087545f474c41b14a8ad09979c87e_Shape">
            <a:extLst>
              <a:ext uri="{FF2B5EF4-FFF2-40B4-BE49-F238E27FC236}">
                <a16:creationId xmlns:a16="http://schemas.microsoft.com/office/drawing/2014/main" id="{3AF7A397-5A88-4B3A-99B4-94BFBBCC5A97}"/>
              </a:ext>
            </a:extLst>
          </p:cNvPr>
          <p:cNvSpPr/>
          <p:nvPr>
            <p:custDataLst>
              <p:tags r:id="rId66"/>
            </p:custDataLst>
          </p:nvPr>
        </p:nvSpPr>
        <p:spPr>
          <a:xfrm flipV="1">
            <a:off x="943100" y="3837284"/>
            <a:ext cx="7476695" cy="161211"/>
          </a:xfrm>
          <a:prstGeom prst="roundRect">
            <a:avLst>
              <a:gd name="adj" fmla="val 100000"/>
            </a:avLst>
          </a:prstGeom>
          <a:solidFill>
            <a:srgbClr val="0072BC"/>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TLSHAPE_T_0da087545f474c41b14a8ad09979c87e_Shape">
            <a:extLst>
              <a:ext uri="{FF2B5EF4-FFF2-40B4-BE49-F238E27FC236}">
                <a16:creationId xmlns:a16="http://schemas.microsoft.com/office/drawing/2014/main" id="{0569ADFF-D91E-4B05-8526-CD96BDD42BDF}"/>
              </a:ext>
            </a:extLst>
          </p:cNvPr>
          <p:cNvSpPr/>
          <p:nvPr>
            <p:custDataLst>
              <p:tags r:id="rId67"/>
            </p:custDataLst>
          </p:nvPr>
        </p:nvSpPr>
        <p:spPr>
          <a:xfrm>
            <a:off x="948056" y="4254642"/>
            <a:ext cx="7881390" cy="188413"/>
          </a:xfrm>
          <a:prstGeom prst="roundRect">
            <a:avLst>
              <a:gd name="adj" fmla="val 100000"/>
            </a:avLst>
          </a:prstGeom>
          <a:solidFill>
            <a:srgbClr val="0072BC"/>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TLSHAPE_T_0da087545f474c41b14a8ad09979c87e_Shape">
            <a:extLst>
              <a:ext uri="{FF2B5EF4-FFF2-40B4-BE49-F238E27FC236}">
                <a16:creationId xmlns:a16="http://schemas.microsoft.com/office/drawing/2014/main" id="{6A1266CD-5019-4782-8AE8-7101FCCAEB72}"/>
              </a:ext>
            </a:extLst>
          </p:cNvPr>
          <p:cNvSpPr/>
          <p:nvPr>
            <p:custDataLst>
              <p:tags r:id="rId68"/>
            </p:custDataLst>
          </p:nvPr>
        </p:nvSpPr>
        <p:spPr>
          <a:xfrm>
            <a:off x="967268" y="4729134"/>
            <a:ext cx="8279145" cy="164626"/>
          </a:xfrm>
          <a:prstGeom prst="roundRect">
            <a:avLst>
              <a:gd name="adj" fmla="val 100000"/>
            </a:avLst>
          </a:prstGeom>
          <a:solidFill>
            <a:srgbClr val="0072BC"/>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TLSHAPE_T_0da087545f474c41b14a8ad09979c87e_Shape">
            <a:extLst>
              <a:ext uri="{FF2B5EF4-FFF2-40B4-BE49-F238E27FC236}">
                <a16:creationId xmlns:a16="http://schemas.microsoft.com/office/drawing/2014/main" id="{1B44A02D-4445-4887-8DCD-25FDDA69C840}"/>
              </a:ext>
            </a:extLst>
          </p:cNvPr>
          <p:cNvSpPr/>
          <p:nvPr>
            <p:custDataLst>
              <p:tags r:id="rId69"/>
            </p:custDataLst>
          </p:nvPr>
        </p:nvSpPr>
        <p:spPr>
          <a:xfrm flipV="1">
            <a:off x="943100" y="5135867"/>
            <a:ext cx="8839501" cy="176212"/>
          </a:xfrm>
          <a:prstGeom prst="roundRect">
            <a:avLst>
              <a:gd name="adj" fmla="val 100000"/>
            </a:avLst>
          </a:prstGeom>
          <a:solidFill>
            <a:srgbClr val="0072BC"/>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TLSHAPE_T_0da087545f474c41b14a8ad09979c87e_Shape">
            <a:extLst>
              <a:ext uri="{FF2B5EF4-FFF2-40B4-BE49-F238E27FC236}">
                <a16:creationId xmlns:a16="http://schemas.microsoft.com/office/drawing/2014/main" id="{8C67CC34-BA79-4F70-BD89-4BA455B42DD5}"/>
              </a:ext>
            </a:extLst>
          </p:cNvPr>
          <p:cNvSpPr/>
          <p:nvPr>
            <p:custDataLst>
              <p:tags r:id="rId70"/>
            </p:custDataLst>
          </p:nvPr>
        </p:nvSpPr>
        <p:spPr>
          <a:xfrm>
            <a:off x="943100" y="5517803"/>
            <a:ext cx="9254290" cy="176212"/>
          </a:xfrm>
          <a:prstGeom prst="roundRect">
            <a:avLst>
              <a:gd name="adj" fmla="val 100000"/>
            </a:avLst>
          </a:prstGeom>
          <a:solidFill>
            <a:srgbClr val="0072BC"/>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TLSHAPE_T_0da087545f474c41b14a8ad09979c87e_Shape">
            <a:extLst>
              <a:ext uri="{FF2B5EF4-FFF2-40B4-BE49-F238E27FC236}">
                <a16:creationId xmlns:a16="http://schemas.microsoft.com/office/drawing/2014/main" id="{5F6E3BE7-4877-4557-A688-E0042A311BCE}"/>
              </a:ext>
            </a:extLst>
          </p:cNvPr>
          <p:cNvSpPr/>
          <p:nvPr>
            <p:custDataLst>
              <p:tags r:id="rId71"/>
            </p:custDataLst>
          </p:nvPr>
        </p:nvSpPr>
        <p:spPr>
          <a:xfrm>
            <a:off x="943101" y="5978531"/>
            <a:ext cx="9741966" cy="185521"/>
          </a:xfrm>
          <a:prstGeom prst="roundRect">
            <a:avLst>
              <a:gd name="adj" fmla="val 100000"/>
            </a:avLst>
          </a:prstGeom>
          <a:solidFill>
            <a:srgbClr val="0072BC"/>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TLSHAPE_T_0da087545f474c41b14a8ad09979c87e_Shape">
            <a:extLst>
              <a:ext uri="{FF2B5EF4-FFF2-40B4-BE49-F238E27FC236}">
                <a16:creationId xmlns:a16="http://schemas.microsoft.com/office/drawing/2014/main" id="{7D5FEE14-D700-46CA-97C6-64A2336FBB6E}"/>
              </a:ext>
            </a:extLst>
          </p:cNvPr>
          <p:cNvSpPr/>
          <p:nvPr>
            <p:custDataLst>
              <p:tags r:id="rId72"/>
            </p:custDataLst>
          </p:nvPr>
        </p:nvSpPr>
        <p:spPr>
          <a:xfrm>
            <a:off x="967268" y="6379778"/>
            <a:ext cx="10256932" cy="196886"/>
          </a:xfrm>
          <a:prstGeom prst="roundRect">
            <a:avLst>
              <a:gd name="adj" fmla="val 100000"/>
            </a:avLst>
          </a:prstGeom>
          <a:solidFill>
            <a:srgbClr val="0072BC"/>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TLSHAPE_T_3a92a82a2bdf44ef850513f6345966dd_EndDate">
            <a:extLst>
              <a:ext uri="{FF2B5EF4-FFF2-40B4-BE49-F238E27FC236}">
                <a16:creationId xmlns:a16="http://schemas.microsoft.com/office/drawing/2014/main" id="{A86D947C-1A86-483C-A3C3-5D78972F1484}"/>
              </a:ext>
            </a:extLst>
          </p:cNvPr>
          <p:cNvSpPr txBox="1"/>
          <p:nvPr>
            <p:custDataLst>
              <p:tags r:id="rId73"/>
            </p:custDataLst>
          </p:nvPr>
        </p:nvSpPr>
        <p:spPr>
          <a:xfrm>
            <a:off x="8829446" y="4241758"/>
            <a:ext cx="700285" cy="215444"/>
          </a:xfrm>
          <a:prstGeom prst="rect">
            <a:avLst/>
          </a:prstGeom>
          <a:noFill/>
        </p:spPr>
        <p:txBody>
          <a:bodyPr vert="horz" wrap="square" lIns="0" tIns="0" rIns="0" bIns="0" rtlCol="0" anchor="ctr" anchorCtr="0">
            <a:spAutoFit/>
          </a:bodyPr>
          <a:lstStyle/>
          <a:p>
            <a:pPr algn="ctr"/>
            <a:r>
              <a:rPr lang="en-US" sz="1400" spc="-4" dirty="0">
                <a:solidFill>
                  <a:srgbClr val="FF0000"/>
                </a:solidFill>
                <a:latin typeface="Calibri" panose="020F0502020204030204" pitchFamily="34" charset="0"/>
              </a:rPr>
              <a:t>Mar</a:t>
            </a:r>
            <a:r>
              <a:rPr lang="en-US" sz="1400" spc="-6" dirty="0">
                <a:solidFill>
                  <a:srgbClr val="FF0000"/>
                </a:solidFill>
                <a:latin typeface="Calibri" panose="020F0502020204030204" pitchFamily="34" charset="0"/>
              </a:rPr>
              <a:t> 24</a:t>
            </a:r>
          </a:p>
        </p:txBody>
      </p:sp>
      <p:sp>
        <p:nvSpPr>
          <p:cNvPr id="126" name="OTLSHAPE_T_3a92a82a2bdf44ef850513f6345966dd_EndDate">
            <a:extLst>
              <a:ext uri="{FF2B5EF4-FFF2-40B4-BE49-F238E27FC236}">
                <a16:creationId xmlns:a16="http://schemas.microsoft.com/office/drawing/2014/main" id="{20CF0AD4-97DF-4D4D-A3EA-743133843BAF}"/>
              </a:ext>
            </a:extLst>
          </p:cNvPr>
          <p:cNvSpPr txBox="1"/>
          <p:nvPr>
            <p:custDataLst>
              <p:tags r:id="rId74"/>
            </p:custDataLst>
          </p:nvPr>
        </p:nvSpPr>
        <p:spPr>
          <a:xfrm>
            <a:off x="9178501" y="4657924"/>
            <a:ext cx="700285" cy="215444"/>
          </a:xfrm>
          <a:prstGeom prst="rect">
            <a:avLst/>
          </a:prstGeom>
          <a:noFill/>
        </p:spPr>
        <p:txBody>
          <a:bodyPr vert="horz" wrap="square" lIns="0" tIns="0" rIns="0" bIns="0" rtlCol="0" anchor="ctr" anchorCtr="0">
            <a:spAutoFit/>
          </a:bodyPr>
          <a:lstStyle/>
          <a:p>
            <a:pPr algn="ctr"/>
            <a:r>
              <a:rPr lang="en-US" sz="1400" spc="-6" dirty="0">
                <a:solidFill>
                  <a:srgbClr val="FF0000"/>
                </a:solidFill>
                <a:latin typeface="Calibri" panose="020F0502020204030204" pitchFamily="34" charset="0"/>
              </a:rPr>
              <a:t>Apr 1</a:t>
            </a:r>
          </a:p>
        </p:txBody>
      </p:sp>
      <p:sp>
        <p:nvSpPr>
          <p:cNvPr id="127" name="OTLSHAPE_T_3a92a82a2bdf44ef850513f6345966dd_EndDate">
            <a:extLst>
              <a:ext uri="{FF2B5EF4-FFF2-40B4-BE49-F238E27FC236}">
                <a16:creationId xmlns:a16="http://schemas.microsoft.com/office/drawing/2014/main" id="{E8CB1DFC-AD20-4490-8DB0-1B168A87EDB3}"/>
              </a:ext>
            </a:extLst>
          </p:cNvPr>
          <p:cNvSpPr txBox="1"/>
          <p:nvPr>
            <p:custDataLst>
              <p:tags r:id="rId75"/>
            </p:custDataLst>
          </p:nvPr>
        </p:nvSpPr>
        <p:spPr>
          <a:xfrm>
            <a:off x="9715729" y="5079416"/>
            <a:ext cx="700285" cy="215444"/>
          </a:xfrm>
          <a:prstGeom prst="rect">
            <a:avLst/>
          </a:prstGeom>
          <a:noFill/>
        </p:spPr>
        <p:txBody>
          <a:bodyPr vert="horz" wrap="square" lIns="0" tIns="0" rIns="0" bIns="0" rtlCol="0" anchor="ctr" anchorCtr="0">
            <a:spAutoFit/>
          </a:bodyPr>
          <a:lstStyle/>
          <a:p>
            <a:pPr algn="ctr"/>
            <a:r>
              <a:rPr lang="en-US" sz="1400" spc="-6" dirty="0">
                <a:solidFill>
                  <a:srgbClr val="FF0000"/>
                </a:solidFill>
                <a:latin typeface="Calibri" panose="020F0502020204030204" pitchFamily="34" charset="0"/>
              </a:rPr>
              <a:t>Apr 9</a:t>
            </a:r>
          </a:p>
        </p:txBody>
      </p:sp>
      <p:sp>
        <p:nvSpPr>
          <p:cNvPr id="128" name="OTLSHAPE_T_3a92a82a2bdf44ef850513f6345966dd_EndDate">
            <a:extLst>
              <a:ext uri="{FF2B5EF4-FFF2-40B4-BE49-F238E27FC236}">
                <a16:creationId xmlns:a16="http://schemas.microsoft.com/office/drawing/2014/main" id="{D74A2AE6-6711-415F-8D23-529FB4788F09}"/>
              </a:ext>
            </a:extLst>
          </p:cNvPr>
          <p:cNvSpPr txBox="1"/>
          <p:nvPr>
            <p:custDataLst>
              <p:tags r:id="rId76"/>
            </p:custDataLst>
          </p:nvPr>
        </p:nvSpPr>
        <p:spPr>
          <a:xfrm>
            <a:off x="10112044" y="5435829"/>
            <a:ext cx="700285" cy="215444"/>
          </a:xfrm>
          <a:prstGeom prst="rect">
            <a:avLst/>
          </a:prstGeom>
          <a:noFill/>
        </p:spPr>
        <p:txBody>
          <a:bodyPr vert="horz" wrap="square" lIns="0" tIns="0" rIns="0" bIns="0" rtlCol="0" anchor="ctr" anchorCtr="0">
            <a:spAutoFit/>
          </a:bodyPr>
          <a:lstStyle/>
          <a:p>
            <a:pPr algn="ctr"/>
            <a:r>
              <a:rPr lang="en-US" sz="1400" spc="-6" dirty="0">
                <a:solidFill>
                  <a:srgbClr val="FF0000"/>
                </a:solidFill>
                <a:latin typeface="Calibri" panose="020F0502020204030204" pitchFamily="34" charset="0"/>
              </a:rPr>
              <a:t>Apr 18</a:t>
            </a:r>
          </a:p>
        </p:txBody>
      </p:sp>
      <p:sp>
        <p:nvSpPr>
          <p:cNvPr id="129" name="OTLSHAPE_T_3a92a82a2bdf44ef850513f6345966dd_EndDate">
            <a:extLst>
              <a:ext uri="{FF2B5EF4-FFF2-40B4-BE49-F238E27FC236}">
                <a16:creationId xmlns:a16="http://schemas.microsoft.com/office/drawing/2014/main" id="{AD22FEB2-5A5C-4757-83C0-04520B2C3083}"/>
              </a:ext>
            </a:extLst>
          </p:cNvPr>
          <p:cNvSpPr txBox="1"/>
          <p:nvPr>
            <p:custDataLst>
              <p:tags r:id="rId77"/>
            </p:custDataLst>
          </p:nvPr>
        </p:nvSpPr>
        <p:spPr>
          <a:xfrm>
            <a:off x="10661365" y="5856676"/>
            <a:ext cx="700285" cy="215444"/>
          </a:xfrm>
          <a:prstGeom prst="rect">
            <a:avLst/>
          </a:prstGeom>
          <a:noFill/>
        </p:spPr>
        <p:txBody>
          <a:bodyPr vert="horz" wrap="square" lIns="0" tIns="0" rIns="0" bIns="0" rtlCol="0" anchor="ctr" anchorCtr="0">
            <a:spAutoFit/>
          </a:bodyPr>
          <a:lstStyle/>
          <a:p>
            <a:pPr algn="ctr"/>
            <a:r>
              <a:rPr lang="en-US" sz="1400" spc="-6" dirty="0">
                <a:solidFill>
                  <a:srgbClr val="FF0000"/>
                </a:solidFill>
                <a:latin typeface="Calibri" panose="020F0502020204030204" pitchFamily="34" charset="0"/>
              </a:rPr>
              <a:t>Apr 25</a:t>
            </a:r>
          </a:p>
        </p:txBody>
      </p:sp>
      <p:sp>
        <p:nvSpPr>
          <p:cNvPr id="130" name="OTLSHAPE_T_3a92a82a2bdf44ef850513f6345966dd_EndDate">
            <a:extLst>
              <a:ext uri="{FF2B5EF4-FFF2-40B4-BE49-F238E27FC236}">
                <a16:creationId xmlns:a16="http://schemas.microsoft.com/office/drawing/2014/main" id="{7C1F56AC-3176-44E6-B169-497151E80154}"/>
              </a:ext>
            </a:extLst>
          </p:cNvPr>
          <p:cNvSpPr txBox="1"/>
          <p:nvPr>
            <p:custDataLst>
              <p:tags r:id="rId78"/>
            </p:custDataLst>
          </p:nvPr>
        </p:nvSpPr>
        <p:spPr>
          <a:xfrm>
            <a:off x="11154657" y="6359386"/>
            <a:ext cx="700285" cy="215444"/>
          </a:xfrm>
          <a:prstGeom prst="rect">
            <a:avLst/>
          </a:prstGeom>
          <a:noFill/>
        </p:spPr>
        <p:txBody>
          <a:bodyPr vert="horz" wrap="square" lIns="0" tIns="0" rIns="0" bIns="0" rtlCol="0" anchor="ctr" anchorCtr="0">
            <a:spAutoFit/>
          </a:bodyPr>
          <a:lstStyle/>
          <a:p>
            <a:pPr algn="ctr"/>
            <a:r>
              <a:rPr lang="en-US" sz="1400" spc="-6" dirty="0">
                <a:solidFill>
                  <a:srgbClr val="FF0000"/>
                </a:solidFill>
                <a:latin typeface="Calibri" panose="020F0502020204030204" pitchFamily="34" charset="0"/>
              </a:rPr>
              <a:t>Apr 29</a:t>
            </a:r>
          </a:p>
        </p:txBody>
      </p:sp>
      <p:pic>
        <p:nvPicPr>
          <p:cNvPr id="5" name="Picture 4" descr="Circle&#10;&#10;Description automatically generated">
            <a:extLst>
              <a:ext uri="{FF2B5EF4-FFF2-40B4-BE49-F238E27FC236}">
                <a16:creationId xmlns:a16="http://schemas.microsoft.com/office/drawing/2014/main" id="{6F750454-4D3E-48B1-BB90-7C326C8D787A}"/>
              </a:ext>
            </a:extLst>
          </p:cNvPr>
          <p:cNvPicPr>
            <a:picLocks noChangeAspect="1"/>
          </p:cNvPicPr>
          <p:nvPr/>
        </p:nvPicPr>
        <p:blipFill>
          <a:blip r:embed="rId81">
            <a:extLst>
              <a:ext uri="{28A0092B-C50C-407E-A947-70E740481C1C}">
                <a14:useLocalDpi xmlns:a14="http://schemas.microsoft.com/office/drawing/2010/main" val="0"/>
              </a:ext>
            </a:extLst>
          </a:blip>
          <a:stretch>
            <a:fillRect/>
          </a:stretch>
        </p:blipFill>
        <p:spPr>
          <a:xfrm>
            <a:off x="9227634" y="748211"/>
            <a:ext cx="2861122" cy="2861122"/>
          </a:xfrm>
          <a:prstGeom prst="rect">
            <a:avLst/>
          </a:prstGeom>
        </p:spPr>
      </p:pic>
      <p:sp>
        <p:nvSpPr>
          <p:cNvPr id="14" name="Arrow: Down 13">
            <a:extLst>
              <a:ext uri="{FF2B5EF4-FFF2-40B4-BE49-F238E27FC236}">
                <a16:creationId xmlns:a16="http://schemas.microsoft.com/office/drawing/2014/main" id="{5A165BD5-B55A-4449-AAF1-B67ADA8F4E17}"/>
              </a:ext>
            </a:extLst>
          </p:cNvPr>
          <p:cNvSpPr/>
          <p:nvPr/>
        </p:nvSpPr>
        <p:spPr>
          <a:xfrm rot="5400000">
            <a:off x="9761469" y="3370955"/>
            <a:ext cx="215444" cy="1093645"/>
          </a:xfrm>
          <a:prstGeom prst="downArrow">
            <a:avLst/>
          </a:prstGeom>
          <a:solidFill>
            <a:srgbClr val="FF0000"/>
          </a:solidFill>
        </p:spPr>
        <p:style>
          <a:lnRef idx="2">
            <a:schemeClr val="dk1"/>
          </a:lnRef>
          <a:fillRef idx="1">
            <a:schemeClr val="lt1"/>
          </a:fillRef>
          <a:effectRef idx="0">
            <a:schemeClr val="dk1"/>
          </a:effectRef>
          <a:fontRef idx="minor">
            <a:schemeClr val="dk1"/>
          </a:fontRef>
        </p:style>
        <p:txBody>
          <a:bodyPr rtlCol="1" anchor="ctr"/>
          <a:lstStyle/>
          <a:p>
            <a:pPr algn="ctr"/>
            <a:endParaRPr lang="ar-SA" dirty="0"/>
          </a:p>
        </p:txBody>
      </p:sp>
      <p:graphicFrame>
        <p:nvGraphicFramePr>
          <p:cNvPr id="82" name="Table 2">
            <a:extLst>
              <a:ext uri="{FF2B5EF4-FFF2-40B4-BE49-F238E27FC236}">
                <a16:creationId xmlns:a16="http://schemas.microsoft.com/office/drawing/2014/main" id="{9D3E5DC3-DA9A-41A8-9968-EC138C597F36}"/>
              </a:ext>
            </a:extLst>
          </p:cNvPr>
          <p:cNvGraphicFramePr>
            <a:graphicFrameLocks noGrp="1"/>
          </p:cNvGraphicFramePr>
          <p:nvPr>
            <p:extLst>
              <p:ext uri="{D42A27DB-BD31-4B8C-83A1-F6EECF244321}">
                <p14:modId xmlns:p14="http://schemas.microsoft.com/office/powerpoint/2010/main" val="1796519259"/>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highlight>
                            <a:srgbClr val="FF0000"/>
                          </a:highlight>
                        </a:rPr>
                        <a:t>Gantt chart</a:t>
                      </a:r>
                      <a:endParaRPr lang="ar-SA" sz="1400" b="1" dirty="0">
                        <a:solidFill>
                          <a:schemeClr val="bg1"/>
                        </a:solidFill>
                        <a:effectLst>
                          <a:outerShdw blurRad="38100" dist="38100" dir="2700000" algn="tl">
                            <a:srgbClr val="000000">
                              <a:alpha val="43137"/>
                            </a:srgbClr>
                          </a:outerShdw>
                        </a:effectLst>
                        <a:highlight>
                          <a:srgbClr val="FF0000"/>
                        </a:highligh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82">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framework</a:t>
                      </a:r>
                      <a:endParaRPr lang="ar-SA" sz="1200" b="1" dirty="0">
                        <a:solidFill>
                          <a:schemeClr val="bg1"/>
                        </a:solidFill>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rPr>
                        <a:t>Prototype</a:t>
                      </a:r>
                      <a:endParaRPr lang="ar-SA" sz="1200" b="1" dirty="0">
                        <a:solidFill>
                          <a:schemeClr val="bg1"/>
                        </a:solidFill>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custDataLst>
      <p:tags r:id="rId1"/>
    </p:custDataLst>
    <p:extLst>
      <p:ext uri="{BB962C8B-B14F-4D97-AF65-F5344CB8AC3E}">
        <p14:creationId xmlns:p14="http://schemas.microsoft.com/office/powerpoint/2010/main" val="2584110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50844A-5A17-4802-B0AF-6566D4A77C63}"/>
              </a:ext>
            </a:extLst>
          </p:cNvPr>
          <p:cNvGrpSpPr/>
          <p:nvPr/>
        </p:nvGrpSpPr>
        <p:grpSpPr>
          <a:xfrm flipV="1">
            <a:off x="0" y="626508"/>
            <a:ext cx="4229100" cy="2506503"/>
            <a:chOff x="0" y="1515762"/>
            <a:chExt cx="8230197" cy="5342238"/>
          </a:xfrm>
        </p:grpSpPr>
        <p:sp>
          <p:nvSpPr>
            <p:cNvPr id="3" name="Freeform: Shape 2">
              <a:extLst>
                <a:ext uri="{FF2B5EF4-FFF2-40B4-BE49-F238E27FC236}">
                  <a16:creationId xmlns:a16="http://schemas.microsoft.com/office/drawing/2014/main" id="{78301CB8-371D-4C2B-8237-A155DEAD8D79}"/>
                </a:ext>
              </a:extLst>
            </p:cNvPr>
            <p:cNvSpPr>
              <a:spLocks/>
            </p:cNvSpPr>
            <p:nvPr/>
          </p:nvSpPr>
          <p:spPr bwMode="auto">
            <a:xfrm>
              <a:off x="3943017" y="4209911"/>
              <a:ext cx="4287180" cy="2648089"/>
            </a:xfrm>
            <a:custGeom>
              <a:avLst/>
              <a:gdLst>
                <a:gd name="connsiteX0" fmla="*/ 3474883 w 4287180"/>
                <a:gd name="connsiteY0" fmla="*/ 0 h 2648089"/>
                <a:gd name="connsiteX1" fmla="*/ 4223600 w 4287180"/>
                <a:gd name="connsiteY1" fmla="*/ 2312066 h 2648089"/>
                <a:gd name="connsiteX2" fmla="*/ 4287180 w 4287180"/>
                <a:gd name="connsiteY2" fmla="*/ 2648089 h 2648089"/>
                <a:gd name="connsiteX3" fmla="*/ 0 w 4287180"/>
                <a:gd name="connsiteY3" fmla="*/ 2648089 h 2648089"/>
                <a:gd name="connsiteX4" fmla="*/ 99164 w 4287180"/>
                <a:gd name="connsiteY4" fmla="*/ 2538398 h 2648089"/>
                <a:gd name="connsiteX5" fmla="*/ 3474883 w 4287180"/>
                <a:gd name="connsiteY5" fmla="*/ 0 h 264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7180" h="2648089">
                  <a:moveTo>
                    <a:pt x="3474883" y="0"/>
                  </a:moveTo>
                  <a:cubicBezTo>
                    <a:pt x="3474883" y="0"/>
                    <a:pt x="3923787" y="842253"/>
                    <a:pt x="4223600" y="2312066"/>
                  </a:cubicBezTo>
                  <a:lnTo>
                    <a:pt x="4287180" y="2648089"/>
                  </a:lnTo>
                  <a:lnTo>
                    <a:pt x="0" y="2648089"/>
                  </a:lnTo>
                  <a:lnTo>
                    <a:pt x="99164" y="2538398"/>
                  </a:lnTo>
                  <a:cubicBezTo>
                    <a:pt x="1846426" y="646421"/>
                    <a:pt x="3474883" y="0"/>
                    <a:pt x="3474883" y="0"/>
                  </a:cubicBezTo>
                  <a:close/>
                </a:path>
              </a:pathLst>
            </a:custGeom>
            <a:solidFill>
              <a:schemeClr val="accent3">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4" name="Freeform: Shape 3">
              <a:extLst>
                <a:ext uri="{FF2B5EF4-FFF2-40B4-BE49-F238E27FC236}">
                  <a16:creationId xmlns:a16="http://schemas.microsoft.com/office/drawing/2014/main" id="{A915D1B2-0FF3-4A98-BC6D-229696A8EEEC}"/>
                </a:ext>
              </a:extLst>
            </p:cNvPr>
            <p:cNvSpPr>
              <a:spLocks/>
            </p:cNvSpPr>
            <p:nvPr/>
          </p:nvSpPr>
          <p:spPr bwMode="auto">
            <a:xfrm>
              <a:off x="1" y="2826314"/>
              <a:ext cx="3432369" cy="4031686"/>
            </a:xfrm>
            <a:custGeom>
              <a:avLst/>
              <a:gdLst>
                <a:gd name="connsiteX0" fmla="*/ 0 w 3432369"/>
                <a:gd name="connsiteY0" fmla="*/ 0 h 4031686"/>
                <a:gd name="connsiteX1" fmla="*/ 1504 w 3432369"/>
                <a:gd name="connsiteY1" fmla="*/ 953 h 4031686"/>
                <a:gd name="connsiteX2" fmla="*/ 3379103 w 3432369"/>
                <a:gd name="connsiteY2" fmla="*/ 3931543 h 4031686"/>
                <a:gd name="connsiteX3" fmla="*/ 3432369 w 3432369"/>
                <a:gd name="connsiteY3" fmla="*/ 4031686 h 4031686"/>
                <a:gd name="connsiteX4" fmla="*/ 0 w 3432369"/>
                <a:gd name="connsiteY4" fmla="*/ 4031686 h 4031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369" h="4031686">
                  <a:moveTo>
                    <a:pt x="0" y="0"/>
                  </a:moveTo>
                  <a:lnTo>
                    <a:pt x="1504" y="953"/>
                  </a:lnTo>
                  <a:cubicBezTo>
                    <a:pt x="123007" y="78649"/>
                    <a:pt x="1915642" y="1254878"/>
                    <a:pt x="3379103" y="3931543"/>
                  </a:cubicBezTo>
                  <a:lnTo>
                    <a:pt x="3432369" y="4031686"/>
                  </a:lnTo>
                  <a:lnTo>
                    <a:pt x="0" y="4031686"/>
                  </a:ln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 name="Freeform: Shape 4">
              <a:extLst>
                <a:ext uri="{FF2B5EF4-FFF2-40B4-BE49-F238E27FC236}">
                  <a16:creationId xmlns:a16="http://schemas.microsoft.com/office/drawing/2014/main" id="{AAF4FB56-C156-4FED-BA89-1A15DB4CB618}"/>
                </a:ext>
              </a:extLst>
            </p:cNvPr>
            <p:cNvSpPr>
              <a:spLocks/>
            </p:cNvSpPr>
            <p:nvPr/>
          </p:nvSpPr>
          <p:spPr bwMode="auto">
            <a:xfrm>
              <a:off x="1702101" y="2823127"/>
              <a:ext cx="5153313" cy="4034873"/>
            </a:xfrm>
            <a:custGeom>
              <a:avLst/>
              <a:gdLst>
                <a:gd name="connsiteX0" fmla="*/ 3439598 w 5153313"/>
                <a:gd name="connsiteY0" fmla="*/ 0 h 4034873"/>
                <a:gd name="connsiteX1" fmla="*/ 5141312 w 5153313"/>
                <a:gd name="connsiteY1" fmla="*/ 3980190 h 4034873"/>
                <a:gd name="connsiteX2" fmla="*/ 5153313 w 5153313"/>
                <a:gd name="connsiteY2" fmla="*/ 4034873 h 4034873"/>
                <a:gd name="connsiteX3" fmla="*/ 0 w 5153313"/>
                <a:gd name="connsiteY3" fmla="*/ 4034873 h 4034873"/>
                <a:gd name="connsiteX4" fmla="*/ 67839 w 5153313"/>
                <a:gd name="connsiteY4" fmla="*/ 3907984 h 4034873"/>
                <a:gd name="connsiteX5" fmla="*/ 3439598 w 5153313"/>
                <a:gd name="connsiteY5" fmla="*/ 0 h 403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3313" h="4034873">
                  <a:moveTo>
                    <a:pt x="3439598" y="0"/>
                  </a:moveTo>
                  <a:cubicBezTo>
                    <a:pt x="3439598" y="0"/>
                    <a:pt x="4550391" y="1412041"/>
                    <a:pt x="5141312" y="3980190"/>
                  </a:cubicBezTo>
                  <a:lnTo>
                    <a:pt x="5153313" y="4034873"/>
                  </a:lnTo>
                  <a:lnTo>
                    <a:pt x="0" y="4034873"/>
                  </a:lnTo>
                  <a:lnTo>
                    <a:pt x="67839" y="3907984"/>
                  </a:lnTo>
                  <a:cubicBezTo>
                    <a:pt x="1581781" y="1155306"/>
                    <a:pt x="3439598" y="0"/>
                    <a:pt x="3439598"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6" name="Freeform: Shape 5">
              <a:extLst>
                <a:ext uri="{FF2B5EF4-FFF2-40B4-BE49-F238E27FC236}">
                  <a16:creationId xmlns:a16="http://schemas.microsoft.com/office/drawing/2014/main" id="{DFB56523-CFA1-4A4E-A897-900C836C7FF4}"/>
                </a:ext>
              </a:extLst>
            </p:cNvPr>
            <p:cNvSpPr>
              <a:spLocks/>
            </p:cNvSpPr>
            <p:nvPr/>
          </p:nvSpPr>
          <p:spPr bwMode="auto">
            <a:xfrm>
              <a:off x="0" y="1515762"/>
              <a:ext cx="5471256" cy="5342238"/>
            </a:xfrm>
            <a:custGeom>
              <a:avLst/>
              <a:gdLst>
                <a:gd name="connsiteX0" fmla="*/ 2540037 w 5471256"/>
                <a:gd name="connsiteY0" fmla="*/ 0 h 5342238"/>
                <a:gd name="connsiteX1" fmla="*/ 5380352 w 5471256"/>
                <a:gd name="connsiteY1" fmla="*/ 5022625 h 5342238"/>
                <a:gd name="connsiteX2" fmla="*/ 5471256 w 5471256"/>
                <a:gd name="connsiteY2" fmla="*/ 5342238 h 5342238"/>
                <a:gd name="connsiteX3" fmla="*/ 0 w 5471256"/>
                <a:gd name="connsiteY3" fmla="*/ 5342238 h 5342238"/>
                <a:gd name="connsiteX4" fmla="*/ 0 w 5471256"/>
                <a:gd name="connsiteY4" fmla="*/ 4108742 h 5342238"/>
                <a:gd name="connsiteX5" fmla="*/ 27726 w 5471256"/>
                <a:gd name="connsiteY5" fmla="*/ 4033341 h 5342238"/>
                <a:gd name="connsiteX6" fmla="*/ 2540037 w 5471256"/>
                <a:gd name="connsiteY6" fmla="*/ 0 h 534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1256" h="5342238">
                  <a:moveTo>
                    <a:pt x="2540037" y="0"/>
                  </a:moveTo>
                  <a:cubicBezTo>
                    <a:pt x="2540037" y="0"/>
                    <a:pt x="4377053" y="1658695"/>
                    <a:pt x="5380352" y="5022625"/>
                  </a:cubicBezTo>
                  <a:lnTo>
                    <a:pt x="5471256" y="5342238"/>
                  </a:lnTo>
                  <a:lnTo>
                    <a:pt x="0" y="5342238"/>
                  </a:lnTo>
                  <a:lnTo>
                    <a:pt x="0" y="4108742"/>
                  </a:lnTo>
                  <a:lnTo>
                    <a:pt x="27726" y="4033341"/>
                  </a:lnTo>
                  <a:cubicBezTo>
                    <a:pt x="1058217" y="1333268"/>
                    <a:pt x="2540037" y="0"/>
                    <a:pt x="2540037"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pSp>
      <p:sp>
        <p:nvSpPr>
          <p:cNvPr id="7" name="عنوان 1">
            <a:extLst>
              <a:ext uri="{FF2B5EF4-FFF2-40B4-BE49-F238E27FC236}">
                <a16:creationId xmlns:a16="http://schemas.microsoft.com/office/drawing/2014/main" id="{7C4F8510-10D2-47BB-BC9B-15A9713C4ECE}"/>
              </a:ext>
            </a:extLst>
          </p:cNvPr>
          <p:cNvSpPr txBox="1">
            <a:spLocks/>
          </p:cNvSpPr>
          <p:nvPr/>
        </p:nvSpPr>
        <p:spPr>
          <a:xfrm>
            <a:off x="3217849" y="2590421"/>
            <a:ext cx="6634500" cy="12414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1500" dirty="0">
                <a:solidFill>
                  <a:srgbClr val="7030A0"/>
                </a:solidFill>
              </a:rPr>
              <a:t>Thank you</a:t>
            </a:r>
            <a:endParaRPr lang="ar-SA" sz="11500" dirty="0">
              <a:solidFill>
                <a:srgbClr val="7030A0"/>
              </a:solidFill>
            </a:endParaRPr>
          </a:p>
        </p:txBody>
      </p:sp>
      <p:pic>
        <p:nvPicPr>
          <p:cNvPr id="8" name="رسم 10" descr="تخطيط خارجي لوجه بابتسامة عريضة">
            <a:extLst>
              <a:ext uri="{FF2B5EF4-FFF2-40B4-BE49-F238E27FC236}">
                <a16:creationId xmlns:a16="http://schemas.microsoft.com/office/drawing/2014/main" id="{4DE1C3B9-ED92-4E13-875F-0C2F0D9D9C7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78462" y="4111568"/>
            <a:ext cx="1513275" cy="1513275"/>
          </a:xfrm>
          <a:prstGeom prst="rect">
            <a:avLst/>
          </a:prstGeom>
        </p:spPr>
      </p:pic>
      <p:graphicFrame>
        <p:nvGraphicFramePr>
          <p:cNvPr id="10" name="Table 2">
            <a:extLst>
              <a:ext uri="{FF2B5EF4-FFF2-40B4-BE49-F238E27FC236}">
                <a16:creationId xmlns:a16="http://schemas.microsoft.com/office/drawing/2014/main" id="{C695FA93-5724-4FB2-88BB-4460D811CC5F}"/>
              </a:ext>
            </a:extLst>
          </p:cNvPr>
          <p:cNvGraphicFramePr>
            <a:graphicFrameLocks noGrp="1"/>
          </p:cNvGraphicFramePr>
          <p:nvPr>
            <p:extLst>
              <p:ext uri="{D42A27DB-BD31-4B8C-83A1-F6EECF244321}">
                <p14:modId xmlns:p14="http://schemas.microsoft.com/office/powerpoint/2010/main" val="3389117805"/>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4">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framework</a:t>
                      </a:r>
                      <a:endParaRPr lang="ar-SA" sz="1200" b="1" dirty="0">
                        <a:solidFill>
                          <a:schemeClr val="bg1"/>
                        </a:solidFill>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rPr>
                        <a:t>Prototype</a:t>
                      </a:r>
                      <a:endParaRPr lang="ar-SA" sz="1200" b="1" dirty="0">
                        <a:solidFill>
                          <a:schemeClr val="bg1"/>
                        </a:solidFill>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1557156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TextBox 40">
            <a:extLst>
              <a:ext uri="{FF2B5EF4-FFF2-40B4-BE49-F238E27FC236}">
                <a16:creationId xmlns:a16="http://schemas.microsoft.com/office/drawing/2014/main" id="{AD063F1C-9360-43DD-A6CD-FF5CF9F49503}"/>
              </a:ext>
            </a:extLst>
          </p:cNvPr>
          <p:cNvSpPr txBox="1"/>
          <p:nvPr/>
        </p:nvSpPr>
        <p:spPr>
          <a:xfrm>
            <a:off x="4564301" y="1291735"/>
            <a:ext cx="2984663" cy="769441"/>
          </a:xfrm>
          <a:prstGeom prst="rect">
            <a:avLst/>
          </a:prstGeom>
          <a:noFill/>
        </p:spPr>
        <p:txBody>
          <a:bodyPr wrap="none" rtlCol="0">
            <a:spAutoFit/>
          </a:bodyPr>
          <a:lstStyle>
            <a:defPPr>
              <a:defRPr lang="en-US"/>
            </a:defPPr>
            <a:lvl1pPr algn="ctr" rtl="1">
              <a:defRPr sz="4400" b="1">
                <a:ln w="0"/>
                <a:solidFill>
                  <a:srgbClr val="404040"/>
                </a:solidFill>
                <a:effectLst>
                  <a:outerShdw blurRad="38100" dist="19050" dir="2700000" algn="tl" rotWithShape="0">
                    <a:schemeClr val="dk1">
                      <a:alpha val="40000"/>
                    </a:schemeClr>
                  </a:outerShdw>
                </a:effectLst>
                <a:latin typeface="+mj-lt"/>
              </a:defRPr>
            </a:lvl1pPr>
          </a:lstStyle>
          <a:p>
            <a:r>
              <a:rPr lang="en-US" dirty="0">
                <a:solidFill>
                  <a:schemeClr val="accent1"/>
                </a:solidFill>
              </a:rPr>
              <a:t>Project Idea</a:t>
            </a:r>
          </a:p>
        </p:txBody>
      </p:sp>
      <p:sp>
        <p:nvSpPr>
          <p:cNvPr id="36" name="TextBox 41">
            <a:extLst>
              <a:ext uri="{FF2B5EF4-FFF2-40B4-BE49-F238E27FC236}">
                <a16:creationId xmlns:a16="http://schemas.microsoft.com/office/drawing/2014/main" id="{D74186EF-A602-4E0D-A60E-3EE2361226CA}"/>
              </a:ext>
            </a:extLst>
          </p:cNvPr>
          <p:cNvSpPr txBox="1"/>
          <p:nvPr/>
        </p:nvSpPr>
        <p:spPr>
          <a:xfrm>
            <a:off x="1065202" y="2410269"/>
            <a:ext cx="9982863" cy="3645613"/>
          </a:xfrm>
          <a:prstGeom prst="rect">
            <a:avLst/>
          </a:prstGeom>
          <a:solidFill>
            <a:srgbClr val="6E91F2"/>
          </a:solidFill>
          <a:ln>
            <a:noFill/>
          </a:ln>
        </p:spPr>
        <p:style>
          <a:lnRef idx="0">
            <a:scrgbClr r="0" g="0" b="0"/>
          </a:lnRef>
          <a:fillRef idx="0">
            <a:scrgbClr r="0" g="0" b="0"/>
          </a:fillRef>
          <a:effectRef idx="0">
            <a:scrgbClr r="0" g="0" b="0"/>
          </a:effectRef>
          <a:fontRef idx="minor">
            <a:schemeClr val="lt1"/>
          </a:fontRef>
        </p:style>
        <p:txBody>
          <a:bodyPr wrap="square" lIns="0" tIns="0" rIns="0" bIns="0" rtlCol="0">
            <a:spAutoFit/>
          </a:bodyPr>
          <a:lstStyle/>
          <a:p>
            <a:pPr marL="342900" indent="-342900">
              <a:lnSpc>
                <a:spcPct val="150000"/>
              </a:lnSpc>
              <a:buFont typeface="Wingdings" panose="05000000000000000000" pitchFamily="2" charset="2"/>
              <a:buChar char="v"/>
            </a:pPr>
            <a:r>
              <a:rPr lang="en-US" sz="2000" b="1" dirty="0">
                <a:ln w="0"/>
                <a:solidFill>
                  <a:schemeClr val="bg1"/>
                </a:solidFill>
                <a:effectLst>
                  <a:outerShdw blurRad="38100" dist="19050" dir="2700000" algn="tl" rotWithShape="0">
                    <a:schemeClr val="dk1">
                      <a:alpha val="40000"/>
                    </a:schemeClr>
                  </a:outerShdw>
                </a:effectLst>
                <a:latin typeface="JF Flat (العناوين)"/>
              </a:rPr>
              <a:t>The idea of the project is to develop a system for managing the gradation projects in the Faculty of Computer Science and Information Technology at AlBaha University.</a:t>
            </a:r>
          </a:p>
          <a:p>
            <a:pPr marL="342900" indent="-342900">
              <a:lnSpc>
                <a:spcPct val="150000"/>
              </a:lnSpc>
              <a:buFont typeface="Wingdings" panose="05000000000000000000" pitchFamily="2" charset="2"/>
              <a:buChar char="v"/>
            </a:pPr>
            <a:r>
              <a:rPr lang="en-US" sz="2000" b="1" dirty="0">
                <a:ln w="0"/>
                <a:solidFill>
                  <a:schemeClr val="bg1"/>
                </a:solidFill>
                <a:effectLst>
                  <a:outerShdw blurRad="38100" dist="19050" dir="2700000" algn="tl" rotWithShape="0">
                    <a:schemeClr val="dk1">
                      <a:alpha val="40000"/>
                    </a:schemeClr>
                  </a:outerShdw>
                </a:effectLst>
                <a:latin typeface="JF Flat (العناوين)"/>
              </a:rPr>
              <a:t>The system aims to ease the process of assigning the graduation projects to the professors.</a:t>
            </a:r>
          </a:p>
          <a:p>
            <a:pPr marL="342900" indent="-342900">
              <a:lnSpc>
                <a:spcPct val="150000"/>
              </a:lnSpc>
              <a:buFont typeface="Wingdings" panose="05000000000000000000" pitchFamily="2" charset="2"/>
              <a:buChar char="v"/>
            </a:pPr>
            <a:r>
              <a:rPr lang="en-US" sz="2000" b="1" dirty="0">
                <a:ln w="0"/>
                <a:solidFill>
                  <a:schemeClr val="bg1"/>
                </a:solidFill>
                <a:effectLst>
                  <a:outerShdw blurRad="38100" dist="19050" dir="2700000" algn="tl" rotWithShape="0">
                    <a:schemeClr val="dk1">
                      <a:alpha val="40000"/>
                    </a:schemeClr>
                  </a:outerShdw>
                </a:effectLst>
                <a:latin typeface="JF Flat (العناوين)"/>
              </a:rPr>
              <a:t>Also, The project will ease the process of forming student groups based on certain criteria, e.g., the area of interest of either the professor or the students.</a:t>
            </a:r>
          </a:p>
          <a:p>
            <a:pPr marL="342900" indent="-342900">
              <a:lnSpc>
                <a:spcPct val="150000"/>
              </a:lnSpc>
              <a:buFont typeface="Wingdings" panose="05000000000000000000" pitchFamily="2" charset="2"/>
              <a:buChar char="v"/>
            </a:pPr>
            <a:r>
              <a:rPr lang="en-US" sz="2000" b="1" dirty="0">
                <a:ln w="0"/>
                <a:solidFill>
                  <a:schemeClr val="bg1"/>
                </a:solidFill>
                <a:effectLst>
                  <a:outerShdw blurRad="38100" dist="19050" dir="2700000" algn="tl" rotWithShape="0">
                    <a:schemeClr val="dk1">
                      <a:alpha val="40000"/>
                    </a:schemeClr>
                  </a:outerShdw>
                </a:effectLst>
                <a:latin typeface="JF Flat (العناوين)"/>
              </a:rPr>
              <a:t>Moreover, the system will be used as an electronic repository. This repository will include all the projects and the ideas that have been introduced by the students of the faculty in the previous years.</a:t>
            </a:r>
          </a:p>
        </p:txBody>
      </p:sp>
      <p:cxnSp>
        <p:nvCxnSpPr>
          <p:cNvPr id="37" name="Straight Connector 15">
            <a:extLst>
              <a:ext uri="{FF2B5EF4-FFF2-40B4-BE49-F238E27FC236}">
                <a16:creationId xmlns:a16="http://schemas.microsoft.com/office/drawing/2014/main" id="{7D5DEB1A-C6B7-4256-AC78-53DE369F0F10}"/>
              </a:ext>
            </a:extLst>
          </p:cNvPr>
          <p:cNvCxnSpPr>
            <a:cxnSpLocks/>
          </p:cNvCxnSpPr>
          <p:nvPr/>
        </p:nvCxnSpPr>
        <p:spPr>
          <a:xfrm flipH="1">
            <a:off x="1065202" y="2061176"/>
            <a:ext cx="9578987" cy="0"/>
          </a:xfrm>
          <a:prstGeom prst="line">
            <a:avLst/>
          </a:prstGeom>
          <a:ln w="1270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16">
            <a:extLst>
              <a:ext uri="{FF2B5EF4-FFF2-40B4-BE49-F238E27FC236}">
                <a16:creationId xmlns:a16="http://schemas.microsoft.com/office/drawing/2014/main" id="{7D382A8C-C6CF-42F8-B12B-919DE9E09A77}"/>
              </a:ext>
            </a:extLst>
          </p:cNvPr>
          <p:cNvCxnSpPr>
            <a:cxnSpLocks/>
          </p:cNvCxnSpPr>
          <p:nvPr/>
        </p:nvCxnSpPr>
        <p:spPr>
          <a:xfrm flipH="1">
            <a:off x="4519431" y="2061176"/>
            <a:ext cx="2857500" cy="0"/>
          </a:xfrm>
          <a:prstGeom prst="line">
            <a:avLst/>
          </a:prstGeom>
          <a:ln w="1270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Freeform 9">
            <a:extLst>
              <a:ext uri="{FF2B5EF4-FFF2-40B4-BE49-F238E27FC236}">
                <a16:creationId xmlns:a16="http://schemas.microsoft.com/office/drawing/2014/main" id="{79C3D9DC-9BA6-43AC-AE59-872055C01B53}"/>
              </a:ext>
            </a:extLst>
          </p:cNvPr>
          <p:cNvSpPr>
            <a:spLocks/>
          </p:cNvSpPr>
          <p:nvPr/>
        </p:nvSpPr>
        <p:spPr bwMode="auto">
          <a:xfrm flipH="1">
            <a:off x="10097144" y="6065114"/>
            <a:ext cx="1289701" cy="792887"/>
          </a:xfrm>
          <a:custGeom>
            <a:avLst/>
            <a:gdLst>
              <a:gd name="T0" fmla="*/ 639 w 639"/>
              <a:gd name="T1" fmla="*/ 548 h 548"/>
              <a:gd name="T2" fmla="*/ 522 w 639"/>
              <a:gd name="T3" fmla="*/ 0 h 548"/>
              <a:gd name="T4" fmla="*/ 0 w 639"/>
              <a:gd name="T5" fmla="*/ 548 h 548"/>
              <a:gd name="T6" fmla="*/ 639 w 639"/>
              <a:gd name="T7" fmla="*/ 548 h 548"/>
            </a:gdLst>
            <a:ahLst/>
            <a:cxnLst>
              <a:cxn ang="0">
                <a:pos x="T0" y="T1"/>
              </a:cxn>
              <a:cxn ang="0">
                <a:pos x="T2" y="T3"/>
              </a:cxn>
              <a:cxn ang="0">
                <a:pos x="T4" y="T5"/>
              </a:cxn>
              <a:cxn ang="0">
                <a:pos x="T6" y="T7"/>
              </a:cxn>
            </a:cxnLst>
            <a:rect l="0" t="0" r="r" b="b"/>
            <a:pathLst>
              <a:path w="639" h="548">
                <a:moveTo>
                  <a:pt x="639" y="548"/>
                </a:moveTo>
                <a:cubicBezTo>
                  <a:pt x="608" y="204"/>
                  <a:pt x="522" y="0"/>
                  <a:pt x="522" y="0"/>
                </a:cubicBezTo>
                <a:cubicBezTo>
                  <a:pt x="522" y="0"/>
                  <a:pt x="253" y="135"/>
                  <a:pt x="0" y="548"/>
                </a:cubicBezTo>
                <a:lnTo>
                  <a:pt x="639" y="548"/>
                </a:lnTo>
                <a:close/>
              </a:path>
            </a:pathLst>
          </a:custGeom>
          <a:solidFill>
            <a:schemeClr val="accent3">
              <a:alpha val="75000"/>
            </a:schemeClr>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9" name="Freeform: Shape 11">
            <a:extLst>
              <a:ext uri="{FF2B5EF4-FFF2-40B4-BE49-F238E27FC236}">
                <a16:creationId xmlns:a16="http://schemas.microsoft.com/office/drawing/2014/main" id="{80C65896-E331-4AE3-950A-E21F1AB80180}"/>
              </a:ext>
            </a:extLst>
          </p:cNvPr>
          <p:cNvSpPr>
            <a:spLocks/>
          </p:cNvSpPr>
          <p:nvPr/>
        </p:nvSpPr>
        <p:spPr bwMode="auto">
          <a:xfrm flipH="1">
            <a:off x="10891675" y="5372101"/>
            <a:ext cx="1300325" cy="1485900"/>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1" name="Freeform: Shape 10">
            <a:extLst>
              <a:ext uri="{FF2B5EF4-FFF2-40B4-BE49-F238E27FC236}">
                <a16:creationId xmlns:a16="http://schemas.microsoft.com/office/drawing/2014/main" id="{26A45678-FBB4-4A40-8266-4A5F2282AA21}"/>
              </a:ext>
            </a:extLst>
          </p:cNvPr>
          <p:cNvSpPr>
            <a:spLocks/>
          </p:cNvSpPr>
          <p:nvPr/>
        </p:nvSpPr>
        <p:spPr bwMode="auto">
          <a:xfrm flipH="1">
            <a:off x="11394084" y="5441829"/>
            <a:ext cx="797917" cy="141617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6" name="Freeform: Shape 3">
            <a:extLst>
              <a:ext uri="{FF2B5EF4-FFF2-40B4-BE49-F238E27FC236}">
                <a16:creationId xmlns:a16="http://schemas.microsoft.com/office/drawing/2014/main" id="{E93D0D3C-E2EF-4E8C-B1E2-D3714C0639DF}"/>
              </a:ext>
            </a:extLst>
          </p:cNvPr>
          <p:cNvSpPr>
            <a:spLocks/>
          </p:cNvSpPr>
          <p:nvPr/>
        </p:nvSpPr>
        <p:spPr bwMode="auto">
          <a:xfrm>
            <a:off x="1" y="5886508"/>
            <a:ext cx="848297" cy="992513"/>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8" name="Freeform: Shape 4">
            <a:extLst>
              <a:ext uri="{FF2B5EF4-FFF2-40B4-BE49-F238E27FC236}">
                <a16:creationId xmlns:a16="http://schemas.microsoft.com/office/drawing/2014/main" id="{E75174F0-9EDC-4102-9C63-D4C2D7485131}"/>
              </a:ext>
            </a:extLst>
          </p:cNvPr>
          <p:cNvSpPr>
            <a:spLocks/>
          </p:cNvSpPr>
          <p:nvPr/>
        </p:nvSpPr>
        <p:spPr bwMode="auto">
          <a:xfrm>
            <a:off x="1" y="5865488"/>
            <a:ext cx="691907" cy="99251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aphicFrame>
        <p:nvGraphicFramePr>
          <p:cNvPr id="6" name="Table 2">
            <a:extLst>
              <a:ext uri="{FF2B5EF4-FFF2-40B4-BE49-F238E27FC236}">
                <a16:creationId xmlns:a16="http://schemas.microsoft.com/office/drawing/2014/main" id="{1778153C-C598-495F-9CC6-1EE891FA4D25}"/>
              </a:ext>
            </a:extLst>
          </p:cNvPr>
          <p:cNvGraphicFramePr>
            <a:graphicFrameLocks noGrp="1"/>
          </p:cNvGraphicFramePr>
          <p:nvPr>
            <p:extLst>
              <p:ext uri="{D42A27DB-BD31-4B8C-83A1-F6EECF244321}">
                <p14:modId xmlns:p14="http://schemas.microsoft.com/office/powerpoint/2010/main" val="1682147741"/>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3">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framework</a:t>
                      </a:r>
                      <a:endParaRPr lang="ar-SA" sz="1200" b="1" dirty="0">
                        <a:solidFill>
                          <a:schemeClr val="bg1"/>
                        </a:solidFill>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rPr>
                        <a:t>Prototype</a:t>
                      </a:r>
                      <a:endParaRPr lang="ar-SA" sz="1200" b="1" dirty="0">
                        <a:solidFill>
                          <a:schemeClr val="bg1"/>
                        </a:solidFill>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highlight>
                            <a:srgbClr val="FF0000"/>
                          </a:highlight>
                        </a:rPr>
                        <a:t>Project Idea</a:t>
                      </a:r>
                      <a:endParaRPr lang="ar-SA" sz="1200" b="1" dirty="0">
                        <a:highlight>
                          <a:srgbClr val="FF0000"/>
                        </a:highlight>
                      </a:endParaRPr>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3301621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TextBox 40">
            <a:extLst>
              <a:ext uri="{FF2B5EF4-FFF2-40B4-BE49-F238E27FC236}">
                <a16:creationId xmlns:a16="http://schemas.microsoft.com/office/drawing/2014/main" id="{AD063F1C-9360-43DD-A6CD-FF5CF9F49503}"/>
              </a:ext>
            </a:extLst>
          </p:cNvPr>
          <p:cNvSpPr txBox="1"/>
          <p:nvPr/>
        </p:nvSpPr>
        <p:spPr>
          <a:xfrm>
            <a:off x="4432115" y="1010654"/>
            <a:ext cx="3327770" cy="769441"/>
          </a:xfrm>
          <a:prstGeom prst="rect">
            <a:avLst/>
          </a:prstGeom>
          <a:noFill/>
        </p:spPr>
        <p:txBody>
          <a:bodyPr wrap="none" rtlCol="0">
            <a:spAutoFit/>
          </a:bodyPr>
          <a:lstStyle>
            <a:defPPr>
              <a:defRPr lang="en-US"/>
            </a:defPPr>
            <a:lvl1pPr algn="ctr" rtl="1">
              <a:defRPr sz="4400" b="1">
                <a:ln w="0"/>
                <a:solidFill>
                  <a:srgbClr val="404040"/>
                </a:solidFill>
                <a:effectLst>
                  <a:outerShdw blurRad="38100" dist="19050" dir="2700000" algn="tl" rotWithShape="0">
                    <a:schemeClr val="dk1">
                      <a:alpha val="40000"/>
                    </a:schemeClr>
                  </a:outerShdw>
                </a:effectLst>
                <a:latin typeface="+mj-lt"/>
              </a:defRPr>
            </a:lvl1pPr>
          </a:lstStyle>
          <a:p>
            <a:r>
              <a:rPr lang="en-US" altLang="ko-KR" dirty="0">
                <a:solidFill>
                  <a:schemeClr val="accent1"/>
                </a:solidFill>
              </a:rPr>
              <a:t>Problem area</a:t>
            </a:r>
          </a:p>
        </p:txBody>
      </p:sp>
      <p:sp>
        <p:nvSpPr>
          <p:cNvPr id="36" name="TextBox 41">
            <a:extLst>
              <a:ext uri="{FF2B5EF4-FFF2-40B4-BE49-F238E27FC236}">
                <a16:creationId xmlns:a16="http://schemas.microsoft.com/office/drawing/2014/main" id="{D74186EF-A602-4E0D-A60E-3EE2361226CA}"/>
              </a:ext>
            </a:extLst>
          </p:cNvPr>
          <p:cNvSpPr txBox="1"/>
          <p:nvPr/>
        </p:nvSpPr>
        <p:spPr>
          <a:xfrm>
            <a:off x="945348" y="2047661"/>
            <a:ext cx="10197531" cy="4112023"/>
          </a:xfrm>
          <a:prstGeom prst="rect">
            <a:avLst/>
          </a:prstGeom>
          <a:solidFill>
            <a:srgbClr val="6E91F2"/>
          </a:solidFill>
          <a:ln>
            <a:noFill/>
          </a:ln>
        </p:spPr>
        <p:style>
          <a:lnRef idx="0">
            <a:scrgbClr r="0" g="0" b="0"/>
          </a:lnRef>
          <a:fillRef idx="0">
            <a:scrgbClr r="0" g="0" b="0"/>
          </a:fillRef>
          <a:effectRef idx="0">
            <a:scrgbClr r="0" g="0" b="0"/>
          </a:effectRef>
          <a:fontRef idx="minor">
            <a:schemeClr val="lt1"/>
          </a:fontRef>
        </p:style>
        <p:txBody>
          <a:bodyPr wrap="square" lIns="0" tIns="0" rIns="0" bIns="0" rtlCol="0">
            <a:spAutoFit/>
          </a:bodyPr>
          <a:lstStyle/>
          <a:p>
            <a:pPr>
              <a:lnSpc>
                <a:spcPct val="150000"/>
              </a:lnSpc>
            </a:pPr>
            <a:r>
              <a:rPr lang="en-US" b="1" dirty="0">
                <a:ln w="0"/>
                <a:solidFill>
                  <a:schemeClr val="bg1"/>
                </a:solidFill>
                <a:effectLst>
                  <a:outerShdw blurRad="38100" dist="19050" dir="2700000" algn="tl" rotWithShape="0">
                    <a:schemeClr val="dk1">
                      <a:alpha val="40000"/>
                    </a:schemeClr>
                  </a:outerShdw>
                </a:effectLst>
                <a:latin typeface="JF Flat (العناوين)"/>
              </a:rPr>
              <a:t>All the graduation project related paper works and tasks in the departments of the Faculty of Computer Science and Information Technology are done manually by the graduation projects chair committee, supervisors, examiner professors, and students. Some Examples for these papers and tasks are the following:</a:t>
            </a:r>
          </a:p>
          <a:p>
            <a:pPr marL="342900" indent="-342900">
              <a:lnSpc>
                <a:spcPct val="150000"/>
              </a:lnSpc>
              <a:buFont typeface="Wingdings" panose="05000000000000000000" pitchFamily="2" charset="2"/>
              <a:buChar char="v"/>
            </a:pPr>
            <a:r>
              <a:rPr lang="en-US" b="1" dirty="0">
                <a:ln w="0"/>
                <a:solidFill>
                  <a:schemeClr val="bg1"/>
                </a:solidFill>
                <a:effectLst>
                  <a:outerShdw blurRad="38100" dist="19050" dir="2700000" algn="tl" rotWithShape="0">
                    <a:schemeClr val="dk1">
                      <a:alpha val="40000"/>
                    </a:schemeClr>
                  </a:outerShdw>
                </a:effectLst>
                <a:latin typeface="JF Flat (العناوين)"/>
              </a:rPr>
              <a:t>Assigning supervisor professors to student groups.</a:t>
            </a:r>
          </a:p>
          <a:p>
            <a:pPr marL="342900" indent="-342900">
              <a:lnSpc>
                <a:spcPct val="150000"/>
              </a:lnSpc>
              <a:buFont typeface="Wingdings" panose="05000000000000000000" pitchFamily="2" charset="2"/>
              <a:buChar char="v"/>
            </a:pPr>
            <a:r>
              <a:rPr lang="en-US" b="1" dirty="0">
                <a:ln w="0"/>
                <a:solidFill>
                  <a:schemeClr val="bg1"/>
                </a:solidFill>
                <a:effectLst>
                  <a:outerShdw blurRad="38100" dist="19050" dir="2700000" algn="tl" rotWithShape="0">
                    <a:schemeClr val="dk1">
                      <a:alpha val="40000"/>
                    </a:schemeClr>
                  </a:outerShdw>
                </a:effectLst>
                <a:latin typeface="JF Flat (العناوين)"/>
              </a:rPr>
              <a:t>Grouping students to create student teams.</a:t>
            </a:r>
          </a:p>
          <a:p>
            <a:pPr marL="342900" indent="-342900">
              <a:lnSpc>
                <a:spcPct val="150000"/>
              </a:lnSpc>
              <a:buFont typeface="Wingdings" panose="05000000000000000000" pitchFamily="2" charset="2"/>
              <a:buChar char="v"/>
            </a:pPr>
            <a:r>
              <a:rPr lang="en-US" b="1" dirty="0">
                <a:ln w="0"/>
                <a:solidFill>
                  <a:schemeClr val="bg1"/>
                </a:solidFill>
                <a:effectLst>
                  <a:outerShdw blurRad="38100" dist="19050" dir="2700000" algn="tl" rotWithShape="0">
                    <a:schemeClr val="dk1">
                      <a:alpha val="40000"/>
                    </a:schemeClr>
                  </a:outerShdw>
                </a:effectLst>
                <a:latin typeface="JF Flat (العناوين)"/>
              </a:rPr>
              <a:t>Showing the project ideas proposed by the professors to all students. </a:t>
            </a:r>
          </a:p>
          <a:p>
            <a:pPr marL="342900" indent="-342900">
              <a:lnSpc>
                <a:spcPct val="150000"/>
              </a:lnSpc>
              <a:buFont typeface="Wingdings" panose="05000000000000000000" pitchFamily="2" charset="2"/>
              <a:buChar char="v"/>
            </a:pPr>
            <a:r>
              <a:rPr lang="en-US" b="1" dirty="0">
                <a:ln w="0"/>
                <a:solidFill>
                  <a:schemeClr val="bg1"/>
                </a:solidFill>
                <a:effectLst>
                  <a:outerShdw blurRad="38100" dist="19050" dir="2700000" algn="tl" rotWithShape="0">
                    <a:schemeClr val="dk1">
                      <a:alpha val="40000"/>
                    </a:schemeClr>
                  </a:outerShdw>
                </a:effectLst>
                <a:latin typeface="JF Flat (العناوين)"/>
              </a:rPr>
              <a:t>Submitting the evaluation forms by the examiner professors.</a:t>
            </a:r>
          </a:p>
          <a:p>
            <a:pPr>
              <a:lnSpc>
                <a:spcPct val="150000"/>
              </a:lnSpc>
            </a:pPr>
            <a:r>
              <a:rPr lang="en-US" b="1" dirty="0">
                <a:ln w="0"/>
                <a:solidFill>
                  <a:schemeClr val="bg1"/>
                </a:solidFill>
                <a:effectLst>
                  <a:outerShdw blurRad="38100" dist="19050" dir="2700000" algn="tl" rotWithShape="0">
                    <a:schemeClr val="dk1">
                      <a:alpha val="40000"/>
                    </a:schemeClr>
                  </a:outerShdw>
                </a:effectLst>
                <a:latin typeface="JF Flat (العناوين)"/>
              </a:rPr>
              <a:t> Our system will solve all these issues by automating all these tasks, and hence the process of managing the graduation projects work.</a:t>
            </a:r>
          </a:p>
        </p:txBody>
      </p:sp>
      <p:cxnSp>
        <p:nvCxnSpPr>
          <p:cNvPr id="37" name="Straight Connector 15">
            <a:extLst>
              <a:ext uri="{FF2B5EF4-FFF2-40B4-BE49-F238E27FC236}">
                <a16:creationId xmlns:a16="http://schemas.microsoft.com/office/drawing/2014/main" id="{7D5DEB1A-C6B7-4256-AC78-53DE369F0F10}"/>
              </a:ext>
            </a:extLst>
          </p:cNvPr>
          <p:cNvCxnSpPr>
            <a:cxnSpLocks/>
          </p:cNvCxnSpPr>
          <p:nvPr/>
        </p:nvCxnSpPr>
        <p:spPr>
          <a:xfrm flipH="1">
            <a:off x="1065200" y="1780095"/>
            <a:ext cx="9578987" cy="0"/>
          </a:xfrm>
          <a:prstGeom prst="line">
            <a:avLst/>
          </a:prstGeom>
          <a:ln w="1270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16">
            <a:extLst>
              <a:ext uri="{FF2B5EF4-FFF2-40B4-BE49-F238E27FC236}">
                <a16:creationId xmlns:a16="http://schemas.microsoft.com/office/drawing/2014/main" id="{7D382A8C-C6CF-42F8-B12B-919DE9E09A77}"/>
              </a:ext>
            </a:extLst>
          </p:cNvPr>
          <p:cNvCxnSpPr>
            <a:cxnSpLocks/>
          </p:cNvCxnSpPr>
          <p:nvPr/>
        </p:nvCxnSpPr>
        <p:spPr>
          <a:xfrm flipH="1">
            <a:off x="4667250" y="1780095"/>
            <a:ext cx="2857500" cy="0"/>
          </a:xfrm>
          <a:prstGeom prst="line">
            <a:avLst/>
          </a:prstGeom>
          <a:ln w="1270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Freeform 9">
            <a:extLst>
              <a:ext uri="{FF2B5EF4-FFF2-40B4-BE49-F238E27FC236}">
                <a16:creationId xmlns:a16="http://schemas.microsoft.com/office/drawing/2014/main" id="{79C3D9DC-9BA6-43AC-AE59-872055C01B53}"/>
              </a:ext>
            </a:extLst>
          </p:cNvPr>
          <p:cNvSpPr>
            <a:spLocks/>
          </p:cNvSpPr>
          <p:nvPr/>
        </p:nvSpPr>
        <p:spPr bwMode="auto">
          <a:xfrm flipH="1">
            <a:off x="10097144" y="6065114"/>
            <a:ext cx="1289701" cy="792887"/>
          </a:xfrm>
          <a:custGeom>
            <a:avLst/>
            <a:gdLst>
              <a:gd name="T0" fmla="*/ 639 w 639"/>
              <a:gd name="T1" fmla="*/ 548 h 548"/>
              <a:gd name="T2" fmla="*/ 522 w 639"/>
              <a:gd name="T3" fmla="*/ 0 h 548"/>
              <a:gd name="T4" fmla="*/ 0 w 639"/>
              <a:gd name="T5" fmla="*/ 548 h 548"/>
              <a:gd name="T6" fmla="*/ 639 w 639"/>
              <a:gd name="T7" fmla="*/ 548 h 548"/>
            </a:gdLst>
            <a:ahLst/>
            <a:cxnLst>
              <a:cxn ang="0">
                <a:pos x="T0" y="T1"/>
              </a:cxn>
              <a:cxn ang="0">
                <a:pos x="T2" y="T3"/>
              </a:cxn>
              <a:cxn ang="0">
                <a:pos x="T4" y="T5"/>
              </a:cxn>
              <a:cxn ang="0">
                <a:pos x="T6" y="T7"/>
              </a:cxn>
            </a:cxnLst>
            <a:rect l="0" t="0" r="r" b="b"/>
            <a:pathLst>
              <a:path w="639" h="548">
                <a:moveTo>
                  <a:pt x="639" y="548"/>
                </a:moveTo>
                <a:cubicBezTo>
                  <a:pt x="608" y="204"/>
                  <a:pt x="522" y="0"/>
                  <a:pt x="522" y="0"/>
                </a:cubicBezTo>
                <a:cubicBezTo>
                  <a:pt x="522" y="0"/>
                  <a:pt x="253" y="135"/>
                  <a:pt x="0" y="548"/>
                </a:cubicBezTo>
                <a:lnTo>
                  <a:pt x="639" y="548"/>
                </a:lnTo>
                <a:close/>
              </a:path>
            </a:pathLst>
          </a:custGeom>
          <a:solidFill>
            <a:schemeClr val="accent3">
              <a:alpha val="75000"/>
            </a:schemeClr>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49" name="Freeform: Shape 11">
            <a:extLst>
              <a:ext uri="{FF2B5EF4-FFF2-40B4-BE49-F238E27FC236}">
                <a16:creationId xmlns:a16="http://schemas.microsoft.com/office/drawing/2014/main" id="{80C65896-E331-4AE3-950A-E21F1AB80180}"/>
              </a:ext>
            </a:extLst>
          </p:cNvPr>
          <p:cNvSpPr>
            <a:spLocks/>
          </p:cNvSpPr>
          <p:nvPr/>
        </p:nvSpPr>
        <p:spPr bwMode="auto">
          <a:xfrm flipH="1">
            <a:off x="10891675" y="5372101"/>
            <a:ext cx="1300325" cy="1485900"/>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1" name="Freeform: Shape 10">
            <a:extLst>
              <a:ext uri="{FF2B5EF4-FFF2-40B4-BE49-F238E27FC236}">
                <a16:creationId xmlns:a16="http://schemas.microsoft.com/office/drawing/2014/main" id="{26A45678-FBB4-4A40-8266-4A5F2282AA21}"/>
              </a:ext>
            </a:extLst>
          </p:cNvPr>
          <p:cNvSpPr>
            <a:spLocks/>
          </p:cNvSpPr>
          <p:nvPr/>
        </p:nvSpPr>
        <p:spPr bwMode="auto">
          <a:xfrm flipH="1">
            <a:off x="11394084" y="5441829"/>
            <a:ext cx="797917" cy="141617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6" name="Freeform: Shape 3">
            <a:extLst>
              <a:ext uri="{FF2B5EF4-FFF2-40B4-BE49-F238E27FC236}">
                <a16:creationId xmlns:a16="http://schemas.microsoft.com/office/drawing/2014/main" id="{E93D0D3C-E2EF-4E8C-B1E2-D3714C0639DF}"/>
              </a:ext>
            </a:extLst>
          </p:cNvPr>
          <p:cNvSpPr>
            <a:spLocks/>
          </p:cNvSpPr>
          <p:nvPr/>
        </p:nvSpPr>
        <p:spPr bwMode="auto">
          <a:xfrm>
            <a:off x="1" y="5886508"/>
            <a:ext cx="848297" cy="992513"/>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8" name="Freeform: Shape 4">
            <a:extLst>
              <a:ext uri="{FF2B5EF4-FFF2-40B4-BE49-F238E27FC236}">
                <a16:creationId xmlns:a16="http://schemas.microsoft.com/office/drawing/2014/main" id="{E75174F0-9EDC-4102-9C63-D4C2D7485131}"/>
              </a:ext>
            </a:extLst>
          </p:cNvPr>
          <p:cNvSpPr>
            <a:spLocks/>
          </p:cNvSpPr>
          <p:nvPr/>
        </p:nvSpPr>
        <p:spPr bwMode="auto">
          <a:xfrm>
            <a:off x="1" y="5865488"/>
            <a:ext cx="691907" cy="99251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aphicFrame>
        <p:nvGraphicFramePr>
          <p:cNvPr id="15" name="Table 2">
            <a:extLst>
              <a:ext uri="{FF2B5EF4-FFF2-40B4-BE49-F238E27FC236}">
                <a16:creationId xmlns:a16="http://schemas.microsoft.com/office/drawing/2014/main" id="{47579560-6AB1-4E6D-A6FB-18A480DD4C12}"/>
              </a:ext>
            </a:extLst>
          </p:cNvPr>
          <p:cNvGraphicFramePr>
            <a:graphicFrameLocks noGrp="1"/>
          </p:cNvGraphicFramePr>
          <p:nvPr>
            <p:extLst>
              <p:ext uri="{D42A27DB-BD31-4B8C-83A1-F6EECF244321}">
                <p14:modId xmlns:p14="http://schemas.microsoft.com/office/powerpoint/2010/main" val="1095850825"/>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3">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framework</a:t>
                      </a:r>
                      <a:endParaRPr lang="ar-SA" sz="1200" b="1" dirty="0">
                        <a:solidFill>
                          <a:schemeClr val="bg1"/>
                        </a:solidFill>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rPr>
                        <a:t>Prototype</a:t>
                      </a:r>
                      <a:endParaRPr lang="ar-SA" sz="1200" b="1" dirty="0">
                        <a:solidFill>
                          <a:schemeClr val="bg1"/>
                        </a:solidFill>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highlight>
                            <a:srgbClr val="FF0000"/>
                          </a:highlight>
                        </a:rPr>
                        <a:t> Problem area</a:t>
                      </a:r>
                      <a:endParaRPr lang="ar-SA" sz="1200" b="1" dirty="0">
                        <a:highlight>
                          <a:srgbClr val="FF0000"/>
                        </a:highlight>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708131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 name="صورة 12">
            <a:extLst>
              <a:ext uri="{FF2B5EF4-FFF2-40B4-BE49-F238E27FC236}">
                <a16:creationId xmlns:a16="http://schemas.microsoft.com/office/drawing/2014/main" id="{80F1D84E-0BE9-46F2-B604-BEE13B103A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3407" y="1287067"/>
            <a:ext cx="4222045" cy="5181600"/>
          </a:xfrm>
          <a:prstGeom prst="rect">
            <a:avLst/>
          </a:prstGeom>
          <a:ln>
            <a:noFill/>
          </a:ln>
          <a:effectLst>
            <a:outerShdw blurRad="292100" dist="139700" dir="2700000" algn="tl" rotWithShape="0">
              <a:srgbClr val="333333">
                <a:alpha val="65000"/>
              </a:srgbClr>
            </a:outerShdw>
            <a:softEdge rad="635000"/>
          </a:effectLst>
        </p:spPr>
      </p:pic>
      <p:sp>
        <p:nvSpPr>
          <p:cNvPr id="8" name="TextBox 7">
            <a:extLst>
              <a:ext uri="{FF2B5EF4-FFF2-40B4-BE49-F238E27FC236}">
                <a16:creationId xmlns:a16="http://schemas.microsoft.com/office/drawing/2014/main" id="{74EB716D-2AA8-446D-AD18-2DB009073170}"/>
              </a:ext>
            </a:extLst>
          </p:cNvPr>
          <p:cNvSpPr txBox="1"/>
          <p:nvPr/>
        </p:nvSpPr>
        <p:spPr>
          <a:xfrm>
            <a:off x="819314" y="1479901"/>
            <a:ext cx="2636812" cy="769441"/>
          </a:xfrm>
          <a:prstGeom prst="rect">
            <a:avLst/>
          </a:prstGeom>
          <a:noFill/>
        </p:spPr>
        <p:txBody>
          <a:bodyPr wrap="none" rtlCol="0">
            <a:spAutoFit/>
          </a:bodyPr>
          <a:lstStyle/>
          <a:p>
            <a:pPr algn="ctr" rtl="1"/>
            <a:r>
              <a:rPr lang="en-US" altLang="ko-KR" sz="4400" b="1" dirty="0">
                <a:ln w="0"/>
                <a:solidFill>
                  <a:schemeClr val="accent1"/>
                </a:solidFill>
                <a:effectLst>
                  <a:outerShdw blurRad="38100" dist="38100" dir="2700000" algn="tl">
                    <a:srgbClr val="000000">
                      <a:alpha val="43137"/>
                    </a:srgbClr>
                  </a:outerShdw>
                </a:effectLst>
                <a:latin typeface="+mj-lt"/>
              </a:rPr>
              <a:t>Objectives</a:t>
            </a:r>
            <a:endParaRPr lang="en-ID" sz="20799" b="1" dirty="0">
              <a:solidFill>
                <a:schemeClr val="accent1"/>
              </a:solidFill>
              <a:effectLst>
                <a:outerShdw blurRad="38100" dist="38100" dir="2700000" algn="tl">
                  <a:srgbClr val="000000">
                    <a:alpha val="43137"/>
                  </a:srgbClr>
                </a:outerShdw>
              </a:effectLst>
              <a:latin typeface="+mj-lt"/>
            </a:endParaRPr>
          </a:p>
        </p:txBody>
      </p:sp>
      <p:sp>
        <p:nvSpPr>
          <p:cNvPr id="7" name="TextBox 6">
            <a:extLst>
              <a:ext uri="{FF2B5EF4-FFF2-40B4-BE49-F238E27FC236}">
                <a16:creationId xmlns:a16="http://schemas.microsoft.com/office/drawing/2014/main" id="{374B2614-FC42-4930-B588-91011C88660B}"/>
              </a:ext>
            </a:extLst>
          </p:cNvPr>
          <p:cNvSpPr txBox="1"/>
          <p:nvPr/>
        </p:nvSpPr>
        <p:spPr>
          <a:xfrm>
            <a:off x="191640" y="2862465"/>
            <a:ext cx="7309299" cy="3139321"/>
          </a:xfrm>
          <a:prstGeom prst="rect">
            <a:avLst/>
          </a:prstGeom>
          <a:noFill/>
        </p:spPr>
        <p:txBody>
          <a:bodyPr wrap="square" rtlCol="1">
            <a:spAutoFit/>
          </a:bodyPr>
          <a:lstStyle/>
          <a:p>
            <a:pPr rtl="1"/>
            <a:r>
              <a:rPr lang="ar-SA" dirty="0"/>
              <a:t>  </a:t>
            </a:r>
            <a:r>
              <a:rPr lang="en-US" dirty="0"/>
              <a:t>    Facilitate the process of forming the graduation projects groups   between professors and students.   </a:t>
            </a:r>
            <a:r>
              <a:rPr lang="ar-SA" dirty="0"/>
              <a:t>   </a:t>
            </a:r>
            <a:endParaRPr lang="en-US" dirty="0"/>
          </a:p>
          <a:p>
            <a:pPr rtl="1"/>
            <a:endParaRPr lang="en-US" dirty="0"/>
          </a:p>
          <a:p>
            <a:pPr rtl="1"/>
            <a:r>
              <a:rPr lang="en-US" dirty="0"/>
              <a:t>    Facilitate the process of managing the graduation projects for the</a:t>
            </a:r>
            <a:endParaRPr lang="en-US" b="0" i="0" dirty="0">
              <a:solidFill>
                <a:srgbClr val="262626"/>
              </a:solidFill>
              <a:effectLst/>
              <a:latin typeface="Open Sans"/>
            </a:endParaRPr>
          </a:p>
          <a:p>
            <a:pPr rtl="1"/>
            <a:r>
              <a:rPr lang="en-US" b="0" i="0" dirty="0">
                <a:solidFill>
                  <a:srgbClr val="262626"/>
                </a:solidFill>
                <a:effectLst/>
                <a:latin typeface="Open Sans"/>
              </a:rPr>
              <a:t> </a:t>
            </a:r>
            <a:r>
              <a:rPr lang="en-US" dirty="0"/>
              <a:t>graduation project committee </a:t>
            </a:r>
            <a:r>
              <a:rPr lang="en-US" b="0" i="0" dirty="0">
                <a:solidFill>
                  <a:srgbClr val="262626"/>
                </a:solidFill>
                <a:effectLst/>
                <a:latin typeface="Open Sans"/>
              </a:rPr>
              <a:t>chair</a:t>
            </a:r>
            <a:r>
              <a:rPr lang="en-US" dirty="0"/>
              <a:t>.  </a:t>
            </a:r>
          </a:p>
          <a:p>
            <a:pPr rtl="1"/>
            <a:r>
              <a:rPr lang="en-US" dirty="0"/>
              <a:t> </a:t>
            </a:r>
          </a:p>
          <a:p>
            <a:r>
              <a:rPr lang="en-US" dirty="0"/>
              <a:t>    Create an electronic archive that includes all graduation projects. </a:t>
            </a:r>
          </a:p>
          <a:p>
            <a:r>
              <a:rPr lang="en-US" dirty="0"/>
              <a:t> </a:t>
            </a:r>
          </a:p>
          <a:p>
            <a:pPr>
              <a:buFont typeface="Arial" panose="020B0604020202020204" pitchFamily="34" charset="0"/>
              <a:buChar char="•"/>
            </a:pPr>
            <a:r>
              <a:rPr lang="en-US" dirty="0"/>
              <a:t>    Enable the examiner professors to evaluate the groups using electronic evaluations forms, and hence ease the  process of the </a:t>
            </a:r>
            <a:r>
              <a:rPr lang="en-US" dirty="0">
                <a:effectLst/>
              </a:rPr>
              <a:t>students’ </a:t>
            </a:r>
            <a:r>
              <a:rPr lang="en-US" dirty="0"/>
              <a:t>evaluation. </a:t>
            </a:r>
          </a:p>
          <a:p>
            <a:pPr rtl="1"/>
            <a:endParaRPr lang="es-ES" dirty="0">
              <a:sym typeface="Roboto Slab Regular"/>
            </a:endParaRPr>
          </a:p>
        </p:txBody>
      </p:sp>
      <p:sp>
        <p:nvSpPr>
          <p:cNvPr id="9" name="Star: 4 Points 8">
            <a:extLst>
              <a:ext uri="{FF2B5EF4-FFF2-40B4-BE49-F238E27FC236}">
                <a16:creationId xmlns:a16="http://schemas.microsoft.com/office/drawing/2014/main" id="{CC244322-2C4B-47E4-8F6B-C9D0B1C2A49F}"/>
              </a:ext>
            </a:extLst>
          </p:cNvPr>
          <p:cNvSpPr/>
          <p:nvPr/>
        </p:nvSpPr>
        <p:spPr>
          <a:xfrm>
            <a:off x="191644" y="2935777"/>
            <a:ext cx="214313" cy="150019"/>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2" name="Star: 4 Points 11">
            <a:extLst>
              <a:ext uri="{FF2B5EF4-FFF2-40B4-BE49-F238E27FC236}">
                <a16:creationId xmlns:a16="http://schemas.microsoft.com/office/drawing/2014/main" id="{0DF88E02-8518-4DCC-8A3F-B265A2FBB0DF}"/>
              </a:ext>
            </a:extLst>
          </p:cNvPr>
          <p:cNvSpPr/>
          <p:nvPr/>
        </p:nvSpPr>
        <p:spPr>
          <a:xfrm>
            <a:off x="191645" y="3802857"/>
            <a:ext cx="214313" cy="150019"/>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4" name="Star: 4 Points 13">
            <a:extLst>
              <a:ext uri="{FF2B5EF4-FFF2-40B4-BE49-F238E27FC236}">
                <a16:creationId xmlns:a16="http://schemas.microsoft.com/office/drawing/2014/main" id="{3729D27F-9BF9-4029-A561-03E2ED628913}"/>
              </a:ext>
            </a:extLst>
          </p:cNvPr>
          <p:cNvSpPr/>
          <p:nvPr/>
        </p:nvSpPr>
        <p:spPr>
          <a:xfrm>
            <a:off x="191645" y="4643437"/>
            <a:ext cx="214313" cy="150019"/>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5" name="Star: 4 Points 14">
            <a:extLst>
              <a:ext uri="{FF2B5EF4-FFF2-40B4-BE49-F238E27FC236}">
                <a16:creationId xmlns:a16="http://schemas.microsoft.com/office/drawing/2014/main" id="{CD3E9606-1B7B-40B0-A3AD-7CE280EF430B}"/>
              </a:ext>
            </a:extLst>
          </p:cNvPr>
          <p:cNvSpPr/>
          <p:nvPr/>
        </p:nvSpPr>
        <p:spPr>
          <a:xfrm>
            <a:off x="191645" y="5170993"/>
            <a:ext cx="214313" cy="150019"/>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cxnSp>
        <p:nvCxnSpPr>
          <p:cNvPr id="11" name="Straight Connector 15">
            <a:extLst>
              <a:ext uri="{FF2B5EF4-FFF2-40B4-BE49-F238E27FC236}">
                <a16:creationId xmlns:a16="http://schemas.microsoft.com/office/drawing/2014/main" id="{21BC573F-D4F3-4B5E-BA5F-3FA75A592BAF}"/>
              </a:ext>
            </a:extLst>
          </p:cNvPr>
          <p:cNvCxnSpPr>
            <a:cxnSpLocks/>
          </p:cNvCxnSpPr>
          <p:nvPr/>
        </p:nvCxnSpPr>
        <p:spPr>
          <a:xfrm flipH="1">
            <a:off x="819314" y="2405459"/>
            <a:ext cx="2794061" cy="0"/>
          </a:xfrm>
          <a:prstGeom prst="line">
            <a:avLst/>
          </a:prstGeom>
          <a:ln w="1270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6">
            <a:extLst>
              <a:ext uri="{FF2B5EF4-FFF2-40B4-BE49-F238E27FC236}">
                <a16:creationId xmlns:a16="http://schemas.microsoft.com/office/drawing/2014/main" id="{B620108B-BD78-426F-AB56-A72A0FDF1837}"/>
              </a:ext>
            </a:extLst>
          </p:cNvPr>
          <p:cNvCxnSpPr>
            <a:cxnSpLocks/>
          </p:cNvCxnSpPr>
          <p:nvPr/>
        </p:nvCxnSpPr>
        <p:spPr>
          <a:xfrm flipH="1">
            <a:off x="1228205" y="2405459"/>
            <a:ext cx="1862724" cy="0"/>
          </a:xfrm>
          <a:prstGeom prst="line">
            <a:avLst/>
          </a:prstGeom>
          <a:ln w="127000" cap="rnd">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7" name="Table 2">
            <a:extLst>
              <a:ext uri="{FF2B5EF4-FFF2-40B4-BE49-F238E27FC236}">
                <a16:creationId xmlns:a16="http://schemas.microsoft.com/office/drawing/2014/main" id="{79B3AF7E-0CED-4F91-8BDE-C6F09E8077FF}"/>
              </a:ext>
            </a:extLst>
          </p:cNvPr>
          <p:cNvGraphicFramePr>
            <a:graphicFrameLocks noGrp="1"/>
          </p:cNvGraphicFramePr>
          <p:nvPr>
            <p:extLst>
              <p:ext uri="{D42A27DB-BD31-4B8C-83A1-F6EECF244321}">
                <p14:modId xmlns:p14="http://schemas.microsoft.com/office/powerpoint/2010/main" val="3531356532"/>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4">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framework</a:t>
                      </a:r>
                      <a:endParaRPr lang="ar-SA" sz="1200" b="1" dirty="0">
                        <a:solidFill>
                          <a:schemeClr val="bg1"/>
                        </a:solidFill>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rPr>
                        <a:t>Prototype</a:t>
                      </a:r>
                      <a:endParaRPr lang="ar-SA" sz="1200" b="1" dirty="0">
                        <a:solidFill>
                          <a:schemeClr val="bg1"/>
                        </a:solidFill>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highlight>
                            <a:srgbClr val="FF0000"/>
                          </a:highlight>
                        </a:rPr>
                        <a:t>Objectives</a:t>
                      </a:r>
                      <a:endParaRPr lang="ar-SA" sz="1200" b="1" dirty="0">
                        <a:highlight>
                          <a:srgbClr val="FF0000"/>
                        </a:highlight>
                      </a:endParaRPr>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2215872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33E5684F-9524-414B-ADBE-BAE7E0D73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0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11">
            <a:extLst>
              <a:ext uri="{FF2B5EF4-FFF2-40B4-BE49-F238E27FC236}">
                <a16:creationId xmlns:a16="http://schemas.microsoft.com/office/drawing/2014/main" id="{357B156F-27DA-4907-921C-9CCFA638E685}"/>
              </a:ext>
            </a:extLst>
          </p:cNvPr>
          <p:cNvSpPr txBox="1"/>
          <p:nvPr/>
        </p:nvSpPr>
        <p:spPr>
          <a:xfrm>
            <a:off x="289704" y="2373521"/>
            <a:ext cx="3999971" cy="1898654"/>
          </a:xfrm>
          <a:prstGeom prst="rect">
            <a:avLst/>
          </a:prstGeom>
        </p:spPr>
        <p:txBody>
          <a:bodyPr vert="horz" lIns="91440" tIns="45720" rIns="91440" bIns="45720" rtlCol="0" anchor="ctr">
            <a:normAutofit/>
          </a:bodyPr>
          <a:lstStyle/>
          <a:p>
            <a:pPr marL="285744">
              <a:lnSpc>
                <a:spcPct val="90000"/>
              </a:lnSpc>
              <a:spcBef>
                <a:spcPct val="0"/>
              </a:spcBef>
              <a:spcAft>
                <a:spcPts val="600"/>
              </a:spcAft>
              <a:buClr>
                <a:schemeClr val="tx1"/>
              </a:buClr>
              <a:buSzPct val="65000"/>
            </a:pPr>
            <a:r>
              <a:rPr lang="en-US" sz="2400" b="1" kern="1200" dirty="0">
                <a:ln w="0"/>
                <a:solidFill>
                  <a:schemeClr val="accent1"/>
                </a:solidFill>
                <a:effectLst>
                  <a:outerShdw blurRad="38100" dist="19050" dir="2700000" algn="tl" rotWithShape="0">
                    <a:schemeClr val="dk1">
                      <a:alpha val="40000"/>
                    </a:schemeClr>
                  </a:outerShdw>
                </a:effectLst>
                <a:latin typeface="+mj-lt"/>
                <a:ea typeface="+mj-ea"/>
                <a:cs typeface="+mj-cs"/>
              </a:rPr>
              <a:t>The software:</a:t>
            </a:r>
          </a:p>
          <a:p>
            <a:pPr marL="285744">
              <a:lnSpc>
                <a:spcPct val="90000"/>
              </a:lnSpc>
              <a:spcBef>
                <a:spcPct val="0"/>
              </a:spcBef>
              <a:spcAft>
                <a:spcPts val="600"/>
              </a:spcAft>
              <a:buClr>
                <a:schemeClr val="tx1"/>
              </a:buClr>
              <a:buSzPct val="65000"/>
            </a:pPr>
            <a:r>
              <a:rPr lang="en-US" sz="2400" kern="1200" dirty="0">
                <a:ln w="0"/>
                <a:effectLst>
                  <a:outerShdw blurRad="38100" dist="19050" dir="2700000" algn="tl" rotWithShape="0">
                    <a:schemeClr val="dk1">
                      <a:alpha val="40000"/>
                    </a:schemeClr>
                  </a:outerShdw>
                </a:effectLst>
                <a:latin typeface="+mj-lt"/>
                <a:ea typeface="+mj-ea"/>
                <a:cs typeface="+mj-cs"/>
              </a:rPr>
              <a:t>MySQL,</a:t>
            </a:r>
            <a:r>
              <a:rPr lang="en-US" sz="2400" kern="1200" dirty="0">
                <a:latin typeface="+mj-lt"/>
                <a:ea typeface="+mj-ea"/>
                <a:cs typeface="+mj-cs"/>
              </a:rPr>
              <a:t> Django, HTML, CSS , Bootstrap , Git , GitHub </a:t>
            </a:r>
            <a:endParaRPr lang="en-US" sz="2400" kern="1200" dirty="0">
              <a:ln w="0"/>
              <a:effectLst>
                <a:outerShdw blurRad="38100" dist="19050" dir="2700000" algn="tl" rotWithShape="0">
                  <a:schemeClr val="dk1">
                    <a:alpha val="40000"/>
                  </a:schemeClr>
                </a:outerShdw>
              </a:effectLst>
              <a:latin typeface="+mj-lt"/>
              <a:ea typeface="+mj-ea"/>
              <a:cs typeface="+mj-cs"/>
            </a:endParaRPr>
          </a:p>
          <a:p>
            <a:pPr marL="285744">
              <a:lnSpc>
                <a:spcPct val="90000"/>
              </a:lnSpc>
              <a:spcBef>
                <a:spcPct val="0"/>
              </a:spcBef>
              <a:spcAft>
                <a:spcPts val="600"/>
              </a:spcAft>
              <a:buClr>
                <a:schemeClr val="tx1"/>
              </a:buClr>
              <a:buSzPct val="65000"/>
            </a:pPr>
            <a:endParaRPr lang="en-US" sz="2200" kern="1200" dirty="0">
              <a:ln w="0"/>
              <a:solidFill>
                <a:schemeClr val="tx1"/>
              </a:solidFill>
              <a:effectLst>
                <a:outerShdw blurRad="38100" dist="19050" dir="2700000" algn="tl" rotWithShape="0">
                  <a:schemeClr val="dk1">
                    <a:alpha val="40000"/>
                  </a:schemeClr>
                </a:outerShdw>
              </a:effectLst>
              <a:latin typeface="+mj-lt"/>
              <a:ea typeface="+mj-ea"/>
              <a:cs typeface="+mj-cs"/>
            </a:endParaRPr>
          </a:p>
        </p:txBody>
      </p:sp>
      <p:sp>
        <p:nvSpPr>
          <p:cNvPr id="4" name="مربع نص 19">
            <a:extLst>
              <a:ext uri="{FF2B5EF4-FFF2-40B4-BE49-F238E27FC236}">
                <a16:creationId xmlns:a16="http://schemas.microsoft.com/office/drawing/2014/main" id="{CF2C6511-D602-48A4-A20F-35B19DEF3C02}"/>
              </a:ext>
            </a:extLst>
          </p:cNvPr>
          <p:cNvSpPr txBox="1"/>
          <p:nvPr/>
        </p:nvSpPr>
        <p:spPr>
          <a:xfrm>
            <a:off x="522814" y="4451401"/>
            <a:ext cx="3999971" cy="1622525"/>
          </a:xfrm>
          <a:prstGeom prst="rect">
            <a:avLst/>
          </a:prstGeom>
        </p:spPr>
        <p:txBody>
          <a:bodyPr vert="horz" lIns="91440" tIns="45720" rIns="91440" bIns="45720" rtlCol="0">
            <a:normAutofit/>
          </a:bodyPr>
          <a:lstStyle/>
          <a:p>
            <a:pPr marL="57144">
              <a:lnSpc>
                <a:spcPct val="90000"/>
              </a:lnSpc>
              <a:spcAft>
                <a:spcPts val="600"/>
              </a:spcAft>
              <a:buClr>
                <a:schemeClr val="tx1"/>
              </a:buClr>
              <a:buSzPct val="65000"/>
            </a:pPr>
            <a:r>
              <a:rPr lang="en-US" sz="2400" b="1" dirty="0">
                <a:ln w="0"/>
                <a:solidFill>
                  <a:schemeClr val="accent1"/>
                </a:solidFill>
                <a:effectLst>
                  <a:outerShdw blurRad="38100" dist="19050" dir="2700000" algn="tl" rotWithShape="0">
                    <a:schemeClr val="dk1">
                      <a:alpha val="40000"/>
                    </a:schemeClr>
                  </a:outerShdw>
                </a:effectLst>
              </a:rPr>
              <a:t>The hardware:</a:t>
            </a:r>
          </a:p>
          <a:p>
            <a:pPr>
              <a:lnSpc>
                <a:spcPct val="90000"/>
              </a:lnSpc>
              <a:spcAft>
                <a:spcPts val="600"/>
              </a:spcAft>
              <a:buClr>
                <a:schemeClr val="tx1"/>
              </a:buClr>
              <a:buSzPct val="65000"/>
            </a:pPr>
            <a:r>
              <a:rPr lang="en-US" sz="2400" dirty="0">
                <a:ln w="0"/>
                <a:effectLst>
                  <a:outerShdw blurRad="38100" dist="19050" dir="2700000" algn="tl" rotWithShape="0">
                    <a:schemeClr val="dk1">
                      <a:alpha val="40000"/>
                    </a:schemeClr>
                  </a:outerShdw>
                </a:effectLst>
              </a:rPr>
              <a:t> Personal computer</a:t>
            </a:r>
          </a:p>
        </p:txBody>
      </p:sp>
      <p:pic>
        <p:nvPicPr>
          <p:cNvPr id="8" name="Picture 8" descr="CSS - Wikipedia">
            <a:extLst>
              <a:ext uri="{FF2B5EF4-FFF2-40B4-BE49-F238E27FC236}">
                <a16:creationId xmlns:a16="http://schemas.microsoft.com/office/drawing/2014/main" id="{86DE0D87-CB4E-45C4-B832-E4AF1A9EC2B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63067" y="2585825"/>
            <a:ext cx="1851197" cy="261518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لغة توصيف النص الفائق - ويكيبيديا">
            <a:extLst>
              <a:ext uri="{FF2B5EF4-FFF2-40B4-BE49-F238E27FC236}">
                <a16:creationId xmlns:a16="http://schemas.microsoft.com/office/drawing/2014/main" id="{D52ABE73-E02C-4AE4-959A-7EF51AF760B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682777" y="2755553"/>
            <a:ext cx="2120766" cy="212076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Views Bootstrap | Drupal.org">
            <a:extLst>
              <a:ext uri="{FF2B5EF4-FFF2-40B4-BE49-F238E27FC236}">
                <a16:creationId xmlns:a16="http://schemas.microsoft.com/office/drawing/2014/main" id="{81A8098D-B270-4F6C-962E-1E0A88DC9AD8}"/>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0044310" y="2962299"/>
            <a:ext cx="2120766" cy="178317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n Intro to Git and GitHub for Beginners Part I (Tutorial) | by Munira Omar  | Medium">
            <a:extLst>
              <a:ext uri="{FF2B5EF4-FFF2-40B4-BE49-F238E27FC236}">
                <a16:creationId xmlns:a16="http://schemas.microsoft.com/office/drawing/2014/main" id="{1572143C-1968-47A1-8F24-28F3FF1AC87A}"/>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214786" y="5480112"/>
            <a:ext cx="2120766" cy="118762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ماي إس كيو إل - ويكيبيديا">
            <a:extLst>
              <a:ext uri="{FF2B5EF4-FFF2-40B4-BE49-F238E27FC236}">
                <a16:creationId xmlns:a16="http://schemas.microsoft.com/office/drawing/2014/main" id="{DBA6ECD6-830C-4672-9FDE-6D8D45003DD7}"/>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7548434" y="5412511"/>
            <a:ext cx="2120766" cy="109087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Django - Full Stack Python">
            <a:extLst>
              <a:ext uri="{FF2B5EF4-FFF2-40B4-BE49-F238E27FC236}">
                <a16:creationId xmlns:a16="http://schemas.microsoft.com/office/drawing/2014/main" id="{4EA18B03-FA9B-45EB-8D87-4729DC8C0B03}"/>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9882082" y="5713686"/>
            <a:ext cx="2120766" cy="73475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03FCB03A-FE16-4535-A0AD-B2685B2CB7C4}"/>
              </a:ext>
            </a:extLst>
          </p:cNvPr>
          <p:cNvSpPr txBox="1"/>
          <p:nvPr/>
        </p:nvSpPr>
        <p:spPr>
          <a:xfrm>
            <a:off x="289704" y="918823"/>
            <a:ext cx="11129842" cy="707886"/>
          </a:xfrm>
          <a:prstGeom prst="rect">
            <a:avLst/>
          </a:prstGeom>
          <a:noFill/>
        </p:spPr>
        <p:txBody>
          <a:bodyPr wrap="none" rtlCol="0">
            <a:spAutoFit/>
          </a:bodyPr>
          <a:lstStyle/>
          <a:p>
            <a:pPr algn="r" rtl="1"/>
            <a:r>
              <a:rPr lang="en-ID" sz="4000" b="1" dirty="0">
                <a:solidFill>
                  <a:schemeClr val="accent1"/>
                </a:solidFill>
                <a:effectLst>
                  <a:outerShdw blurRad="38100" dist="38100" dir="2700000" algn="tl">
                    <a:srgbClr val="000000">
                      <a:alpha val="43137"/>
                    </a:srgbClr>
                  </a:outerShdw>
                </a:effectLst>
                <a:latin typeface="+mj-lt"/>
              </a:rPr>
              <a:t>Requirements specifications (software &amp; hardware)</a:t>
            </a:r>
          </a:p>
        </p:txBody>
      </p:sp>
      <p:cxnSp>
        <p:nvCxnSpPr>
          <p:cNvPr id="18" name="Straight Connector 15">
            <a:extLst>
              <a:ext uri="{FF2B5EF4-FFF2-40B4-BE49-F238E27FC236}">
                <a16:creationId xmlns:a16="http://schemas.microsoft.com/office/drawing/2014/main" id="{5B803162-34F1-4D9C-9650-6D9457B11B8E}"/>
              </a:ext>
            </a:extLst>
          </p:cNvPr>
          <p:cNvCxnSpPr>
            <a:cxnSpLocks/>
          </p:cNvCxnSpPr>
          <p:nvPr/>
        </p:nvCxnSpPr>
        <p:spPr>
          <a:xfrm flipH="1">
            <a:off x="415915" y="1803329"/>
            <a:ext cx="10947746" cy="0"/>
          </a:xfrm>
          <a:prstGeom prst="line">
            <a:avLst/>
          </a:prstGeom>
          <a:ln w="1270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6">
            <a:extLst>
              <a:ext uri="{FF2B5EF4-FFF2-40B4-BE49-F238E27FC236}">
                <a16:creationId xmlns:a16="http://schemas.microsoft.com/office/drawing/2014/main" id="{EE789148-C778-4160-8007-A9CF7F8A5A57}"/>
              </a:ext>
            </a:extLst>
          </p:cNvPr>
          <p:cNvCxnSpPr>
            <a:cxnSpLocks/>
          </p:cNvCxnSpPr>
          <p:nvPr/>
        </p:nvCxnSpPr>
        <p:spPr>
          <a:xfrm flipH="1">
            <a:off x="3878025" y="1803329"/>
            <a:ext cx="4220271" cy="0"/>
          </a:xfrm>
          <a:prstGeom prst="line">
            <a:avLst/>
          </a:prstGeom>
          <a:ln w="127000" cap="rnd">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5" name="Table 2">
            <a:extLst>
              <a:ext uri="{FF2B5EF4-FFF2-40B4-BE49-F238E27FC236}">
                <a16:creationId xmlns:a16="http://schemas.microsoft.com/office/drawing/2014/main" id="{58E92555-6111-4628-9228-0A6240AAD519}"/>
              </a:ext>
            </a:extLst>
          </p:cNvPr>
          <p:cNvGraphicFramePr>
            <a:graphicFrameLocks noGrp="1"/>
          </p:cNvGraphicFramePr>
          <p:nvPr>
            <p:extLst>
              <p:ext uri="{D42A27DB-BD31-4B8C-83A1-F6EECF244321}">
                <p14:modId xmlns:p14="http://schemas.microsoft.com/office/powerpoint/2010/main" val="49336742"/>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9">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framework</a:t>
                      </a:r>
                      <a:endParaRPr lang="ar-SA" sz="1200" b="1" dirty="0">
                        <a:solidFill>
                          <a:schemeClr val="bg1"/>
                        </a:solidFill>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rPr>
                        <a:t>Prototype</a:t>
                      </a:r>
                      <a:endParaRPr lang="ar-SA" sz="1200" b="1" dirty="0">
                        <a:solidFill>
                          <a:schemeClr val="bg1"/>
                        </a:solidFill>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highlight>
                            <a:srgbClr val="FF0000"/>
                          </a:highlight>
                          <a:latin typeface="+mn-lt"/>
                          <a:ea typeface="+mn-ea"/>
                          <a:cs typeface="+mn-cs"/>
                        </a:rPr>
                        <a:t>Requirements  specifications</a:t>
                      </a:r>
                      <a:r>
                        <a:rPr lang="en-ID" sz="1200" b="1" kern="1200" dirty="0">
                          <a:solidFill>
                            <a:schemeClr val="accent1"/>
                          </a:solidFill>
                          <a:effectLst>
                            <a:outerShdw blurRad="38100" dist="38100" dir="2700000" algn="tl">
                              <a:srgbClr val="000000">
                                <a:alpha val="43137"/>
                              </a:srgbClr>
                            </a:outerShdw>
                          </a:effectLst>
                          <a:highlight>
                            <a:srgbClr val="FF0000"/>
                          </a:highlight>
                          <a:latin typeface="+mn-lt"/>
                          <a:ea typeface="+mn-ea"/>
                          <a:cs typeface="+mn-cs"/>
                        </a:rPr>
                        <a:t> </a:t>
                      </a:r>
                      <a:endParaRPr lang="ar-SA" sz="1200" b="1" dirty="0">
                        <a:highlight>
                          <a:srgbClr val="FF0000"/>
                        </a:highlight>
                      </a:endParaRPr>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3581168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CEBF9ADB-6E3A-4D96-B1BD-D3FBB7632B65}"/>
              </a:ext>
            </a:extLst>
          </p:cNvPr>
          <p:cNvSpPr txBox="1"/>
          <p:nvPr/>
        </p:nvSpPr>
        <p:spPr>
          <a:xfrm>
            <a:off x="3842211" y="1703913"/>
            <a:ext cx="4507575" cy="769441"/>
          </a:xfrm>
          <a:prstGeom prst="rect">
            <a:avLst/>
          </a:prstGeom>
          <a:noFill/>
        </p:spPr>
        <p:txBody>
          <a:bodyPr wrap="square" rtlCol="0">
            <a:spAutoFit/>
          </a:bodyPr>
          <a:lstStyle/>
          <a:p>
            <a:pPr algn="ctr"/>
            <a:r>
              <a:rPr lang="en-US" sz="4400" b="1" dirty="0">
                <a:ln w="0"/>
                <a:solidFill>
                  <a:schemeClr val="accent1"/>
                </a:solidFill>
                <a:effectLst>
                  <a:outerShdw blurRad="38100" dist="25400" dir="5400000" algn="ctr" rotWithShape="0">
                    <a:srgbClr val="6E747A">
                      <a:alpha val="43000"/>
                    </a:srgbClr>
                  </a:outerShdw>
                </a:effectLst>
                <a:latin typeface="+mj-lt"/>
              </a:rPr>
              <a:t>System analysis</a:t>
            </a:r>
          </a:p>
        </p:txBody>
      </p:sp>
      <p:cxnSp>
        <p:nvCxnSpPr>
          <p:cNvPr id="30" name="Straight Connector 15">
            <a:extLst>
              <a:ext uri="{FF2B5EF4-FFF2-40B4-BE49-F238E27FC236}">
                <a16:creationId xmlns:a16="http://schemas.microsoft.com/office/drawing/2014/main" id="{F978BB61-70A2-4447-B40D-361C6E1A6BE4}"/>
              </a:ext>
            </a:extLst>
          </p:cNvPr>
          <p:cNvCxnSpPr>
            <a:cxnSpLocks/>
          </p:cNvCxnSpPr>
          <p:nvPr/>
        </p:nvCxnSpPr>
        <p:spPr>
          <a:xfrm flipH="1">
            <a:off x="3306103" y="2656684"/>
            <a:ext cx="5579790" cy="0"/>
          </a:xfrm>
          <a:prstGeom prst="line">
            <a:avLst/>
          </a:prstGeom>
          <a:ln w="1270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16">
            <a:extLst>
              <a:ext uri="{FF2B5EF4-FFF2-40B4-BE49-F238E27FC236}">
                <a16:creationId xmlns:a16="http://schemas.microsoft.com/office/drawing/2014/main" id="{BF40EAC9-9CE0-41B9-B00F-D09C133C79C5}"/>
              </a:ext>
            </a:extLst>
          </p:cNvPr>
          <p:cNvCxnSpPr>
            <a:cxnSpLocks/>
          </p:cNvCxnSpPr>
          <p:nvPr/>
        </p:nvCxnSpPr>
        <p:spPr>
          <a:xfrm flipH="1">
            <a:off x="4404032" y="2656684"/>
            <a:ext cx="3383931" cy="0"/>
          </a:xfrm>
          <a:prstGeom prst="line">
            <a:avLst/>
          </a:prstGeom>
          <a:ln w="1270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09C2F9BD-8997-4A4B-AB38-5B9649270835}"/>
              </a:ext>
            </a:extLst>
          </p:cNvPr>
          <p:cNvSpPr>
            <a:spLocks/>
          </p:cNvSpPr>
          <p:nvPr/>
        </p:nvSpPr>
        <p:spPr bwMode="auto">
          <a:xfrm>
            <a:off x="1" y="5886508"/>
            <a:ext cx="848297" cy="992513"/>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 name="Freeform: Shape 4">
            <a:extLst>
              <a:ext uri="{FF2B5EF4-FFF2-40B4-BE49-F238E27FC236}">
                <a16:creationId xmlns:a16="http://schemas.microsoft.com/office/drawing/2014/main" id="{40E0453D-26D3-445C-941A-C51A99C87217}"/>
              </a:ext>
            </a:extLst>
          </p:cNvPr>
          <p:cNvSpPr>
            <a:spLocks/>
          </p:cNvSpPr>
          <p:nvPr/>
        </p:nvSpPr>
        <p:spPr bwMode="auto">
          <a:xfrm>
            <a:off x="1" y="5865488"/>
            <a:ext cx="691907" cy="99251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10" name="TextBox 33">
            <a:extLst>
              <a:ext uri="{FF2B5EF4-FFF2-40B4-BE49-F238E27FC236}">
                <a16:creationId xmlns:a16="http://schemas.microsoft.com/office/drawing/2014/main" id="{8EA6B081-A061-4EAF-B21D-51EA5B7B19A1}"/>
              </a:ext>
            </a:extLst>
          </p:cNvPr>
          <p:cNvSpPr txBox="1"/>
          <p:nvPr/>
        </p:nvSpPr>
        <p:spPr>
          <a:xfrm>
            <a:off x="1568650" y="3173099"/>
            <a:ext cx="7167759" cy="3046988"/>
          </a:xfrm>
          <a:prstGeom prst="rect">
            <a:avLst/>
          </a:prstGeom>
          <a:noFill/>
        </p:spPr>
        <p:txBody>
          <a:bodyPr wrap="square" rtlCol="0">
            <a:spAutoFit/>
          </a:bodyPr>
          <a:lstStyle/>
          <a:p>
            <a:pPr marL="457200" indent="-457200">
              <a:buFont typeface="Wingdings" panose="05000000000000000000" pitchFamily="2" charset="2"/>
              <a:buChar char="v"/>
            </a:pPr>
            <a:r>
              <a:rPr lang="en-US" sz="3200" b="1" dirty="0">
                <a:ln w="0"/>
                <a:solidFill>
                  <a:schemeClr val="bg1">
                    <a:lumMod val="65000"/>
                  </a:schemeClr>
                </a:solidFill>
                <a:effectLst>
                  <a:outerShdw blurRad="38100" dist="25400" dir="5400000" algn="ctr" rotWithShape="0">
                    <a:srgbClr val="6E747A">
                      <a:alpha val="43000"/>
                    </a:srgbClr>
                  </a:outerShdw>
                </a:effectLst>
                <a:latin typeface="+mj-lt"/>
              </a:rPr>
              <a:t>Use Case Diagram </a:t>
            </a:r>
          </a:p>
          <a:p>
            <a:pPr marL="457200" indent="-457200">
              <a:buFont typeface="Wingdings" panose="05000000000000000000" pitchFamily="2" charset="2"/>
              <a:buChar char="v"/>
            </a:pPr>
            <a:r>
              <a:rPr lang="en-US" sz="3200" b="1" dirty="0">
                <a:ln w="0"/>
                <a:solidFill>
                  <a:schemeClr val="bg1">
                    <a:lumMod val="65000"/>
                  </a:schemeClr>
                </a:solidFill>
                <a:effectLst>
                  <a:outerShdw blurRad="38100" dist="25400" dir="5400000" algn="ctr" rotWithShape="0">
                    <a:srgbClr val="6E747A">
                      <a:alpha val="43000"/>
                    </a:srgbClr>
                  </a:outerShdw>
                </a:effectLst>
                <a:latin typeface="+mj-lt"/>
              </a:rPr>
              <a:t>State Transition Diagram</a:t>
            </a:r>
          </a:p>
          <a:p>
            <a:pPr marL="457200" indent="-457200">
              <a:buFont typeface="Wingdings" panose="05000000000000000000" pitchFamily="2" charset="2"/>
              <a:buChar char="v"/>
            </a:pPr>
            <a:r>
              <a:rPr lang="en-US" sz="3200" b="1" dirty="0">
                <a:ln w="0"/>
                <a:solidFill>
                  <a:schemeClr val="bg1">
                    <a:lumMod val="65000"/>
                  </a:schemeClr>
                </a:solidFill>
                <a:effectLst>
                  <a:outerShdw blurRad="38100" dist="25400" dir="5400000" algn="ctr" rotWithShape="0">
                    <a:srgbClr val="6E747A">
                      <a:alpha val="43000"/>
                    </a:srgbClr>
                  </a:outerShdw>
                </a:effectLst>
                <a:latin typeface="+mj-lt"/>
              </a:rPr>
              <a:t>Entity-Relationship Diagram</a:t>
            </a:r>
          </a:p>
          <a:p>
            <a:pPr marL="457200" indent="-457200">
              <a:buFont typeface="Wingdings" panose="05000000000000000000" pitchFamily="2" charset="2"/>
              <a:buChar char="v"/>
            </a:pPr>
            <a:r>
              <a:rPr lang="en-US" sz="3200" b="1" dirty="0">
                <a:ln w="0"/>
                <a:solidFill>
                  <a:schemeClr val="bg1">
                    <a:lumMod val="65000"/>
                  </a:schemeClr>
                </a:solidFill>
                <a:effectLst>
                  <a:outerShdw blurRad="38100" dist="25400" dir="5400000" algn="ctr" rotWithShape="0">
                    <a:srgbClr val="6E747A">
                      <a:alpha val="43000"/>
                    </a:srgbClr>
                  </a:outerShdw>
                </a:effectLst>
                <a:latin typeface="+mj-lt"/>
              </a:rPr>
              <a:t>Sequence Diagram</a:t>
            </a:r>
          </a:p>
          <a:p>
            <a:pPr marL="457200" indent="-457200">
              <a:buFont typeface="Wingdings" panose="05000000000000000000" pitchFamily="2" charset="2"/>
              <a:buChar char="v"/>
            </a:pPr>
            <a:r>
              <a:rPr lang="en-US" sz="3200" b="1" dirty="0">
                <a:ln w="0"/>
                <a:solidFill>
                  <a:schemeClr val="bg1">
                    <a:lumMod val="65000"/>
                  </a:schemeClr>
                </a:solidFill>
                <a:effectLst>
                  <a:outerShdw blurRad="38100" dist="25400" dir="5400000" algn="ctr" rotWithShape="0">
                    <a:srgbClr val="6E747A">
                      <a:alpha val="43000"/>
                    </a:srgbClr>
                  </a:outerShdw>
                </a:effectLst>
                <a:latin typeface="+mj-lt"/>
              </a:rPr>
              <a:t>Data flow Diagram</a:t>
            </a:r>
          </a:p>
          <a:p>
            <a:pPr marL="457200" indent="-457200">
              <a:buFont typeface="Wingdings" panose="05000000000000000000" pitchFamily="2" charset="2"/>
              <a:buChar char="v"/>
            </a:pPr>
            <a:r>
              <a:rPr lang="en-US" sz="3200" b="1" dirty="0">
                <a:ln w="0"/>
                <a:solidFill>
                  <a:schemeClr val="bg1">
                    <a:lumMod val="65000"/>
                  </a:schemeClr>
                </a:solidFill>
                <a:effectLst>
                  <a:outerShdw blurRad="38100" dist="25400" dir="5400000" algn="ctr" rotWithShape="0">
                    <a:srgbClr val="6E747A">
                      <a:alpha val="43000"/>
                    </a:srgbClr>
                  </a:outerShdw>
                </a:effectLst>
                <a:latin typeface="+mj-lt"/>
              </a:rPr>
              <a:t>Class Diagram</a:t>
            </a:r>
          </a:p>
        </p:txBody>
      </p:sp>
      <p:pic>
        <p:nvPicPr>
          <p:cNvPr id="7" name="رسم 6" descr="شارة علامة 1">
            <a:extLst>
              <a:ext uri="{FF2B5EF4-FFF2-40B4-BE49-F238E27FC236}">
                <a16:creationId xmlns:a16="http://schemas.microsoft.com/office/drawing/2014/main" id="{905A55EE-39E6-44BE-8480-2260592EBE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34000" y="3173099"/>
            <a:ext cx="530352" cy="530352"/>
          </a:xfrm>
          <a:prstGeom prst="rect">
            <a:avLst/>
          </a:prstGeom>
        </p:spPr>
      </p:pic>
      <p:pic>
        <p:nvPicPr>
          <p:cNvPr id="17" name="رسم 16" descr="شارة علامة 1">
            <a:extLst>
              <a:ext uri="{FF2B5EF4-FFF2-40B4-BE49-F238E27FC236}">
                <a16:creationId xmlns:a16="http://schemas.microsoft.com/office/drawing/2014/main" id="{5EF1C5BA-080A-436A-9F3E-C15E9420B4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23386" y="3729261"/>
            <a:ext cx="530352" cy="530352"/>
          </a:xfrm>
          <a:prstGeom prst="rect">
            <a:avLst/>
          </a:prstGeom>
        </p:spPr>
      </p:pic>
      <p:pic>
        <p:nvPicPr>
          <p:cNvPr id="18" name="رسم 17" descr="شارة علامة 1">
            <a:extLst>
              <a:ext uri="{FF2B5EF4-FFF2-40B4-BE49-F238E27FC236}">
                <a16:creationId xmlns:a16="http://schemas.microsoft.com/office/drawing/2014/main" id="{A3162F19-04E2-4C19-8311-F13C948A93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49545" y="4232160"/>
            <a:ext cx="530352" cy="530352"/>
          </a:xfrm>
          <a:prstGeom prst="rect">
            <a:avLst/>
          </a:prstGeom>
        </p:spPr>
      </p:pic>
      <p:pic>
        <p:nvPicPr>
          <p:cNvPr id="13" name="رسم 17" descr="شارة علامة 1">
            <a:extLst>
              <a:ext uri="{FF2B5EF4-FFF2-40B4-BE49-F238E27FC236}">
                <a16:creationId xmlns:a16="http://schemas.microsoft.com/office/drawing/2014/main" id="{F01AEF61-AA01-4EF5-9F64-16B63105C8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90314" y="4696593"/>
            <a:ext cx="530352" cy="530352"/>
          </a:xfrm>
          <a:prstGeom prst="rect">
            <a:avLst/>
          </a:prstGeom>
        </p:spPr>
      </p:pic>
      <p:pic>
        <p:nvPicPr>
          <p:cNvPr id="14" name="رسم 17" descr="شارة علامة 1">
            <a:extLst>
              <a:ext uri="{FF2B5EF4-FFF2-40B4-BE49-F238E27FC236}">
                <a16:creationId xmlns:a16="http://schemas.microsoft.com/office/drawing/2014/main" id="{76EB6193-A765-44E7-9735-797B514769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90314" y="5189704"/>
            <a:ext cx="530352" cy="530352"/>
          </a:xfrm>
          <a:prstGeom prst="rect">
            <a:avLst/>
          </a:prstGeom>
        </p:spPr>
      </p:pic>
      <p:pic>
        <p:nvPicPr>
          <p:cNvPr id="15" name="رسم 17" descr="شارة علامة 1">
            <a:extLst>
              <a:ext uri="{FF2B5EF4-FFF2-40B4-BE49-F238E27FC236}">
                <a16:creationId xmlns:a16="http://schemas.microsoft.com/office/drawing/2014/main" id="{E9C8C08F-0FFE-40F9-8C90-BC1C78DEF6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69962" y="5720056"/>
            <a:ext cx="530352" cy="530352"/>
          </a:xfrm>
          <a:prstGeom prst="rect">
            <a:avLst/>
          </a:prstGeom>
        </p:spPr>
      </p:pic>
      <p:graphicFrame>
        <p:nvGraphicFramePr>
          <p:cNvPr id="19" name="Table 2">
            <a:extLst>
              <a:ext uri="{FF2B5EF4-FFF2-40B4-BE49-F238E27FC236}">
                <a16:creationId xmlns:a16="http://schemas.microsoft.com/office/drawing/2014/main" id="{51061B27-EFD0-4311-B53F-35A610DA6223}"/>
              </a:ext>
            </a:extLst>
          </p:cNvPr>
          <p:cNvGraphicFramePr>
            <a:graphicFrameLocks noGrp="1"/>
          </p:cNvGraphicFramePr>
          <p:nvPr>
            <p:extLst>
              <p:ext uri="{D42A27DB-BD31-4B8C-83A1-F6EECF244321}">
                <p14:modId xmlns:p14="http://schemas.microsoft.com/office/powerpoint/2010/main" val="2687852807"/>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5">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framework</a:t>
                      </a:r>
                      <a:endParaRPr lang="ar-SA" sz="1200" b="1" dirty="0">
                        <a:solidFill>
                          <a:schemeClr val="bg1"/>
                        </a:solidFill>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rPr>
                        <a:t>Prototype</a:t>
                      </a:r>
                      <a:endParaRPr lang="ar-SA" sz="1200" b="1" dirty="0">
                        <a:solidFill>
                          <a:schemeClr val="bg1"/>
                        </a:solidFill>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highlight>
                            <a:srgbClr val="FF0000"/>
                          </a:highligh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1496013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CEBF9ADB-6E3A-4D96-B1BD-D3FBB7632B65}"/>
              </a:ext>
            </a:extLst>
          </p:cNvPr>
          <p:cNvSpPr txBox="1"/>
          <p:nvPr/>
        </p:nvSpPr>
        <p:spPr>
          <a:xfrm>
            <a:off x="4053064" y="3167698"/>
            <a:ext cx="5154540" cy="769441"/>
          </a:xfrm>
          <a:prstGeom prst="rect">
            <a:avLst/>
          </a:prstGeom>
          <a:noFill/>
        </p:spPr>
        <p:txBody>
          <a:bodyPr wrap="square" rtlCol="0">
            <a:spAutoFit/>
          </a:bodyPr>
          <a:lstStyle/>
          <a:p>
            <a:r>
              <a:rPr lang="en-US" sz="4400" b="1" dirty="0">
                <a:ln w="0"/>
                <a:solidFill>
                  <a:schemeClr val="accent1"/>
                </a:solidFill>
                <a:effectLst>
                  <a:outerShdw blurRad="38100" dist="25400" dir="5400000" algn="ctr" rotWithShape="0">
                    <a:srgbClr val="6E747A">
                      <a:alpha val="43000"/>
                    </a:srgbClr>
                  </a:outerShdw>
                </a:effectLst>
              </a:rPr>
              <a:t>Use Case Diagram </a:t>
            </a:r>
          </a:p>
        </p:txBody>
      </p:sp>
      <p:cxnSp>
        <p:nvCxnSpPr>
          <p:cNvPr id="30" name="Straight Connector 15">
            <a:extLst>
              <a:ext uri="{FF2B5EF4-FFF2-40B4-BE49-F238E27FC236}">
                <a16:creationId xmlns:a16="http://schemas.microsoft.com/office/drawing/2014/main" id="{F978BB61-70A2-4447-B40D-361C6E1A6BE4}"/>
              </a:ext>
            </a:extLst>
          </p:cNvPr>
          <p:cNvCxnSpPr>
            <a:cxnSpLocks/>
          </p:cNvCxnSpPr>
          <p:nvPr/>
        </p:nvCxnSpPr>
        <p:spPr>
          <a:xfrm flipH="1">
            <a:off x="2721254" y="4125697"/>
            <a:ext cx="7432244" cy="0"/>
          </a:xfrm>
          <a:prstGeom prst="line">
            <a:avLst/>
          </a:prstGeom>
          <a:ln w="1270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16">
            <a:extLst>
              <a:ext uri="{FF2B5EF4-FFF2-40B4-BE49-F238E27FC236}">
                <a16:creationId xmlns:a16="http://schemas.microsoft.com/office/drawing/2014/main" id="{BF40EAC9-9CE0-41B9-B00F-D09C133C79C5}"/>
              </a:ext>
            </a:extLst>
          </p:cNvPr>
          <p:cNvCxnSpPr>
            <a:cxnSpLocks/>
          </p:cNvCxnSpPr>
          <p:nvPr/>
        </p:nvCxnSpPr>
        <p:spPr>
          <a:xfrm flipH="1">
            <a:off x="4053064" y="4125697"/>
            <a:ext cx="4560589" cy="0"/>
          </a:xfrm>
          <a:prstGeom prst="line">
            <a:avLst/>
          </a:prstGeom>
          <a:ln w="1270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09C2F9BD-8997-4A4B-AB38-5B9649270835}"/>
              </a:ext>
            </a:extLst>
          </p:cNvPr>
          <p:cNvSpPr>
            <a:spLocks/>
          </p:cNvSpPr>
          <p:nvPr/>
        </p:nvSpPr>
        <p:spPr bwMode="auto">
          <a:xfrm>
            <a:off x="1" y="5886508"/>
            <a:ext cx="848297" cy="992513"/>
          </a:xfrm>
          <a:custGeom>
            <a:avLst/>
            <a:gdLst>
              <a:gd name="connsiteX0" fmla="*/ 2207095 w 4318100"/>
              <a:gd name="connsiteY0" fmla="*/ 0 h 5444342"/>
              <a:gd name="connsiteX1" fmla="*/ 25893 w 4318100"/>
              <a:gd name="connsiteY1" fmla="*/ 2028302 h 5444342"/>
              <a:gd name="connsiteX2" fmla="*/ 0 w 4318100"/>
              <a:gd name="connsiteY2" fmla="*/ 2059763 h 5444342"/>
              <a:gd name="connsiteX3" fmla="*/ 0 w 4318100"/>
              <a:gd name="connsiteY3" fmla="*/ 5444342 h 5444342"/>
              <a:gd name="connsiteX4" fmla="*/ 4318100 w 4318100"/>
              <a:gd name="connsiteY4" fmla="*/ 5444342 h 5444342"/>
              <a:gd name="connsiteX5" fmla="*/ 2207095 w 4318100"/>
              <a:gd name="connsiteY5" fmla="*/ 0 h 544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8100" h="5444342">
                <a:moveTo>
                  <a:pt x="2207095" y="0"/>
                </a:moveTo>
                <a:cubicBezTo>
                  <a:pt x="2207095" y="0"/>
                  <a:pt x="1207778" y="621437"/>
                  <a:pt x="25893" y="2028302"/>
                </a:cubicBezTo>
                <a:lnTo>
                  <a:pt x="0" y="2059763"/>
                </a:lnTo>
                <a:lnTo>
                  <a:pt x="0" y="5444342"/>
                </a:lnTo>
                <a:lnTo>
                  <a:pt x="4318100" y="5444342"/>
                </a:lnTo>
                <a:cubicBezTo>
                  <a:pt x="3736679" y="1944408"/>
                  <a:pt x="2207095" y="0"/>
                  <a:pt x="2207095" y="0"/>
                </a:cubicBezTo>
                <a:close/>
              </a:path>
            </a:pathLst>
          </a:custGeom>
          <a:solidFill>
            <a:schemeClr val="accent2">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sp>
        <p:nvSpPr>
          <p:cNvPr id="5" name="Freeform: Shape 4">
            <a:extLst>
              <a:ext uri="{FF2B5EF4-FFF2-40B4-BE49-F238E27FC236}">
                <a16:creationId xmlns:a16="http://schemas.microsoft.com/office/drawing/2014/main" id="{40E0453D-26D3-445C-941A-C51A99C87217}"/>
              </a:ext>
            </a:extLst>
          </p:cNvPr>
          <p:cNvSpPr>
            <a:spLocks/>
          </p:cNvSpPr>
          <p:nvPr/>
        </p:nvSpPr>
        <p:spPr bwMode="auto">
          <a:xfrm>
            <a:off x="1" y="5865488"/>
            <a:ext cx="691907" cy="992512"/>
          </a:xfrm>
          <a:custGeom>
            <a:avLst/>
            <a:gdLst>
              <a:gd name="connsiteX0" fmla="*/ 3351 w 2649709"/>
              <a:gd name="connsiteY0" fmla="*/ 0 h 5188856"/>
              <a:gd name="connsiteX1" fmla="*/ 0 w 2649709"/>
              <a:gd name="connsiteY1" fmla="*/ 3068 h 5188856"/>
              <a:gd name="connsiteX2" fmla="*/ 0 w 2649709"/>
              <a:gd name="connsiteY2" fmla="*/ 5188856 h 5188856"/>
              <a:gd name="connsiteX3" fmla="*/ 2649709 w 2649709"/>
              <a:gd name="connsiteY3" fmla="*/ 5188856 h 5188856"/>
              <a:gd name="connsiteX4" fmla="*/ 3351 w 2649709"/>
              <a:gd name="connsiteY4" fmla="*/ 0 h 518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709" h="5188856">
                <a:moveTo>
                  <a:pt x="3351" y="0"/>
                </a:moveTo>
                <a:lnTo>
                  <a:pt x="0" y="3068"/>
                </a:lnTo>
                <a:lnTo>
                  <a:pt x="0" y="5188856"/>
                </a:lnTo>
                <a:lnTo>
                  <a:pt x="2649709" y="5188856"/>
                </a:lnTo>
                <a:cubicBezTo>
                  <a:pt x="1899349" y="1711952"/>
                  <a:pt x="3351" y="0"/>
                  <a:pt x="3351" y="0"/>
                </a:cubicBezTo>
                <a:close/>
              </a:path>
            </a:pathLst>
          </a:custGeom>
          <a:solidFill>
            <a:schemeClr val="accent1">
              <a:alpha val="75000"/>
            </a:schemeClr>
          </a:solidFill>
          <a:ln>
            <a:noFill/>
          </a:ln>
        </p:spPr>
        <p:txBody>
          <a:bodyPr vert="horz" wrap="square" lIns="91440" tIns="45720" rIns="91440" bIns="45720" numCol="1" anchor="t" anchorCtr="0" compatLnSpc="1">
            <a:prstTxWarp prst="textNoShape">
              <a:avLst/>
            </a:prstTxWarp>
            <a:noAutofit/>
          </a:bodyPr>
          <a:lstStyle/>
          <a:p>
            <a:endParaRPr lang="en-ID" dirty="0"/>
          </a:p>
        </p:txBody>
      </p:sp>
      <p:graphicFrame>
        <p:nvGraphicFramePr>
          <p:cNvPr id="8" name="Table 2">
            <a:extLst>
              <a:ext uri="{FF2B5EF4-FFF2-40B4-BE49-F238E27FC236}">
                <a16:creationId xmlns:a16="http://schemas.microsoft.com/office/drawing/2014/main" id="{2461DC5C-F7EA-4699-BCD2-09F3C59A940E}"/>
              </a:ext>
            </a:extLst>
          </p:cNvPr>
          <p:cNvGraphicFramePr>
            <a:graphicFrameLocks noGrp="1"/>
          </p:cNvGraphicFramePr>
          <p:nvPr>
            <p:extLst>
              <p:ext uri="{D42A27DB-BD31-4B8C-83A1-F6EECF244321}">
                <p14:modId xmlns:p14="http://schemas.microsoft.com/office/powerpoint/2010/main" val="3609094148"/>
              </p:ext>
            </p:extLst>
          </p:nvPr>
        </p:nvGraphicFramePr>
        <p:xfrm>
          <a:off x="0" y="0"/>
          <a:ext cx="12192000" cy="640080"/>
        </p:xfrm>
        <a:graphic>
          <a:graphicData uri="http://schemas.openxmlformats.org/drawingml/2006/table">
            <a:tbl>
              <a:tblPr rtl="1" firstRow="1" bandRow="1">
                <a:tableStyleId>{D113A9D2-9D6B-4929-AA2D-F23B5EE8CBE7}</a:tableStyleId>
              </a:tblPr>
              <a:tblGrid>
                <a:gridCol w="1076378">
                  <a:extLst>
                    <a:ext uri="{9D8B030D-6E8A-4147-A177-3AD203B41FA5}">
                      <a16:colId xmlns:a16="http://schemas.microsoft.com/office/drawing/2014/main" val="2034094123"/>
                    </a:ext>
                  </a:extLst>
                </a:gridCol>
                <a:gridCol w="907704">
                  <a:extLst>
                    <a:ext uri="{9D8B030D-6E8A-4147-A177-3AD203B41FA5}">
                      <a16:colId xmlns:a16="http://schemas.microsoft.com/office/drawing/2014/main" val="399907468"/>
                    </a:ext>
                  </a:extLst>
                </a:gridCol>
                <a:gridCol w="1061032">
                  <a:extLst>
                    <a:ext uri="{9D8B030D-6E8A-4147-A177-3AD203B41FA5}">
                      <a16:colId xmlns:a16="http://schemas.microsoft.com/office/drawing/2014/main" val="2474973322"/>
                    </a:ext>
                  </a:extLst>
                </a:gridCol>
                <a:gridCol w="1026526">
                  <a:extLst>
                    <a:ext uri="{9D8B030D-6E8A-4147-A177-3AD203B41FA5}">
                      <a16:colId xmlns:a16="http://schemas.microsoft.com/office/drawing/2014/main" val="2226924377"/>
                    </a:ext>
                  </a:extLst>
                </a:gridCol>
                <a:gridCol w="1112789">
                  <a:extLst>
                    <a:ext uri="{9D8B030D-6E8A-4147-A177-3AD203B41FA5}">
                      <a16:colId xmlns:a16="http://schemas.microsoft.com/office/drawing/2014/main" val="1923487463"/>
                    </a:ext>
                  </a:extLst>
                </a:gridCol>
                <a:gridCol w="1311194">
                  <a:extLst>
                    <a:ext uri="{9D8B030D-6E8A-4147-A177-3AD203B41FA5}">
                      <a16:colId xmlns:a16="http://schemas.microsoft.com/office/drawing/2014/main" val="2586872225"/>
                    </a:ext>
                  </a:extLst>
                </a:gridCol>
                <a:gridCol w="1189676">
                  <a:extLst>
                    <a:ext uri="{9D8B030D-6E8A-4147-A177-3AD203B41FA5}">
                      <a16:colId xmlns:a16="http://schemas.microsoft.com/office/drawing/2014/main" val="2566002288"/>
                    </a:ext>
                  </a:extLst>
                </a:gridCol>
                <a:gridCol w="1303316">
                  <a:extLst>
                    <a:ext uri="{9D8B030D-6E8A-4147-A177-3AD203B41FA5}">
                      <a16:colId xmlns:a16="http://schemas.microsoft.com/office/drawing/2014/main" val="1060443724"/>
                    </a:ext>
                  </a:extLst>
                </a:gridCol>
                <a:gridCol w="1026526">
                  <a:extLst>
                    <a:ext uri="{9D8B030D-6E8A-4147-A177-3AD203B41FA5}">
                      <a16:colId xmlns:a16="http://schemas.microsoft.com/office/drawing/2014/main" val="3937892296"/>
                    </a:ext>
                  </a:extLst>
                </a:gridCol>
                <a:gridCol w="1051006">
                  <a:extLst>
                    <a:ext uri="{9D8B030D-6E8A-4147-A177-3AD203B41FA5}">
                      <a16:colId xmlns:a16="http://schemas.microsoft.com/office/drawing/2014/main" val="898616041"/>
                    </a:ext>
                  </a:extLst>
                </a:gridCol>
                <a:gridCol w="1125853">
                  <a:extLst>
                    <a:ext uri="{9D8B030D-6E8A-4147-A177-3AD203B41FA5}">
                      <a16:colId xmlns:a16="http://schemas.microsoft.com/office/drawing/2014/main" val="3333245448"/>
                    </a:ext>
                  </a:extLst>
                </a:gridCol>
              </a:tblGrid>
              <a:tr h="513081">
                <a:tc>
                  <a:txBody>
                    <a:bodyPr/>
                    <a:lstStyle/>
                    <a:p>
                      <a:pPr algn="ctr"/>
                      <a:r>
                        <a:rPr lang="en-US" sz="1400" b="1" dirty="0">
                          <a:solidFill>
                            <a:schemeClr val="bg1"/>
                          </a:solidFill>
                          <a:effectLst>
                            <a:outerShdw blurRad="38100" dist="38100" dir="2700000" algn="tl">
                              <a:srgbClr val="000000">
                                <a:alpha val="43137"/>
                              </a:srgbClr>
                            </a:outerShdw>
                          </a:effectLst>
                        </a:rPr>
                        <a:t>Gantt chart</a:t>
                      </a:r>
                      <a:endParaRPr lang="ar-SA" sz="1400" b="1" dirty="0">
                        <a:solidFill>
                          <a:schemeClr val="bg1"/>
                        </a:solidFill>
                        <a:effectLst>
                          <a:outerShdw blurRad="38100" dist="38100" dir="2700000" algn="tl">
                            <a:srgbClr val="000000">
                              <a:alpha val="43137"/>
                            </a:srgbClr>
                          </a:outerShdw>
                        </a:effectLst>
                      </a:endParaRPr>
                    </a:p>
                    <a:p>
                      <a:pPr algn="ctr" rtl="1"/>
                      <a:endParaRPr lang="en-US" sz="1200"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hlinkClick r:id="rId3">
                            <a:extLst>
                              <a:ext uri="{A12FA001-AC4F-418D-AE19-62706E023703}">
                                <ahyp:hlinkClr xmlns:ahyp="http://schemas.microsoft.com/office/drawing/2018/hyperlinkcolor" val="tx"/>
                              </a:ext>
                            </a:extLst>
                          </a:hlinkClick>
                        </a:rPr>
                        <a:t>Live demo</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framework</a:t>
                      </a:r>
                      <a:endParaRPr lang="ar-SA" sz="1200" b="1" dirty="0">
                        <a:solidFill>
                          <a:schemeClr val="bg1"/>
                        </a:solidFill>
                      </a:endParaRPr>
                    </a:p>
                  </a:txBody>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en-US" sz="1200" b="1" dirty="0">
                          <a:solidFill>
                            <a:schemeClr val="bg1"/>
                          </a:solidFill>
                        </a:rPr>
                        <a:t>Prototype</a:t>
                      </a:r>
                      <a:endParaRPr lang="ar-SA" sz="1200" b="1" dirty="0">
                        <a:solidFill>
                          <a:schemeClr val="bg1"/>
                        </a:solidFill>
                      </a:endParaRPr>
                    </a:p>
                  </a:txBody>
                  <a:tcPr/>
                </a:tc>
                <a:tc>
                  <a:txBody>
                    <a:bodyPr/>
                    <a:lstStyle/>
                    <a:p>
                      <a:pPr algn="ctr" rtl="1"/>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Database </a:t>
                      </a:r>
                      <a:r>
                        <a:rPr lang="en-US" sz="1200" b="1" i="0" dirty="0">
                          <a:solidFill>
                            <a:schemeClr val="bg1"/>
                          </a:solidFill>
                          <a:effectLst/>
                          <a:latin typeface="Open Sans"/>
                        </a:rPr>
                        <a:t>Design</a:t>
                      </a:r>
                      <a:endPar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endParaRPr>
                    </a:p>
                    <a:p>
                      <a:pPr algn="ctr" rtl="1"/>
                      <a:endParaRPr lang="ar-SA" sz="1200" b="1" dirty="0"/>
                    </a:p>
                  </a:txBody>
                  <a:tcPr/>
                </a:tc>
                <a:tc>
                  <a:txBody>
                    <a:bodyPr/>
                    <a:lstStyle/>
                    <a:p>
                      <a:pPr algn="ctr"/>
                      <a:r>
                        <a:rPr lang="en-US" sz="1200" b="1" dirty="0">
                          <a:ln w="0"/>
                          <a:solidFill>
                            <a:schemeClr val="bg1"/>
                          </a:solidFill>
                          <a:effectLst>
                            <a:outerShdw blurRad="38100" dist="25400" dir="5400000" algn="ctr" rotWithShape="0">
                              <a:srgbClr val="6E747A">
                                <a:alpha val="43000"/>
                              </a:srgbClr>
                            </a:outerShdw>
                          </a:effectLst>
                          <a:highlight>
                            <a:srgbClr val="FF0000"/>
                          </a:highlight>
                        </a:rPr>
                        <a:t>Use Case Diagram </a:t>
                      </a:r>
                    </a:p>
                    <a:p>
                      <a:pPr algn="ctr" rtl="1"/>
                      <a:endParaRPr lang="ar-SA" sz="1200" b="1" dirty="0"/>
                    </a:p>
                  </a:txBody>
                  <a:tcPr/>
                </a:tc>
                <a:tc>
                  <a:txBody>
                    <a:bodyPr/>
                    <a:lstStyle/>
                    <a:p>
                      <a:pPr algn="ctr"/>
                      <a:r>
                        <a:rPr lang="en-US" sz="1200" b="1" kern="1200" dirty="0">
                          <a:ln w="0"/>
                          <a:solidFill>
                            <a:schemeClr val="bg1"/>
                          </a:solidFill>
                          <a:effectLst>
                            <a:outerShdw blurRad="38100" dist="25400" dir="5400000" algn="ctr" rotWithShape="0">
                              <a:srgbClr val="6E747A">
                                <a:alpha val="43000"/>
                              </a:srgbClr>
                            </a:outerShdw>
                          </a:effectLst>
                          <a:latin typeface="+mn-lt"/>
                          <a:ea typeface="+mn-ea"/>
                          <a:cs typeface="+mn-cs"/>
                        </a:rPr>
                        <a:t>System analysis</a:t>
                      </a:r>
                    </a:p>
                  </a:txBody>
                  <a:tcPr/>
                </a:tc>
                <a:tc>
                  <a:txBody>
                    <a:bodyPr/>
                    <a:lstStyle/>
                    <a:p>
                      <a:pPr algn="ctr" rtl="1"/>
                      <a:r>
                        <a:rPr lang="en-ID" sz="1200" b="1" kern="1200" dirty="0">
                          <a:solidFill>
                            <a:schemeClr val="bg1"/>
                          </a:solidFill>
                          <a:effectLst>
                            <a:outerShdw blurRad="38100" dist="38100" dir="2700000" algn="tl">
                              <a:srgbClr val="000000">
                                <a:alpha val="43137"/>
                              </a:srgbClr>
                            </a:outerShdw>
                          </a:effectLst>
                          <a:latin typeface="+mn-lt"/>
                          <a:ea typeface="+mn-ea"/>
                          <a:cs typeface="+mn-cs"/>
                        </a:rPr>
                        <a:t>Requirements  specificati</a:t>
                      </a:r>
                      <a:r>
                        <a:rPr lang="en-ID" sz="1200" b="1" kern="1200" dirty="0">
                          <a:solidFill>
                            <a:schemeClr val="accent1"/>
                          </a:solidFill>
                          <a:effectLst>
                            <a:outerShdw blurRad="38100" dist="38100" dir="2700000" algn="tl">
                              <a:srgbClr val="000000">
                                <a:alpha val="43137"/>
                              </a:srgbClr>
                            </a:outerShdw>
                          </a:effectLst>
                          <a:latin typeface="+mn-lt"/>
                          <a:ea typeface="+mn-ea"/>
                          <a:cs typeface="+mn-cs"/>
                        </a:rPr>
                        <a:t>ons </a:t>
                      </a:r>
                      <a:endParaRPr lang="ar-SA" sz="1200" b="1" dirty="0"/>
                    </a:p>
                  </a:txBody>
                  <a:tcPr/>
                </a:tc>
                <a:tc>
                  <a:txBody>
                    <a:bodyPr/>
                    <a:lstStyle/>
                    <a:p>
                      <a:pPr algn="ctr" rtl="1"/>
                      <a:r>
                        <a:rPr lang="en-US" altLang="ko-KR" sz="1200" dirty="0">
                          <a:ln w="0"/>
                          <a:effectLst>
                            <a:outerShdw blurRad="38100" dist="19050" dir="2700000" algn="tl" rotWithShape="0">
                              <a:schemeClr val="dk1">
                                <a:alpha val="40000"/>
                              </a:schemeClr>
                            </a:outerShdw>
                          </a:effectLst>
                        </a:rPr>
                        <a:t>Objectives</a:t>
                      </a:r>
                      <a:endParaRPr lang="ar-SA" sz="1200" b="1" dirty="0"/>
                    </a:p>
                  </a:txBody>
                  <a:tcPr/>
                </a:tc>
                <a:tc>
                  <a:txBody>
                    <a:bodyPr/>
                    <a:lstStyle/>
                    <a:p>
                      <a:pPr algn="ctr" rtl="1"/>
                      <a:r>
                        <a:rPr lang="en-US" altLang="ko-KR" sz="1200" dirty="0">
                          <a:ln w="0"/>
                          <a:effectLst>
                            <a:outerShdw blurRad="38100" dist="25400" dir="5400000" algn="ctr" rotWithShape="0">
                              <a:srgbClr val="6E747A">
                                <a:alpha val="43000"/>
                              </a:srgbClr>
                            </a:outerShdw>
                          </a:effectLst>
                        </a:rPr>
                        <a:t> Problem area</a:t>
                      </a:r>
                      <a:endParaRPr lang="ar-SA" sz="1200" b="1"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Project Idea</a:t>
                      </a:r>
                      <a:endParaRPr lang="ar-SA" sz="1200" b="1" dirty="0"/>
                    </a:p>
                  </a:txBody>
                  <a:tcPr/>
                </a:tc>
                <a:extLst>
                  <a:ext uri="{0D108BD9-81ED-4DB2-BD59-A6C34878D82A}">
                    <a16:rowId xmlns:a16="http://schemas.microsoft.com/office/drawing/2014/main" val="1250596139"/>
                  </a:ext>
                </a:extLst>
              </a:tr>
            </a:tbl>
          </a:graphicData>
        </a:graphic>
      </p:graphicFrame>
    </p:spTree>
    <p:extLst>
      <p:ext uri="{BB962C8B-B14F-4D97-AF65-F5344CB8AC3E}">
        <p14:creationId xmlns:p14="http://schemas.microsoft.com/office/powerpoint/2010/main" val="34039397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m51bGwsIlZlcnNpb24iOnsiJGlkIjoiMiIsIlZlcnNpb24iOiIzLjMuMiIsIk9yaWdpbmFsQXNzZW1ibHlWZXJzaW9uIjoiNS4wMC4wMC4wMCIsIkVkaXRpb24iOiJGcmVlIiwiSXNQbHVzRWRpdGlvbiI6ZmFsc2UsIklzUHJvRWRpdGlvbiI6ZmFsc2V9LCJFZmZlY3QiOjAsIlN0eWxlIjp7IiRpZCI6IjMiLCJUaW1lYmFuZFN0eWxlIjp7IiRpZCI6IjQiLCJTY2FsZU1hcmtpbmciOjAsIlNoYXBlIjoxMywiU2hhcGVTdHlsZSI6eyIkaWQiOiI1IiwiTWFyZ2luIjp7IiRpZCI6IjYiLCJUb3AiOjAsIkxlZnQiOjEwLCJSaWdodCI6MTAsIkJvdHRvbSI6MH0sIlBhZGRpbmciOnsiJGlkIjoiNyIsIlRvcCI6NSwiTGVmdCI6MTMsIlJpZ2h0IjoxMywiQm90dG9tIjo1fSwiQmFja2dyb3VuZCI6eyIkaWQiOiI4IiwiQ29sb3IiOnsiJGlkIjoiOSIsIkEiOjI1NSwiUiI6NzAsIkciOjcwLCJCIjo3NH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zI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QsIkZvbnROYW1lIjoiTVYgQm9s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I1NSwiRyI6MCwiQiI6MH19LCJBcHBlbmRZZWFyT25ZZWFyQ2hhbmdlIjp0cnVlLCJFbGFwc2VkVGltZUZvcm1hdCI6MSwiVG9kYXlNYXJrZXJQb3NpdGlvbiI6MSwiUXVpY2tQb3NpdGlvbiI6MywiQWJzb2x1dGVQb3NpdGlvbiI6MTM1LjAsIk1hcmdpbiI6eyIkaWQiOiI0OSIsIlRvcCI6MCwiTGVmdCI6MTAsIlJpZ2h0IjoxMCwiQm90dG9tIjowfSwiUGFkZGluZyI6eyIkaWQiOiI1MCIsIlRvcCI6MCwiTGVmdCI6MCwiUmlnaHQiOjAsIkJvdHRvbSI6MH0sIkJhY2tncm91bmQiOnsiJGlkIjoiNTEiLCJDb2xvciI6eyIkaWQiOiI1MiIsIkEiOjI1NSwiUiI6NDcsIkciOjU0LCJCIjoxNTN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3OSwiRyI6MTI5LCJCIjoxODl9fSwiTGluZVdlaWdodCI6MS4wLCJMaW5lVHlwZSI6MCwiUGFyZW50U3R5bGUiOm51bGx9LCJJc0JlbG93VGltZWJhbmQiOmZhbHNlLCJQb3NpdGlvbk9uVGFzayI6MC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iIsIkZvcm1hdCI6MCwiSXNWaXNpYmxlIjpmYWxzZSwiTGFzdEtub3duVmlzaWJpbGl0eVN0YXRlIjpmYWxzZX0sIklzVmlzaWJsZSI6dHJ1ZSwiUGFyZW50U3R5bGUiOm51bGx9LCJEZWZhdWx0VGFza1N0eWxlIjp7IiRpZCI6IjgzIiwiU2hhcGUiOjIsIlNoYXBlVGhpY2tuZXNzIjoxLCJEdXJhdGlvbkZvcm1hdCI6MCwiSW5jbHVkZU5vbldvcmtpbmdEYXlzSW5EdXJhdGlvbiI6ZmFsc2UsIlBlcmNlbnRhZ2VDb21wbGV0ZVN0eWxlIjp7IiRpZCI6Ijg0IiwiRm9udFNldHRpbmdzIjp7IiRpZCI6Ijg1IiwiRm9udFNpemUiOjEwLCJGb250TmFtZSI6IkNhbGlicmkiLCJJc0JvbGQiOmZhbHNlLCJJc0l0YWxpYyI6ZmFsc2UsIklzVW5kZXJsaW5lZCI6ZmFsc2UsIlBhcmVudFN0eWxlIjpudWxsfSwiQXV0b1NpemUiOjAsIkZvcmVncm91bmQiOnsiJGlkIjoiODYiLCJDb2xvciI6eyIkaWQiOiI4N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g4IiwiVG9wIjowLCJMZWZ0IjowLCJSaWdodCI6MCwiQm90dG9tIjowfSwiUGFkZGluZyI6eyIkaWQiOiI4OSIsIlRvcCI6MCwiTGVmdCI6MCwiUmlnaHQiOjAsIkJvdHRvbSI6MH0sIkJhY2tncm91bmQiOnsiJGlkIjoiOTAiLCJDb2xvciI6eyIkcmVmIjoiMjAifX0sIklzVmlzaWJsZSI6dHJ1ZSwiV2lkdGgiOjAuMCwiSGVpZ2h0IjowLjAsIkJvcmRlclN0eWxlIjpudWxsLCJQYXJlbnRTdHlsZSI6bnVsbH0sIkR1cmF0aW9uU3R5bGUiOnsiJGlkIjoiOTEiLCJGb250U2V0dGluZ3MiOnsiJGlkIjoiOTIiLCJGb250U2l6ZSI6MTAsIkZvbnROYW1lIjoiQ2FsaWJyaSIsIklzQm9sZCI6ZmFsc2UsIklzSXRhbGljIjpmYWxzZSwiSXNVbmRlcmxpbmVkIjpmYWxzZSwiUGFyZW50U3R5bGUiOm51bGx9LCJBdXRvU2l6ZSI6MCwiRm9yZWdyb3VuZCI6eyIkaWQiOiI5MyIsIkNvbG9yIjp7IiRpZCI6Ijk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UiLCJUb3AiOjAsIkxlZnQiOjAsIlJpZ2h0IjowLCJCb3R0b20iOjB9LCJQYWRkaW5nIjp7IiRpZCI6Ijk2IiwiVG9wIjowLCJMZWZ0IjowLCJSaWdodCI6MCwiQm90dG9tIjowfSwiQmFja2dyb3VuZCI6eyIkaWQiOiI5NyIsIkNvbG9yIjp7IiRyZWYiOiIyMCJ9fSwiSXNWaXNpYmxlIjp0cnVlLCJXaWR0aCI6MC4wLCJIZWlnaHQiOjAuMCwiQm9yZGVyU3R5bGUiOm51bGwsIlBhcmVudFN0eWxlIjpudWxsfSwiSG9yaXpvbnRhbENvbm5lY3RvclN0eWxlIjp7IiRpZCI6Ijk4IiwiTGluZUNvbG9yIjp7IiRpZCI6Ijk5IiwiJHR5cGUiOiJOTFJFLkNvbW1vbi5Eb20uU29saWRDb2xvckJydXNoLCBOTFJFLkNvbW1vbiIsIkNvbG9yIjp7IiRpZCI6IjEwMCIsIkEiOjI1NSwiUiI6MjA0LCJHIjoyMDQsIkIiOjIwNH19LCJMaW5lV2VpZ2h0IjoxLjAsIkxpbmVUeXBlIjowLCJQYXJlbnRTdHlsZSI6bnVsbH0sIlZlcnRpY2FsQ29ubmVjdG9yU3R5bGUiOnsiJGlkIjoiMTAxIiwiTGluZUNvbG9yIjp7IiRpZCI6IjEwMiIsIiR0eXBlIjoiTkxSRS5Db21tb24uRG9tLlNvbGlkQ29sb3JCcnVzaCwgTkxSRS5Db21tb24iLCJDb2xvciI6eyIkaWQiOiIxMDMiLCJBIjoyNTUsIlIiOjIwNCwiRyI6MjA0LCJCIjoyMDR9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EwNCIsIk1hcmdpbiI6eyIkaWQiOiIxMDUiLCJUb3AiOjAsIkxlZnQiOjQsIlJpZ2h0Ijo0LCJCb3R0b20iOjB9LCJQYWRkaW5nIjp7IiRpZCI6IjEwNiIsIlRvcCI6MCwiTGVmdCI6MCwiUmlnaHQiOjAsIkJvdHRvbSI6MH0sIkJhY2tncm91bmQiOnsiJGlkIjoiMTA3IiwiQ29sb3IiOnsiJGlkIjoiMTA4IiwiQSI6MjU1LCJSIjowLCJHIjoxMTQsIkIiOjE4OH19LCJJc1Zpc2libGUiOnRydWUsIldpZHRoIjowLjAsIkhlaWdodCI6MTYuMCwiQm9yZGVyU3R5bGUiOnsiJGlkIjoiMTA5IiwiTGluZUNvbG9yIjp7IiRpZCI6IjExMCIsIiR0eXBlIjoiTkxSRS5Db21tb24uRG9tLlNvbGlkQ29sb3JCcnVzaCwgTkxSRS5Db21tb24iLCJDb2xvciI6eyIkaWQiOiIxMTEiLCJBIjoyNTUsIlIiOjI1NSwiRyI6MCwiQiI6MH19LCJMaW5lV2VpZ2h0IjowLjAsIkxpbmVUeXBlIjowLCJQYXJlbnRTdHlsZSI6bnVsbH0sIlBhcmVudFN0eWxlIjpudWxsfSwiVGl0bGVTdHlsZSI6eyIkaWQiOiIxMTIiLCJGb250U2V0dGluZ3MiOnsiJGlkIjoiMTEzIiwiRm9udFNpemUiOjExLCJGb250TmFtZSI6IkNhbGlicmkiLCJJc0JvbGQiOnRydWUsIklzSXRhbGljIjpmYWxzZSwiSXNVbmRlcmxpbmVkIjpmYWxzZSwiUGFyZW50U3R5bGUiOm51bGx9LCJBdXRvU2l6ZSI6MCwiRm9yZWdyb3VuZCI6eyIkaWQiOiIxMTQiLCJDb2xvciI6eyIkaWQiOiIxMTU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TE2IiwiVG9wIjowLCJMZWZ0IjowLCJSaWdodCI6MCwiQm90dG9tIjowfSwiUGFkZGluZyI6eyIkaWQiOiIxMTciLCJUb3AiOjAsIkxlZnQiOjAsIlJpZ2h0IjowLCJCb3R0b20iOjB9LCJCYWNrZ3JvdW5kIjp7IiRpZCI6IjExOCIsIkNvbG9yIjp7IiRyZWYiOiIyMCJ9fSwiSXNWaXNpYmxlIjp0cnVlLCJXaWR0aCI6MC4wLCJIZWlnaHQiOjAuMCwiQm9yZGVyU3R5bGUiOm51bGwsIlBhcmVudFN0eWxlIjpudWxsfSwiRGF0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EyMyIsIlRvcCI6MCwiTGVmdCI6MCwiUmlnaHQiOjAsIkJvdHRvbSI6MH0sIlBhZGRpbmciOnsiJGlkIjoiMTI0IiwiVG9wIjowLCJMZWZ0IjowLCJSaWdodCI6MCwiQm90dG9tIjowfSwiQmFja2dyb3VuZCI6eyIkaWQiOiIxMjUiLCJDb2xvciI6eyIkcmVmIjoiMjAifX0sIklzVmlzaWJsZSI6dHJ1ZSwiV2lkdGgiOjAuMCwiSGVpZ2h0IjowLjAsIkJvcmRlclN0eWxlIjpudWxsLCJQYXJlbnRTdHlsZSI6bnVsbH0sIkRhdGVGb3JtYXQiOnsiJGlkIjoiMTI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NyIsIkZvcm1hdCI6MCwiSXNWaXNpYmxlIjpmYWxzZSwiTGFzdEtub3duVmlzaWJpbGl0eVN0YXRlIjpmYWxzZX0sIklzVmlzaWJsZSI6dHJ1ZSwiUGFyZW50U3R5bGUiOm51bGwsIl9leHBsaWNpdGx5U2V0Ijp7IiRpZCI6IjEyOCIsIlNoYXBlU3R5bGUiOmZhbHNlLCJUaXRsZVN0eWxlIjpmYWxzZSwiRGF0ZVN0eWxlIjpmYWxzZSwiSG9yaXpvbnRhbENvbm5lY3RvclN0eWxlIjpmYWxzZSwiVmVydGljYWxDb25uZWN0b3JTdHlsZSI6ZmFsc2UsIlBlcmNlbnRhZ2VDb21wbGV0ZVNoYXBlT3BhY2l0eSI6ZmFsc2UsIkR1cmF0aW9uRm9ybWF0IjpmYWxzZSwiRHVyYXRpb25Qb3NpdGlvbiI6ZmFsc2UsIkVuZERhdGVQb3NpdGlvbiI6ZmFsc2UsIklzQmVsb3dUaW1lYmFuZCI6ZmFsc2UsIlBlcmNlbnRhZ2VDb21wbGV0ZWRQb3NpdGlvbiI6ZmFsc2UsIlNoYXBlIjpmYWxzZSwiU2hhcGVUaGlja25lc3MiOmZhbHNlLCJTcGFjaW5nIjpmYWxzZSwiU3RhcnREYXRlUG9zaXRpb24iOmZhbHNlLCJUaXRsZVBvc2l0aW9uIjpmYWxzZSwiRGF0ZUZvcm1hdCI6ZmFsc2UsIldlZWtOdW1iZXJpbmciOmZhbHNlLCJJc1Zpc2libGUiOmZhbHNlLCJNYXJnaW4iOmZhbHNlfX0sIkdyaWRsaW5lUGFuZWxTdHlsZSI6eyIkaWQiOiIxMjkiLCJHcmlkbGluZVN0eWxlIjp7IiRpZCI6IjEzMCIsIkxpbmVDb2xvciI6eyIkaWQiOiIxMzEiLCIkdHlwZSI6Ik5MUkUuQ29tbW9uLkRvbS5Tb2xpZENvbG9yQnJ1c2gsIE5MUkUuQ29tbW9uIiwiQ29sb3IiOnsiJGlkIjoiMTMyIiwiQSI6MzgsIlIiOjE0MSwiRyI6OTksIkIiOjExNn19LCJMaW5lV2VpZ2h0IjoxLjAsIkxpbmVUeXBlIjowLCJQYXJlbnRTdHlsZSI6bnVsbH0sIk1hcmdpbiI6eyIkaWQiOiIxMzMiLCJUb3AiOjAsIkxlZnQiOjAsIlJpZ2h0IjowLCJCb3R0b20iOjB9LCJQYWRkaW5nIjp7IiRpZCI6IjEzNCIsIlRvcCI6MCwiTGVmdCI6MCwiUmlnaHQiOjAsIkJvdHRvbSI6MH0sIkJhY2tncm91bmQiOm51bGwsIklzVmlzaWJsZSI6dHJ1ZSwiV2lkdGgiOjAuMCwiSGVpZ2h0IjowLjAsIkJvcmRlclN0eWxlIjp7IiRpZCI6IjEzNSIsIkxpbmVDb2xvciI6bnVsbCwiTGluZVdlaWdodCI6MC4wLCJMaW5lVHlwZSI6MCwiUGFyZW50U3R5bGUiOm51bGx9LCJQYXJlbnRTdHlsZSI6bnVsbH0sIlNob3dFbGFwc2VkVGltZUdyYWRpZW50U3R5bGUiOmZhbHNlLCJEZWZhdWx0U3dpbWxhbmVTdHlsZSI6eyIkaWQiOiIxMzYiLCJIZWFkZXJTdHlsZSI6eyIkaWQiOiIxMzciLCJUZXh0U3R5bGUiOnsiJGlkIjoiMTM4IiwiRm9udFNldHRpbmdzIjp7IiRpZCI6IjEzOSIsIkZvbnRTaXplIjoxMiwiRm9udE5hbWUiOiJDYWxpYnJpIiwiSXNCb2xkIjpmYWxzZSwiSXNJdGFsaWMiOmZhbHNlLCJJc1VuZGVybGluZWQiOmZhbHNlLCJQYXJlbnRTdHlsZSI6bnVsbH0sIkF1dG9TaXplIjowLCJGb3JlZ3JvdW5kIjp7IiRpZCI6IjE0MCIsIkNvbG9yIjp7IiRpZCI6IjE0MSIsIkEiOjI1NSwiUiI6MzIsIkciOjU2LCJCIjoxMDB9fSwiTWF4V2lkdGgiOjAuMCwiTWF4SGVpZ2h0IjowLjAsIlNtYXJ0Rm9yZWdyb3VuZElzQWN0aXZlIjpmYWxzZSwiSG9yaXpvbnRhbEFsaWdubWVudCI6MCwiVmVydGljYWxBbGlnbm1lbnQiOjAsIlNtYXJ0Rm9yZWdyb3VuZCI6bnVsbCwiQmFja2dyb3VuZEZpbGxUeXBlIjowLCJNYXJnaW4iOnsiJGlkIjoiMTQyIiwiVG9wIjowLCJMZWZ0IjowLCJSaWdodCI6MCwiQm90dG9tIjowfSwiUGFkZGluZyI6eyIkaWQiOiIxNDMiLCJUb3AiOjAsIkxlZnQiOjAsIlJpZ2h0IjowLCJCb3R0b20iOjB9LCJCYWNrZ3JvdW5kIjpudWxsLCJJc1Zpc2libGUiOmZhbHNlLCJXaWR0aCI6MC4wLCJIZWlnaHQiOjAuMCwiQm9yZGVyU3R5bGUiOm51bGwsIlBhcmVudFN0eWxlIjpudWxsfSwiUmVjdGFuZ2xlU3R5bGUiOnsiJGlkIjoiMTQ0IiwiTWFyZ2luIjp7IiRpZCI6IjE0NSIsIlRvcCI6MCwiTGVmdCI6MCwiUmlnaHQiOjAsIkJvdHRvbSI6MH0sIlBhZGRpbmciOnsiJGlkIjoiMTQ2IiwiVG9wIjowLCJMZWZ0IjowLCJSaWdodCI6MCwiQm90dG9tIjowfSwiQmFja2dyb3VuZCI6eyIkaWQiOiIxNDciLCJDb2xvciI6eyIkaWQiOiIxNDgiLCJBIjoxMjcsIlIiOjkxLCJHIjoxNTUsIkIiOjIxM319LCJJc1Zpc2libGUiOmZhbHNlLCJXaWR0aCI6MC4wLCJIZWlnaHQiOjAuMCwiQm9yZGVyU3R5bGUiOnsiJGlkIjoiMTQ5IiwiTGluZUNvbG9yIjp7IiRpZCI6IjE1MCIsIiR0eXBlIjoiTkxSRS5Db21tb24uRG9tLlNvbGlkQ29sb3JCcnVzaCwgTkxSRS5Db21tb24iLCJDb2xvciI6eyIkaWQiOiIxNTEiLCJBIjoyNTUsIlIiOjI1NSwiRyI6MCwiQiI6MH19LCJMaW5lV2VpZ2h0IjowLjAsIkxpbmVUeXBlIjowLCJQYXJlbnRTdHlsZSI6bnVsbH0sIlBhcmVudFN0eWxlIjpudWxsfSwiTWFyZ2luIjp7IiRpZCI6IjE1MiIsIlRvcCI6MCwiTGVmdCI6MCwiUmlnaHQiOjAsIkJvdHRvbSI6MH0sIlBhZGRpbmciOnsiJGlkIjoiMTUzIiwiVG9wIjowLCJMZWZ0IjowLCJSaWdodCI6MCwiQm90dG9tIjowfSwiQmFja2dyb3VuZCI6bnVsbCwiSXNWaXNpYmxlIjp0cnVlLCJXaWR0aCI6MC4wLCJIZWlnaHQiOjAuMCwiQm9yZGVyU3R5bGUiOm51bGwsIlBhcmVudFN0eWxlIjpudWxsfSwiQmFja2dyb3VuZFN0eWxlIjp7IiRpZCI6IjE1NCIsIk1hcmdpbiI6eyIkaWQiOiIxNTUiLCJUb3AiOjAsIkxlZnQiOjAsIlJpZ2h0IjowLCJCb3R0b20iOjB9LCJQYWRkaW5nIjp7IiRpZCI6IjE1NiIsIlRvcCI6MCwiTGVmdCI6MCwiUmlnaHQiOjAsIkJvdHRvbSI6MH0sIkJhY2tncm91bmQiOnsiJGlkIjoiMTU3IiwiQ29sb3IiOnsiJGlkIjoiMTU4IiwiQSI6MzgsIlIiOjkxLCJHIjoxNTUsIkIiOjIxM319LCJJc1Zpc2libGUiOnRydWUsIldpZHRoIjowLjAsIkhlaWdodCI6MC4wLCJCb3JkZXJTdHlsZSI6eyIkaWQiOiIxNTkiLCJMaW5lQ29sb3IiOnsiJGlkIjoiMTYwIiwiJHR5cGUiOiJOTFJFLkNvbW1vbi5Eb20uU29saWRDb2xvckJydXNoLCBOTFJFLkNvbW1vbiIsIkNvbG9yIjp7IiRpZCI6IjE2MSIsIkEiOjI1NSwiUiI6MjU1LCJHIjowLCJCIjowfX0sIkxpbmVXZWlnaHQiOjAuMCwiTGluZVR5cGUiOjAsIlBhcmVudFN0eWxlIjpudWxsfSwiUGFyZW50U3R5bGUiOm51bGx9LCJJc0Fib3ZlVGltZWJhbmQiOmZhbHNlLCJNYXJnaW4iOnsiJGlkIjoiMTYyIiwiVG9wIjowLCJMZWZ0IjowLCJSaWdodCI6MCwiQm90dG9tIjowfSwiUGFkZGluZyI6eyIkaWQiOiIxNjMiLCJUb3AiOjAsIkxlZnQiOjAsIlJpZ2h0IjowLCJCb3R0b20iOjB9LCJJc1Zpc2libGUiOnRydWUsIldpZHRoIjowLjAsIkhlaWdodCI6MC4wLCJCb3JkZXJTdHlsZSI6bnVsbCwiUGFyZW50U3R5bGUiOm51bGx9fSwiU2NhbGUiOnsiJGlkIjoiMTY0IiwiU3RhcnREYXRlIjoiMDAwMS0wMS0wMVQwMDowMDowMCIsIkVuZERhdGUiOiIyMDIxLTA0LTI5VDIzOjU5OjAwIiwiRm9ybWF0IjoiTU1NIiwiVHlwZSI6MiwiQXV0b0RhdGVSYW5nZSI6dHJ1ZSwiV29ya2luZ0RheXMiOjMxLCJGaXNjYWxZZWFyIjp7IiRpZCI6IjE2NSIsIlN0YXJ0TW9udGgiOjEsIlVzZVN0YXJ0aW5nWWVhckZvck51bWJlcmluZyI6dHJ1ZSwiU2hvd0Zpc2NhbFllYXJMYWJlbCI6dHJ1ZX0sIlRvZGF5TWFya2VyVGV4dCI6IlRvZGF5IiwiQXV0b1NjYWxlVHlwZSI6dHJ1ZX0sIk1pbGVzdG9uZXMiOltdLCJUYXNrcyI6W3siJGlkIjoiMTY2IiwiR3JvdXBOYW1lIjpudWxsLCJTdGFydERhdGUiOiIyMDIxLTAxLTAxVDAwOjAwOjAwWiIsIkVuZERhdGUiOiIyMDIxLTAxLTExVDIzOjU5OjAwWiIsIlBlcmNlbnRhZ2VDb21wbGV0ZSI6bnVsbCwiU3R5bGUiOnsiJGlkIjoiMTY3IiwiU2hhcGUiOjIsIlNoYXBlVGhpY2tuZXNzIjoxLCJEdXJhdGlvbkZvcm1hdCI6MCwiSW5jbHVkZU5vbldvcmtpbmdEYXlzSW5EdXJhdGlvbiI6ZmFsc2UsIlBlcmNlbnRhZ2VDb21wbGV0ZVN0eWxlIjp7IiRpZCI6IjE2OCIsIkZvbnRTZXR0aW5ncyI6eyIkaWQiOiIxNjkiLCJGb250U2l6ZSI6MTAsIkZvbnROYW1lIjoiQ2FsaWJyaSIsIklzQm9sZCI6ZmFsc2UsIklzSXRhbGljIjpmYWxzZSwiSXNVbmRlcmxpbmVkIjpmYWxzZSwiUGFyZW50U3R5bGUiOm51bGx9LCJBdXRvU2l6ZSI6MCwiRm9yZWdyb3VuZCI6eyIkaWQiOiIxNzAiLCJDb2xvciI6eyIkaWQiOiIxNzE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NzIiLCJUb3AiOjAsIkxlZnQiOjAsIlJpZ2h0IjowLCJCb3R0b20iOjB9LCJQYWRkaW5nIjp7IiRpZCI6IjE3MyIsIlRvcCI6MCwiTGVmdCI6MCwiUmlnaHQiOjAsIkJvdHRvbSI6MH0sIkJhY2tncm91bmQiOnsiJGlkIjoiMTc0IiwiQ29sb3IiOnsiJGlkIjoiMTc1IiwiQSI6ODksIlIiOjAsIkciOjAsIkIiOjB9fSwiSXNWaXNpYmxlIjp0cnVlLCJXaWR0aCI6MC4wLCJIZWlnaHQiOjAuMCwiQm9yZGVyU3R5bGUiOnsiJGlkIjoiMTc2IiwiTGluZUNvbG9yIjpudWxsLCJMaW5lV2VpZ2h0IjowLjAsIkxpbmVUeXBlIjowLCJQYXJlbnRTdHlsZSI6bnVsbH0sIlBhcmVudFN0eWxlIjpudWxsfSwiRHVyYXRpb25TdHlsZSI6eyIkaWQiOiIxNzciLCJGb250U2V0dGluZ3MiOnsiJGlkIjoiMTc4IiwiRm9udFNpemUiOjEwLCJGb250TmFtZSI6IkNhbGlicmkiLCJJc0JvbGQiOmZhbHNlLCJJc0l0YWxpYyI6ZmFsc2UsIklzVW5kZXJsaW5lZCI6ZmFsc2UsIlBhcmVudFN0eWxlIjpudWxsfSwiQXV0b1NpemUiOjAsIkZvcmVncm91bmQiOnsiJGlkIjoiMTc5IiwiQ29sb3IiOnsiJGlkIjoiMTg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gxIiwiVG9wIjowLCJMZWZ0IjowLCJSaWdodCI6MCwiQm90dG9tIjowfSwiUGFkZGluZyI6eyIkaWQiOiIxODIiLCJUb3AiOjAsIkxlZnQiOjAsIlJpZ2h0IjowLCJCb3R0b20iOjB9LCJCYWNrZ3JvdW5kIjp7IiRpZCI6IjE4MyIsIkNvbG9yIjp7IiRyZWYiOiIxNzUifX0sIklzVmlzaWJsZSI6dHJ1ZSwiV2lkdGgiOjAuMCwiSGVpZ2h0IjowLjAsIkJvcmRlclN0eWxlIjp7IiRpZCI6IjE4NCIsIkxpbmVDb2xvciI6bnVsbCwiTGluZVdlaWdodCI6MC4wLCJMaW5lVHlwZSI6MCwiUGFyZW50U3R5bGUiOm51bGx9LCJQYXJlbnRTdHlsZSI6bnVsbH0sIkhvcml6b250YWxDb25uZWN0b3JTdHlsZSI6eyIkaWQiOiIxODUiLCJMaW5lQ29sb3IiOnsiJGlkIjoiMTg2IiwiJHR5cGUiOiJOTFJFLkNvbW1vbi5Eb20uU29saWRDb2xvckJydXNoLCBOTFJFLkNvbW1vbiIsIkNvbG9yIjp7IiRpZCI6IjE4NyIsIkEiOjI1NSwiUiI6MjA0LCJHIjoyMDQsIkIiOjIwNH19LCJMaW5lV2VpZ2h0IjoxLjAsIkxpbmVUeXBlIjowLCJQYXJlbnRTdHlsZSI6bnVsbH0sIlZlcnRpY2FsQ29ubmVjdG9yU3R5bGUiOnsiJGlkIjoiMTg4IiwiTGluZUNvbG9yIjp7IiRpZCI6IjE4OSIsIiR0eXBlIjoiTkxSRS5Db21tb24uRG9tLlNvbGlkQ29sb3JCcnVzaCwgTkxSRS5Db21tb24iLCJDb2xvciI6eyIkaWQiOiIxOTAiLCJBIjoyNTUsIlIiOjIwNCwiRyI6MjA0LCJCIjoyMDR9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E5MSIsIk1hcmdpbiI6eyIkaWQiOiIxOTIiLCJUb3AiOjAsIkxlZnQiOjQsIlJpZ2h0Ijo0LCJCb3R0b20iOjB9LCJQYWRkaW5nIjp7IiRpZCI6IjE5MyIsIlRvcCI6MCwiTGVmdCI6MCwiUmlnaHQiOjAsIkJvdHRvbSI6MH0sIkJhY2tncm91bmQiOnsiJGlkIjoiMTk0IiwiQ29sb3IiOnsiJGlkIjoiMTk1IiwiQSI6MjU1LCJSIjowLCJHIjoxMTQsIkIiOjE4OH19LCJJc1Zpc2libGUiOnRydWUsIldpZHRoIjowLjAsIkhlaWdodCI6MTYuMCwiQm9yZGVyU3R5bGUiOnsiJGlkIjoiMTk2IiwiTGluZUNvbG9yIjp7IiRpZCI6IjE5NyIsIiR0eXBlIjoiTkxSRS5Db21tb24uRG9tLlNvbGlkQ29sb3JCcnVzaCwgTkxSRS5Db21tb24iLCJDb2xvciI6eyIkaWQiOiIxOTgiLCJBIjoyNTUsIlIiOjI1NSwiRyI6MCwiQiI6MH19LCJMaW5lV2VpZ2h0IjowLjAsIkxpbmVUeXBlIjowLCJQYXJlbnRTdHlsZSI6bnVsbH0sIlBhcmVudFN0eWxlIjpudWxsfSwiVGl0bGVTdHlsZSI6eyIkaWQiOiIxOTkiLCJGb250U2V0dGluZ3MiOnsiJGlkIjoiMjAwIiwiRm9udFNpemUiOjExLCJGb250TmFtZSI6IkNhbGlicmkiLCJJc0JvbGQiOnRydWUsIklzSXRhbGljIjpmYWxzZSwiSXNVbmRlcmxpbmVkIjpmYWxzZSwiUGFyZW50U3R5bGUiOm51bGx9LCJBdXRvU2l6ZSI6MCwiRm9yZWdyb3VuZCI6eyIkaWQiOiIyMDEiLCJDb2xvciI6eyIkaWQiOiIyMDI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jAzIiwiVG9wIjowLCJMZWZ0IjowLCJSaWdodCI6MCwiQm90dG9tIjowfSwiUGFkZGluZyI6eyIkaWQiOiIyMDQiLCJUb3AiOjAsIkxlZnQiOjAsIlJpZ2h0IjowLCJCb3R0b20iOjB9LCJCYWNrZ3JvdW5kIjp7IiRpZCI6IjIwNSIsIkNvbG9yIjp7IiRyZWYiOiIxNzUifX0sIklzVmlzaWJsZSI6dHJ1ZSwiV2lkdGgiOjAuMCwiSGVpZ2h0IjowLjAsIkJvcmRlclN0eWxlIjp7IiRpZCI6IjIwNiIsIkxpbmVDb2xvciI6bnVsbCwiTGluZVdlaWdodCI6MC4wLCJMaW5lVHlwZSI6MCwiUGFyZW50U3R5bGUiOm51bGx9LCJQYXJlbnRTdHlsZSI6bnVsbH0sIkRhdGVTdHlsZSI6eyIkaWQiOiIyMDciLCJGb250U2V0dGluZ3MiOnsiJGlkIjoiMjA4IiwiRm9udFNpemUiOjEwLCJGb250TmFtZSI6IkNhbGlicmkiLCJJc0JvbGQiOmZhbHNlLCJJc0l0YWxpYyI6ZmFsc2UsIklzVW5kZXJsaW5lZCI6ZmFsc2UsIlBhcmVudFN0eWxlIjpudWxsfSwiQXV0b1NpemUiOjAsIkZvcmVncm91bmQiOnsiJGlkIjoiMjA5IiwiQ29sb3IiOnsiJGlkIjoiMjEw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yMTEiLCJUb3AiOjAsIkxlZnQiOjAsIlJpZ2h0IjowLCJCb3R0b20iOjB9LCJQYWRkaW5nIjp7IiRpZCI6IjIxMiIsIlRvcCI6MCwiTGVmdCI6MCwiUmlnaHQiOjAsIkJvdHRvbSI6MH0sIkJhY2tncm91bmQiOnsiJGlkIjoiMjEzIiwiQ29sb3IiOnsiJHJlZiI6IjE3NSJ9fSwiSXNWaXNpYmxlIjp0cnVlLCJXaWR0aCI6MC4wLCJIZWlnaHQiOjAuMCwiQm9yZGVyU3R5bGUiOnsiJGlkIjoiMjE0IiwiTGluZUNvbG9yIjpudWxsLCJMaW5lV2VpZ2h0IjowLjAsIkxpbmVUeXBlIjowLCJQYXJlbnRTdHlsZSI6bnVsbH0sIlBhcmVudFN0eWxlIjpudWxsfSwiRGF0ZUZvcm1hdCI6eyIkaWQiOiIyMT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E2IiwiRm9ybWF0IjowLCJJc1Zpc2libGUiOmZhbHNlLCJMYXN0S25vd25WaXNpYmlsaXR5U3RhdGUiOmZhbHNlfSwiSXNWaXNpYmxlIjp0cnVlLCJQYXJlbnRTdHlsZSI6bnVsbH0sIkluZGV4IjowLCJTbWFydER1cmF0aW9uQWN0aXZhdGVkIjpmYWxzZSwiRGF0ZUZvcm1hdCI6eyIkcmVmIjoiMjE1In0sIldlZWtOdW1iZXJpbmciOnsiJGlkIjoiMjE3IiwiRm9ybWF0IjowLCJJc1Zpc2libGUiOmZhbHNlLCJMYXN0S25vd25WaXNpYmlsaXR5U3RhdGUiOmZhbHNlfSwiSWQiOiIwZGEwODc1NC01ZjQ3LTRjNDEtYjE0YS04YWQwOTk3OWM4N2UiLCJJbXBvcnRJZCI6bnVsbCwiVGl0bGUiOiJBIHJlZmluZWQgYW5kIG1vZGlmaWVkIGZvcm0gb2YgdGhlIHJlcG9ydCB1cCB0byBzeXN0ZW0gZGV2ZWxvcG1lbnQgbGV2ZWwiLCJOb3RlIjpudWxsLCJIeXBlcmxpbmsiOnsiJGlkIjoiMjE4IiwiQWRkcmVzcyI6bnVsbCwiU3ViQWRkcmVzcyI6bnVsbH0sIklzQ2hhbmdlZCI6ZmFsc2UsIklzTmV3IjpmYWxzZX0seyIkaWQiOiIyMTkiLCJHcm91cE5hbWUiOm51bGwsIlN0YXJ0RGF0ZSI6IjIwMjEtMDEtMTFUMDA6MDA6MDBaIiwiRW5kRGF0ZSI6IjIwMjEtMDEtMjRUMjM6NTk6MDBaIiwiUGVyY2VudGFnZUNvbXBsZXRlIjpudWxsLCJTdHlsZSI6eyIkaWQiOiIyMjAiLCJTaGFwZSI6MiwiU2hhcGVUaGlja25lc3MiOjEsIkR1cmF0aW9uRm9ybWF0IjowLCJJbmNsdWRlTm9uV29ya2luZ0RheXNJbkR1cmF0aW9uIjpmYWxzZSwiUGVyY2VudGFnZUNvbXBsZXRlU3R5bGUiOnsiJGlkIjoiMjIxIiwiRm9udFNldHRpbmdzIjp7IiRpZCI6IjIyMiIsIkZvbnRTaXplIjoxMCwiRm9udE5hbWUiOiJDYWxpYnJpIiwiSXNCb2xkIjpmYWxzZSwiSXNJdGFsaWMiOmZhbHNlLCJJc1VuZGVybGluZWQiOmZhbHNlLCJQYXJlbnRTdHlsZSI6bnVsbH0sIkF1dG9TaXplIjowLCJGb3JlZ3JvdW5kIjp7IiRpZCI6IjIyMyIsIkNvbG9yIjp7IiRpZCI6IjIyN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IyNSIsIlRvcCI6MCwiTGVmdCI6MCwiUmlnaHQiOjAsIkJvdHRvbSI6MH0sIlBhZGRpbmciOnsiJGlkIjoiMjI2IiwiVG9wIjowLCJMZWZ0IjowLCJSaWdodCI6MCwiQm90dG9tIjowfSwiQmFja2dyb3VuZCI6eyIkaWQiOiIyMjciLCJDb2xvciI6eyIkaWQiOiIyMjgiLCJBIjo4OSwiUiI6MCwiRyI6MCwiQiI6MH19LCJJc1Zpc2libGUiOnRydWUsIldpZHRoIjowLjAsIkhlaWdodCI6MC4wLCJCb3JkZXJTdHlsZSI6eyIkaWQiOiIyMjkiLCJMaW5lQ29sb3IiOm51bGwsIkxpbmVXZWlnaHQiOjAuMCwiTGluZVR5cGUiOjAsIlBhcmVudFN0eWxlIjpudWxsfSwiUGFyZW50U3R5bGUiOm51bGx9LCJEdXJhdGlvblN0eWxlIjp7IiRpZCI6IjIzMCIsIkZvbnRTZXR0aW5ncyI6eyIkaWQiOiIyMzEiLCJGb250U2l6ZSI6MTAsIkZvbnROYW1lIjoiQ2FsaWJyaSIsIklzQm9sZCI6ZmFsc2UsIklzSXRhbGljIjpmYWxzZSwiSXNVbmRlcmxpbmVkIjpmYWxzZSwiUGFyZW50U3R5bGUiOm51bGx9LCJBdXRvU2l6ZSI6MCwiRm9yZWdyb3VuZCI6eyIkaWQiOiIyMzIiLCJDb2xvciI6eyIkaWQiOiIyMz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MzQiLCJUb3AiOjAsIkxlZnQiOjAsIlJpZ2h0IjowLCJCb3R0b20iOjB9LCJQYWRkaW5nIjp7IiRpZCI6IjIzNSIsIlRvcCI6MCwiTGVmdCI6MCwiUmlnaHQiOjAsIkJvdHRvbSI6MH0sIkJhY2tncm91bmQiOnsiJGlkIjoiMjM2IiwiQ29sb3IiOnsiJHJlZiI6IjIyOCJ9fSwiSXNWaXNpYmxlIjp0cnVlLCJXaWR0aCI6MC4wLCJIZWlnaHQiOjAuMCwiQm9yZGVyU3R5bGUiOnsiJGlkIjoiMjM3IiwiTGluZUNvbG9yIjpudWxsLCJMaW5lV2VpZ2h0IjowLjAsIkxpbmVUeXBlIjowLCJQYXJlbnRTdHlsZSI6bnVsbH0sIlBhcmVudFN0eWxlIjpudWxsfSwiSG9yaXpvbnRhbENvbm5lY3RvclN0eWxlIjp7IiRpZCI6IjIzOCIsIkxpbmVDb2xvciI6eyIkaWQiOiIyMzkiLCIkdHlwZSI6Ik5MUkUuQ29tbW9uLkRvbS5Tb2xpZENvbG9yQnJ1c2gsIE5MUkUuQ29tbW9uIiwiQ29sb3IiOnsiJGlkIjoiMjQwIiwiQSI6MjU1LCJSIjoyMDQsIkciOjIwNCwiQiI6MjA0fX0sIkxpbmVXZWlnaHQiOjEuMCwiTGluZVR5cGUiOjAsIlBhcmVudFN0eWxlIjpudWxsfSwiVmVydGljYWxDb25uZWN0b3JTdHlsZSI6eyIkaWQiOiIyNDEiLCJMaW5lQ29sb3IiOnsiJGlkIjoiMjQyIiwiJHR5cGUiOiJOTFJFLkNvbW1vbi5Eb20uU29saWRDb2xvckJydXNoLCBOTFJFLkNvbW1vbiIsIkNvbG9yIjp7IiRpZCI6IjI0MyIsIkEiOjI1NSwiUiI6MjA0LCJHIjoyMDQsIkIiOjIwNH1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jQ0IiwiTWFyZ2luIjp7IiRpZCI6IjI0NSIsIlRvcCI6MCwiTGVmdCI6NCwiUmlnaHQiOjQsIkJvdHRvbSI6MH0sIlBhZGRpbmciOnsiJGlkIjoiMjQ2IiwiVG9wIjowLCJMZWZ0IjowLCJSaWdodCI6MCwiQm90dG9tIjowfSwiQmFja2dyb3VuZCI6eyIkaWQiOiIyNDciLCJDb2xvciI6eyIkaWQiOiIyNDgiLCJBIjoyNTUsIlIiOjAsIkciOjExNCwiQiI6MTg4fX0sIklzVmlzaWJsZSI6dHJ1ZSwiV2lkdGgiOjAuMCwiSGVpZ2h0IjoxNi4wLCJCb3JkZXJTdHlsZSI6eyIkaWQiOiIyNDkiLCJMaW5lQ29sb3IiOnsiJGlkIjoiMjUwIiwiJHR5cGUiOiJOTFJFLkNvbW1vbi5Eb20uU29saWRDb2xvckJydXNoLCBOTFJFLkNvbW1vbiIsIkNvbG9yIjp7IiRpZCI6IjI1MSIsIkEiOjI1NSwiUiI6MjU1LCJHIjowLCJCIjowfX0sIkxpbmVXZWlnaHQiOjAuMCwiTGluZVR5cGUiOjAsIlBhcmVudFN0eWxlIjpudWxsfSwiUGFyZW50U3R5bGUiOm51bGx9LCJUaXRsZVN0eWxlIjp7IiRpZCI6IjI1MiIsIkZvbnRTZXR0aW5ncyI6eyIkaWQiOiIyNTMiLCJGb250U2l6ZSI6MTEsIkZvbnROYW1lIjoiQ2FsaWJyaSIsIklzQm9sZCI6dHJ1ZSwiSXNJdGFsaWMiOmZhbHNlLCJJc1VuZGVybGluZWQiOmZhbHNlLCJQYXJlbnRTdHlsZSI6bnVsbH0sIkF1dG9TaXplIjowLCJGb3JlZ3JvdW5kIjp7IiRpZCI6IjI1NCIsIkNvbG9yIjp7IiRpZCI6IjI1NS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yNTYiLCJUb3AiOjAsIkxlZnQiOjAsIlJpZ2h0IjowLCJCb3R0b20iOjB9LCJQYWRkaW5nIjp7IiRpZCI6IjI1NyIsIlRvcCI6MCwiTGVmdCI6MCwiUmlnaHQiOjAsIkJvdHRvbSI6MH0sIkJhY2tncm91bmQiOnsiJGlkIjoiMjU4IiwiQ29sb3IiOnsiJHJlZiI6IjIyOCJ9fSwiSXNWaXNpYmxlIjp0cnVlLCJXaWR0aCI6MC4wLCJIZWlnaHQiOjAuMCwiQm9yZGVyU3R5bGUiOnsiJGlkIjoiMjU5IiwiTGluZUNvbG9yIjpudWxsLCJMaW5lV2VpZ2h0IjowLjAsIkxpbmVUeXBlIjowLCJQYXJlbnRTdHlsZSI6bnVsbH0sIlBhcmVudFN0eWxlIjpudWxsfSwiRGF0ZVN0eWxlIjp7IiRpZCI6IjI2MCIsIkZvbnRTZXR0aW5ncyI6eyIkaWQiOiIyNjEiLCJGb250U2l6ZSI6MTAsIkZvbnROYW1lIjoiQ2FsaWJyaSIsIklzQm9sZCI6ZmFsc2UsIklzSXRhbGljIjpmYWxzZSwiSXNVbmRlcmxpbmVkIjpmYWxzZSwiUGFyZW50U3R5bGUiOm51bGx9LCJBdXRvU2l6ZSI6MCwiRm9yZWdyb3VuZCI6eyIkaWQiOiIyNjIiLCJDb2xvciI6eyIkaWQiOiIyNj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2NCIsIlRvcCI6MCwiTGVmdCI6MCwiUmlnaHQiOjAsIkJvdHRvbSI6MH0sIlBhZGRpbmciOnsiJGlkIjoiMjY1IiwiVG9wIjowLCJMZWZ0IjowLCJSaWdodCI6MCwiQm90dG9tIjowfSwiQmFja2dyb3VuZCI6eyIkaWQiOiIyNjYiLCJDb2xvciI6eyIkcmVmIjoiMjI4In19LCJJc1Zpc2libGUiOnRydWUsIldpZHRoIjowLjAsIkhlaWdodCI6MC4wLCJCb3JkZXJTdHlsZSI6eyIkaWQiOiIyNjciLCJMaW5lQ29sb3IiOm51bGwsIkxpbmVXZWlnaHQiOjAuMCwiTGluZVR5cGUiOjAsIlBhcmVudFN0eWxlIjpudWxsfSwiUGFyZW50U3R5bGUiOm51bGx9LCJEYXRlRm9ybWF0Ijp7IiRpZCI6IjI2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NjkiLCJGb3JtYXQiOjAsIklzVmlzaWJsZSI6ZmFsc2UsIkxhc3RLbm93blZpc2liaWxpdHlTdGF0ZSI6ZmFsc2V9LCJJc1Zpc2libGUiOnRydWUsIlBhcmVudFN0eWxlIjpudWxsfSwiSW5kZXgiOjEsIlNtYXJ0RHVyYXRpb25BY3RpdmF0ZWQiOmZhbHNlLCJEYXRlRm9ybWF0Ijp7IiRyZWYiOiIyNjgifSwiV2Vla051bWJlcmluZyI6eyIkaWQiOiIyNzAiLCJGb3JtYXQiOjAsIklzVmlzaWJsZSI6ZmFsc2UsIkxhc3RLbm93blZpc2liaWxpdHlTdGF0ZSI6ZmFsc2V9LCJJZCI6ImQxYjE1ZTgxLTE2NDQtNDg0Ny05YTAwLTBjYzIwMzAwNDJlZiIsIkltcG9ydElkIjpudWxsLCJUaXRsZSI6IkNyZWF0aW5nIGZsb3djaGFydHMgZm9yIHNvZnR3YXJlIGRldmVsb3BtZW50IiwiTm90ZSI6bnVsbCwiSHlwZXJsaW5rIjp7IiRpZCI6IjI3MSIsIkFkZHJlc3MiOm51bGwsIlN1YkFkZHJlc3MiOm51bGx9LCJJc0NoYW5nZWQiOmZhbHNlLCJJc05ldyI6ZmFsc2V9LHsiJGlkIjoiMjcyIiwiR3JvdXBOYW1lIjpudWxsLCJTdGFydERhdGUiOiIyMDIxLTAxLTI0VDAwOjAwOjAwWiIsIkVuZERhdGUiOiIyMDIxLTAyLTEwVDIzOjU5OjAwWiIsIlBlcmNlbnRhZ2VDb21wbGV0ZSI6bnVsbCwiU3R5bGUiOnsiJGlkIjoiMjczIiwiU2hhcGUiOjIsIlNoYXBlVGhpY2tuZXNzIjoxLCJEdXJhdGlvbkZvcm1hdCI6MCwiSW5jbHVkZU5vbldvcmtpbmdEYXlzSW5EdXJhdGlvbiI6ZmFsc2UsIlBlcmNlbnRhZ2VDb21wbGV0ZVN0eWxlIjp7IiRpZCI6IjI3NCIsIkZvbnRTZXR0aW5ncyI6eyIkaWQiOiIyNzUiLCJGb250U2l6ZSI6MTAsIkZvbnROYW1lIjoiQ2FsaWJyaSIsIklzQm9sZCI6ZmFsc2UsIklzSXRhbGljIjpmYWxzZSwiSXNVbmRlcmxpbmVkIjpmYWxzZSwiUGFyZW50U3R5bGUiOm51bGx9LCJBdXRvU2l6ZSI6MCwiRm9yZWdyb3VuZCI6eyIkaWQiOiIyNzYiLCJDb2xvciI6eyIkaWQiOiIyNzc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nsiJGlkIjoiMjgwIiwiQ29sb3IiOnsiJGlkIjoiMjgxIiwiQSI6ODksIlIiOjAsIkciOjAsIkIiOjB9fSwiSXNWaXNpYmxlIjp0cnVlLCJXaWR0aCI6MC4wLCJIZWlnaHQiOjAuMCwiQm9yZGVyU3R5bGUiOnsiJGlkIjoiMjgyIiwiTGluZUNvbG9yIjpudWxsLCJMaW5lV2VpZ2h0IjowLjAsIkxpbmVUeXBlIjowLCJQYXJlbnRTdHlsZSI6bnVsbH0sIlBhcmVudFN0eWxlIjpudWxsfSwiRHVyYXRpb25TdHlsZSI6eyIkaWQiOiIyODMiLCJGb250U2V0dGluZ3MiOnsiJGlkIjoiMjg0IiwiRm9udFNpemUiOjEwLCJGb250TmFtZSI6IkNhbGlicmkiLCJJc0JvbGQiOmZhbHNlLCJJc0l0YWxpYyI6ZmFsc2UsIklzVW5kZXJsaW5lZCI6ZmFsc2UsIlBhcmVudFN0eWxlIjpudWxsfSwiQXV0b1NpemUiOjAsIkZvcmVncm91bmQiOnsiJGlkIjoiMjg1IiwiQ29sb3IiOnsiJGlkIjoiMjg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g3IiwiVG9wIjowLCJMZWZ0IjowLCJSaWdodCI6MCwiQm90dG9tIjowfSwiUGFkZGluZyI6eyIkaWQiOiIyODgiLCJUb3AiOjAsIkxlZnQiOjAsIlJpZ2h0IjowLCJCb3R0b20iOjB9LCJCYWNrZ3JvdW5kIjp7IiRpZCI6IjI4OSIsIkNvbG9yIjp7IiRyZWYiOiIyODEifX0sIklzVmlzaWJsZSI6dHJ1ZSwiV2lkdGgiOjAuMCwiSGVpZ2h0IjowLjAsIkJvcmRlclN0eWxlIjp7IiRpZCI6IjI5MCIsIkxpbmVDb2xvciI6bnVsbCwiTGluZVdlaWdodCI6MC4wLCJMaW5lVHlwZSI6MCwiUGFyZW50U3R5bGUiOm51bGx9LCJQYXJlbnRTdHlsZSI6bnVsbH0sIkhvcml6b250YWxDb25uZWN0b3JTdHlsZSI6eyIkaWQiOiIyOTEiLCJMaW5lQ29sb3IiOnsiJGlkIjoiMjkyIiwiJHR5cGUiOiJOTFJFLkNvbW1vbi5Eb20uU29saWRDb2xvckJydXNoLCBOTFJFLkNvbW1vbiIsIkNvbG9yIjp7IiRpZCI6IjI5MyIsIkEiOjI1NSwiUiI6MjA0LCJHIjoyMDQsIkIiOjIwNH19LCJMaW5lV2VpZ2h0IjoxLjAsIkxpbmVUeXBlIjowLCJQYXJlbnRTdHlsZSI6bnVsbH0sIlZlcnRpY2FsQ29ubmVjdG9yU3R5bGUiOnsiJGlkIjoiMjk0IiwiTGluZUNvbG9yIjp7IiRpZCI6IjI5NSIsIiR0eXBlIjoiTkxSRS5Db21tb24uRG9tLlNvbGlkQ29sb3JCcnVzaCwgTkxSRS5Db21tb24iLCJDb2xvciI6eyIkaWQiOiIyOTYiLCJBIjoyNTUsIlIiOjIwNCwiRyI6MjA0LCJCIjoyMDR9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I5NyIsIk1hcmdpbiI6eyIkaWQiOiIyOTgiLCJUb3AiOjAsIkxlZnQiOjQsIlJpZ2h0Ijo0LCJCb3R0b20iOjB9LCJQYWRkaW5nIjp7IiRpZCI6IjI5OSIsIlRvcCI6MCwiTGVmdCI6MCwiUmlnaHQiOjAsIkJvdHRvbSI6MH0sIkJhY2tncm91bmQiOnsiJGlkIjoiMzAwIiwiQ29sb3IiOnsiJGlkIjoiMzAxIiwiQSI6MjU1LCJSIjowLCJHIjoxMTQsIkIiOjE4OH19LCJJc1Zpc2libGUiOnRydWUsIldpZHRoIjowLjAsIkhlaWdodCI6MTYuMCwiQm9yZGVyU3R5bGUiOnsiJGlkIjoiMzAyIiwiTGluZUNvbG9yIjp7IiRpZCI6IjMwMyIsIiR0eXBlIjoiTkxSRS5Db21tb24uRG9tLlNvbGlkQ29sb3JCcnVzaCwgTkxSRS5Db21tb24iLCJDb2xvciI6eyIkaWQiOiIzMDQiLCJBIjoyNTUsIlIiOjI1NSwiRyI6MCwiQiI6MH19LCJMaW5lV2VpZ2h0IjowLjAsIkxpbmVUeXBlIjowLCJQYXJlbnRTdHlsZSI6bnVsbH0sIlBhcmVudFN0eWxlIjpudWxsfSwiVGl0bGVTdHlsZSI6eyIkaWQiOiIzMDUiLCJGb250U2V0dGluZ3MiOnsiJGlkIjoiMzA2IiwiRm9udFNpemUiOjExLCJGb250TmFtZSI6IkNhbGlicmkiLCJJc0JvbGQiOnRydWUsIklzSXRhbGljIjpmYWxzZSwiSXNVbmRlcmxpbmVkIjpmYWxzZSwiUGFyZW50U3R5bGUiOm51bGx9LCJBdXRvU2l6ZSI6MCwiRm9yZWdyb3VuZCI6eyIkaWQiOiIzMDciLCJDb2xvciI6eyIkaWQiOiIzMDg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zA5IiwiVG9wIjowLCJMZWZ0IjowLCJSaWdodCI6MCwiQm90dG9tIjowfSwiUGFkZGluZyI6eyIkaWQiOiIzMTAiLCJUb3AiOjAsIkxlZnQiOjAsIlJpZ2h0IjowLCJCb3R0b20iOjB9LCJCYWNrZ3JvdW5kIjp7IiRpZCI6IjMxMSIsIkNvbG9yIjp7IiRyZWYiOiIyODEifX0sIklzVmlzaWJsZSI6dHJ1ZSwiV2lkdGgiOjAuMCwiSGVpZ2h0IjowLjAsIkJvcmRlclN0eWxlIjp7IiRpZCI6IjMxMiIsIkxpbmVDb2xvciI6bnVsbCwiTGluZVdlaWdodCI6MC4wLCJMaW5lVHlwZSI6MCwiUGFyZW50U3R5bGUiOm51bGx9LCJQYXJlbnRTdHlsZSI6bnVsbH0sIkRhdGVTdHlsZSI6eyIkaWQiOiIzMTMiLCJGb250U2V0dGluZ3MiOnsiJGlkIjoiMzE0IiwiRm9udFNpemUiOjEwLCJGb250TmFtZSI6IkNhbGlicmkiLCJJc0JvbGQiOmZhbHNlLCJJc0l0YWxpYyI6ZmFsc2UsIklzVW5kZXJsaW5lZCI6ZmFsc2UsIlBhcmVudFN0eWxlIjpudWxsfSwiQXV0b1NpemUiOjAsIkZvcmVncm91bmQiOnsiJGlkIjoiMzE1IiwiQ29sb3IiOnsiJGlkIjoiMzE2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zMTciLCJUb3AiOjAsIkxlZnQiOjAsIlJpZ2h0IjowLCJCb3R0b20iOjB9LCJQYWRkaW5nIjp7IiRpZCI6IjMxOCIsIlRvcCI6MCwiTGVmdCI6MCwiUmlnaHQiOjAsIkJvdHRvbSI6MH0sIkJhY2tncm91bmQiOnsiJGlkIjoiMzE5IiwiQ29sb3IiOnsiJHJlZiI6IjI4MSJ9fSwiSXNWaXNpYmxlIjp0cnVlLCJXaWR0aCI6MC4wLCJIZWlnaHQiOjAuMCwiQm9yZGVyU3R5bGUiOnsiJGlkIjoiMzIwIiwiTGluZUNvbG9yIjpudWxsLCJMaW5lV2VpZ2h0IjowLjAsIkxpbmVUeXBlIjowLCJQYXJlbnRTdHlsZSI6bnVsbH0sIlBhcmVudFN0eWxlIjpudWxsfSwiRGF0ZUZvcm1hdCI6eyIkaWQiOiIzMj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IyIiwiRm9ybWF0IjowLCJJc1Zpc2libGUiOmZhbHNlLCJMYXN0S25vd25WaXNpYmlsaXR5U3RhdGUiOmZhbHNlfSwiSXNWaXNpYmxlIjp0cnVlLCJQYXJlbnRTdHlsZSI6bnVsbH0sIkluZGV4IjoyLCJTbWFydER1cmF0aW9uQWN0aXZhdGVkIjpmYWxzZSwiRGF0ZUZvcm1hdCI6eyIkcmVmIjoiMzIxIn0sIldlZWtOdW1iZXJpbmciOnsiJGlkIjoiMzIzIiwiRm9ybWF0IjowLCJJc1Zpc2libGUiOmZhbHNlLCJMYXN0S25vd25WaXNpYmlsaXR5U3RhdGUiOmZhbHNlfSwiSWQiOiI0YmNmYmYxNy0zNzRlLTRiOGItOTBkMC1kNWIzMzU4NmVjOGEiLCJJbXBvcnRJZCI6bnVsbCwiVGl0bGUiOiJDb21wbGV0ZSBkZXRhaWxzIG9mIHRoZSBkZXZlbG9wZWQgcHJvdG90eXBlIiwiTm90ZSI6bnVsbCwiSHlwZXJsaW5rIjp7IiRpZCI6IjMyNCIsIkFkZHJlc3MiOm51bGwsIlN1YkFkZHJlc3MiOm51bGx9LCJJc0NoYW5nZWQiOmZhbHNlLCJJc05ldyI6ZmFsc2V9LHsiJGlkIjoiMzI1IiwiR3JvdXBOYW1lIjpudWxsLCJTdGFydERhdGUiOiIyMDIxLTAyLTExVDAwOjAwOjAwWiIsIkVuZERhdGUiOiIyMDIxLTAyLTI0VDIzOjU5OjAwWiIsIlBlcmNlbnRhZ2VDb21wbGV0ZSI6bnVsbCwiU3R5bGUiOnsiJGlkIjoiMzI2IiwiU2hhcGUiOjIsIlNoYXBlVGhpY2tuZXNzIjoxLCJEdXJhdGlvbkZvcm1hdCI6MCwiSW5jbHVkZU5vbldvcmtpbmdEYXlzSW5EdXJhdGlvbiI6ZmFsc2UsIlBlcmNlbnRhZ2VDb21wbGV0ZVN0eWxlIjp7IiRpZCI6IjMyNyIsIkZvbnRTZXR0aW5ncyI6eyIkaWQiOiIzMjgiLCJGb250U2l6ZSI6MTAsIkZvbnROYW1lIjoiQ2FsaWJyaSIsIklzQm9sZCI6ZmFsc2UsIklzSXRhbGljIjpmYWxzZSwiSXNVbmRlcmxpbmVkIjpmYWxzZSwiUGFyZW50U3R5bGUiOm51bGx9LCJBdXRvU2l6ZSI6MCwiRm9yZWdyb3VuZCI6eyIkaWQiOiIzMjkiLCJDb2xvciI6eyIkaWQiOiIzMzA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zMzEiLCJUb3AiOjAsIkxlZnQiOjAsIlJpZ2h0IjowLCJCb3R0b20iOjB9LCJQYWRkaW5nIjp7IiRpZCI6IjMzMiIsIlRvcCI6MCwiTGVmdCI6MCwiUmlnaHQiOjAsIkJvdHRvbSI6MH0sIkJhY2tncm91bmQiOnsiJGlkIjoiMzMzIiwiQ29sb3IiOnsiJGlkIjoiMzM0IiwiQSI6ODksIlIiOjAsIkciOjAsIkIiOjB9fSwiSXNWaXNpYmxlIjp0cnVlLCJXaWR0aCI6MC4wLCJIZWlnaHQiOjAuMCwiQm9yZGVyU3R5bGUiOnsiJGlkIjoiMzM1IiwiTGluZUNvbG9yIjpudWxsLCJMaW5lV2VpZ2h0IjowLjAsIkxpbmVUeXBlIjowLCJQYXJlbnRTdHlsZSI6bnVsbH0sIlBhcmVudFN0eWxlIjpudWxsfSwiRHVyYXRpb25TdHlsZSI6eyIkaWQiOiIzMzYiLCJGb250U2V0dGluZ3MiOnsiJGlkIjoiMzM3IiwiRm9udFNpemUiOjEwLCJGb250TmFtZSI6IkNhbGlicmkiLCJJc0JvbGQiOmZhbHNlLCJJc0l0YWxpYyI6ZmFsc2UsIklzVW5kZXJsaW5lZCI6ZmFsc2UsIlBhcmVudFN0eWxlIjpudWxsfSwiQXV0b1NpemUiOjAsIkZvcmVncm91bmQiOnsiJGlkIjoiMzM4IiwiQ29sb3IiOnsiJGlkIjoiMzM5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zQwIiwiVG9wIjowLCJMZWZ0IjowLCJSaWdodCI6MCwiQm90dG9tIjowfSwiUGFkZGluZyI6eyIkaWQiOiIzNDEiLCJUb3AiOjAsIkxlZnQiOjAsIlJpZ2h0IjowLCJCb3R0b20iOjB9LCJCYWNrZ3JvdW5kIjp7IiRpZCI6IjM0MiIsIkNvbG9yIjp7IiRyZWYiOiIzMzQifX0sIklzVmlzaWJsZSI6dHJ1ZSwiV2lkdGgiOjAuMCwiSGVpZ2h0IjowLjAsIkJvcmRlclN0eWxlIjp7IiRpZCI6IjM0MyIsIkxpbmVDb2xvciI6bnVsbCwiTGluZVdlaWdodCI6MC4wLCJMaW5lVHlwZSI6MCwiUGFyZW50U3R5bGUiOm51bGx9LCJQYXJlbnRTdHlsZSI6bnVsbH0sIkhvcml6b250YWxDb25uZWN0b3JTdHlsZSI6eyIkaWQiOiIzNDQiLCJMaW5lQ29sb3IiOnsiJGlkIjoiMzQ1IiwiJHR5cGUiOiJOTFJFLkNvbW1vbi5Eb20uU29saWRDb2xvckJydXNoLCBOTFJFLkNvbW1vbiIsIkNvbG9yIjp7IiRpZCI6IjM0NiIsIkEiOjI1NSwiUiI6MjA0LCJHIjoyMDQsIkIiOjIwNH19LCJMaW5lV2VpZ2h0IjoxLjAsIkxpbmVUeXBlIjowLCJQYXJlbnRTdHlsZSI6bnVsbH0sIlZlcnRpY2FsQ29ubmVjdG9yU3R5bGUiOnsiJGlkIjoiMzQ3IiwiTGluZUNvbG9yIjp7IiRpZCI6IjM0OCIsIiR0eXBlIjoiTkxSRS5Db21tb24uRG9tLlNvbGlkQ29sb3JCcnVzaCwgTkxSRS5Db21tb24iLCJDb2xvciI6eyIkaWQiOiIzNDkiLCJBIjoyNTUsIlIiOjIwNCwiRyI6MjA0LCJCIjoyMDR9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M1MCIsIk1hcmdpbiI6eyIkaWQiOiIzNTEiLCJUb3AiOjAsIkxlZnQiOjQsIlJpZ2h0Ijo0LCJCb3R0b20iOjB9LCJQYWRkaW5nIjp7IiRpZCI6IjM1MiIsIlRvcCI6MCwiTGVmdCI6MCwiUmlnaHQiOjAsIkJvdHRvbSI6MH0sIkJhY2tncm91bmQiOnsiJGlkIjoiMzUzIiwiQ29sb3IiOnsiJGlkIjoiMzU0IiwiQSI6MjU1LCJSIjowLCJHIjoxMTQsIkIiOjE4OH19LCJJc1Zpc2libGUiOnRydWUsIldpZHRoIjowLjAsIkhlaWdodCI6MTYuMCwiQm9yZGVyU3R5bGUiOnsiJGlkIjoiMzU1IiwiTGluZUNvbG9yIjp7IiRpZCI6IjM1NiIsIiR0eXBlIjoiTkxSRS5Db21tb24uRG9tLlNvbGlkQ29sb3JCcnVzaCwgTkxSRS5Db21tb24iLCJDb2xvciI6eyIkaWQiOiIzNTciLCJBIjoyNTUsIlIiOjI1NSwiRyI6MCwiQiI6MH19LCJMaW5lV2VpZ2h0IjowLjAsIkxpbmVUeXBlIjowLCJQYXJlbnRTdHlsZSI6bnVsbH0sIlBhcmVudFN0eWxlIjpudWxsfSwiVGl0bGVTdHlsZSI6eyIkaWQiOiIzNTgiLCJGb250U2V0dGluZ3MiOnsiJGlkIjoiMzU5IiwiRm9udFNpemUiOjExLCJGb250TmFtZSI6IkNhbGlicmkiLCJJc0JvbGQiOnRydWUsIklzSXRhbGljIjpmYWxzZSwiSXNVbmRlcmxpbmVkIjpmYWxzZSwiUGFyZW50U3R5bGUiOm51bGx9LCJBdXRvU2l6ZSI6MCwiRm9yZWdyb3VuZCI6eyIkaWQiOiIzNjAiLCJDb2xvciI6eyIkaWQiOiIzNjE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zYyIiwiVG9wIjowLCJMZWZ0IjowLCJSaWdodCI6MCwiQm90dG9tIjowfSwiUGFkZGluZyI6eyIkaWQiOiIzNjMiLCJUb3AiOjAsIkxlZnQiOjAsIlJpZ2h0IjowLCJCb3R0b20iOjB9LCJCYWNrZ3JvdW5kIjp7IiRpZCI6IjM2NCIsIkNvbG9yIjp7IiRyZWYiOiIzMzQifX0sIklzVmlzaWJsZSI6dHJ1ZSwiV2lkdGgiOjAuMCwiSGVpZ2h0IjowLjAsIkJvcmRlclN0eWxlIjp7IiRpZCI6IjM2NSIsIkxpbmVDb2xvciI6bnVsbCwiTGluZVdlaWdodCI6MC4wLCJMaW5lVHlwZSI6MCwiUGFyZW50U3R5bGUiOm51bGx9LCJQYXJlbnRTdHlsZSI6bnVsbH0sIkRhdGVTdHlsZSI6eyIkaWQiOiIzNjYiLCJGb250U2V0dGluZ3MiOnsiJGlkIjoiMzY3IiwiRm9udFNpemUiOjEwLCJGb250TmFtZSI6IkNhbGlicmkiLCJJc0JvbGQiOmZhbHNlLCJJc0l0YWxpYyI6ZmFsc2UsIklzVW5kZXJsaW5lZCI6ZmFsc2UsIlBhcmVudFN0eWxlIjpudWxsfSwiQXV0b1NpemUiOjAsIkZvcmVncm91bmQiOnsiJGlkIjoiMzY4IiwiQ29sb3IiOnsiJGlkIjoiMzY5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zNzAiLCJUb3AiOjAsIkxlZnQiOjAsIlJpZ2h0IjowLCJCb3R0b20iOjB9LCJQYWRkaW5nIjp7IiRpZCI6IjM3MSIsIlRvcCI6MCwiTGVmdCI6MCwiUmlnaHQiOjAsIkJvdHRvbSI6MH0sIkJhY2tncm91bmQiOnsiJGlkIjoiMzcyIiwiQ29sb3IiOnsiJHJlZiI6IjMzNCJ9fSwiSXNWaXNpYmxlIjp0cnVlLCJXaWR0aCI6MC4wLCJIZWlnaHQiOjAuMCwiQm9yZGVyU3R5bGUiOnsiJGlkIjoiMzczIiwiTGluZUNvbG9yIjpudWxsLCJMaW5lV2VpZ2h0IjowLjAsIkxpbmVUeXBlIjowLCJQYXJlbnRTdHlsZSI6bnVsbH0sIlBhcmVudFN0eWxlIjpudWxsfSwiRGF0ZUZvcm1hdCI6eyIkaWQiOiIzNz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c1IiwiRm9ybWF0IjowLCJJc1Zpc2libGUiOmZhbHNlLCJMYXN0S25vd25WaXNpYmlsaXR5U3RhdGUiOmZhbHNlfSwiSXNWaXNpYmxlIjp0cnVlLCJQYXJlbnRTdHlsZSI6bnVsbH0sIkluZGV4IjozLCJTbWFydER1cmF0aW9uQWN0aXZhdGVkIjpmYWxzZSwiRGF0ZUZvcm1hdCI6eyIkcmVmIjoiMzc0In0sIldlZWtOdW1iZXJpbmciOnsiJGlkIjoiMzc2IiwiRm9ybWF0IjowLCJJc1Zpc2libGUiOmZhbHNlLCJMYXN0S25vd25WaXNpYmlsaXR5U3RhdGUiOmZhbHNlfSwiSWQiOiIwNDNmYTNjZi04MGRlLTRjOGMtOGM5ZC0yZDY1NDkzMzhhYzAiLCJJbXBvcnRJZCI6bnVsbCwiVGl0bGUiOiJJbXBsZW1lbnRpbmcgdGhlIHByb3RvdHlwZSIsIk5vdGUiOm51bGwsIkh5cGVybGluayI6eyIkaWQiOiIzNzciLCJBZGRyZXNzIjpudWxsLCJTdWJBZGRyZXNzIjpudWxsfSwiSXNDaGFuZ2VkIjpmYWxzZSwiSXNOZXciOmZhbHNlfSx7IiRpZCI6IjM3OCIsIkdyb3VwTmFtZSI6bnVsbCwiU3RhcnREYXRlIjoiMjAyMS0wMi0yNVQwMDowMDowMFoiLCJFbmREYXRlIjoiMjAyMS0wMy0xNlQyMzo1OTowMFoiLCJQZXJjZW50YWdlQ29tcGxldGUiOm51bGwsIlN0eWxlIjp7IiRpZCI6IjM3OSIsIlNoYXBlIjoyLCJTaGFwZVRoaWNrbmVzcyI6MSwiRHVyYXRpb25Gb3JtYXQiOjAsIkluY2x1ZGVOb25Xb3JraW5nRGF5c0luRHVyYXRpb24iOmZhbHNlLCJQZXJjZW50YWdlQ29tcGxldGVTdHlsZSI6eyIkaWQiOiIzODAiLCJGb250U2V0dGluZ3MiOnsiJGlkIjoiMzgxIiwiRm9udFNpemUiOjEwLCJGb250TmFtZSI6IkNhbGlicmkiLCJJc0JvbGQiOmZhbHNlLCJJc0l0YWxpYyI6ZmFsc2UsIklzVW5kZXJsaW5lZCI6ZmFsc2UsIlBhcmVudFN0eWxlIjpudWxsfSwiQXV0b1NpemUiOjAsIkZvcmVncm91bmQiOnsiJGlkIjoiMzgyIiwiQ29sb3IiOnsiJGlkIjoiMzg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zg0IiwiVG9wIjowLCJMZWZ0IjowLCJSaWdodCI6MCwiQm90dG9tIjowfSwiUGFkZGluZyI6eyIkaWQiOiIzODUiLCJUb3AiOjAsIkxlZnQiOjAsIlJpZ2h0IjowLCJCb3R0b20iOjB9LCJCYWNrZ3JvdW5kIjp7IiRpZCI6IjM4NiIsIkNvbG9yIjp7IiRpZCI6IjM4NyIsIkEiOjg5LCJSIjowLCJHIjowLCJCIjowfX0sIklzVmlzaWJsZSI6dHJ1ZSwiV2lkdGgiOjAuMCwiSGVpZ2h0IjowLjAsIkJvcmRlclN0eWxlIjp7IiRpZCI6IjM4OCIsIkxpbmVDb2xvciI6bnVsbCwiTGluZVdlaWdodCI6MC4wLCJMaW5lVHlwZSI6MCwiUGFyZW50U3R5bGUiOm51bGx9LCJQYXJlbnRTdHlsZSI6bnVsbH0sIkR1cmF0aW9uU3R5bGUiOnsiJGlkIjoiMzg5IiwiRm9udFNldHRpbmdzIjp7IiRpZCI6IjM5MCIsIkZvbnRTaXplIjoxMCwiRm9udE5hbWUiOiJDYWxpYnJpIiwiSXNCb2xkIjpmYWxzZSwiSXNJdGFsaWMiOmZhbHNlLCJJc1VuZGVybGluZWQiOmZhbHNlLCJQYXJlbnRTdHlsZSI6bnVsbH0sIkF1dG9TaXplIjowLCJGb3JlZ3JvdW5kIjp7IiRpZCI6IjM5MSIsIkNvbG9yIjp7IiRpZCI6IjM5M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M5MyIsIlRvcCI6MCwiTGVmdCI6MCwiUmlnaHQiOjAsIkJvdHRvbSI6MH0sIlBhZGRpbmciOnsiJGlkIjoiMzk0IiwiVG9wIjowLCJMZWZ0IjowLCJSaWdodCI6MCwiQm90dG9tIjowfSwiQmFja2dyb3VuZCI6eyIkaWQiOiIzOTUiLCJDb2xvciI6eyIkcmVmIjoiMzg3In19LCJJc1Zpc2libGUiOnRydWUsIldpZHRoIjowLjAsIkhlaWdodCI6MC4wLCJCb3JkZXJTdHlsZSI6eyIkaWQiOiIzOTYiLCJMaW5lQ29sb3IiOm51bGwsIkxpbmVXZWlnaHQiOjAuMCwiTGluZVR5cGUiOjAsIlBhcmVudFN0eWxlIjpudWxsfSwiUGFyZW50U3R5bGUiOm51bGx9LCJIb3Jpem9udGFsQ29ubmVjdG9yU3R5bGUiOnsiJGlkIjoiMzk3IiwiTGluZUNvbG9yIjp7IiRpZCI6IjM5OCIsIiR0eXBlIjoiTkxSRS5Db21tb24uRG9tLlNvbGlkQ29sb3JCcnVzaCwgTkxSRS5Db21tb24iLCJDb2xvciI6eyIkaWQiOiIzOTkiLCJBIjoyNTUsIlIiOjIwNCwiRyI6MjA0LCJCIjoyMDR9fSwiTGluZVdlaWdodCI6MS4wLCJMaW5lVHlwZSI6MCwiUGFyZW50U3R5bGUiOm51bGx9LCJWZXJ0aWNhbENvbm5lY3RvclN0eWxlIjp7IiRpZCI6IjQwMCIsIkxpbmVDb2xvciI6eyIkaWQiOiI0MDEiLCIkdHlwZSI6Ik5MUkUuQ29tbW9uLkRvbS5Tb2xpZENvbG9yQnJ1c2gsIE5MUkUuQ29tbW9uIiwiQ29sb3IiOnsiJGlkIjoiNDAyIiwiQSI6MjU1LCJSIjoyMDQsIkciOjIwNCwiQiI6MjA0fX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0MDMiLCJNYXJnaW4iOnsiJGlkIjoiNDA0IiwiVG9wIjowLCJMZWZ0Ijo0LCJSaWdodCI6NCwiQm90dG9tIjowfSwiUGFkZGluZyI6eyIkaWQiOiI0MDUiLCJUb3AiOjAsIkxlZnQiOjAsIlJpZ2h0IjowLCJCb3R0b20iOjB9LCJCYWNrZ3JvdW5kIjp7IiRpZCI6IjQwNiIsIkNvbG9yIjp7IiRpZCI6IjQwNyIsIkEiOjI1NSwiUiI6MCwiRyI6MTE0LCJCIjoxODh9fSwiSXNWaXNpYmxlIjp0cnVlLCJXaWR0aCI6MC4wLCJIZWlnaHQiOjE2LjAsIkJvcmRlclN0eWxlIjp7IiRpZCI6IjQwOCIsIkxpbmVDb2xvciI6eyIkaWQiOiI0MDkiLCIkdHlwZSI6Ik5MUkUuQ29tbW9uLkRvbS5Tb2xpZENvbG9yQnJ1c2gsIE5MUkUuQ29tbW9uIiwiQ29sb3IiOnsiJGlkIjoiNDEwIiwiQSI6MjU1LCJSIjoyNTUsIkciOjAsIkIiOjB9fSwiTGluZVdlaWdodCI6MC4wLCJMaW5lVHlwZSI6MCwiUGFyZW50U3R5bGUiOm51bGx9LCJQYXJlbnRTdHlsZSI6bnVsbH0sIlRpdGxlU3R5bGUiOnsiJGlkIjoiNDExIiwiRm9udFNldHRpbmdzIjp7IiRpZCI6IjQxMiIsIkZvbnRTaXplIjoxMSwiRm9udE5hbWUiOiJDYWxpYnJpIiwiSXNCb2xkIjp0cnVlLCJJc0l0YWxpYyI6ZmFsc2UsIklzVW5kZXJsaW5lZCI6ZmFsc2UsIlBhcmVudFN0eWxlIjpudWxsfSwiQXV0b1NpemUiOjAsIkZvcmVncm91bmQiOnsiJGlkIjoiNDEzIiwiQ29sb3IiOnsiJGlkIjoiNDE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QxNSIsIlRvcCI6MCwiTGVmdCI6MCwiUmlnaHQiOjAsIkJvdHRvbSI6MH0sIlBhZGRpbmciOnsiJGlkIjoiNDE2IiwiVG9wIjowLCJMZWZ0IjowLCJSaWdodCI6MCwiQm90dG9tIjowfSwiQmFja2dyb3VuZCI6eyIkaWQiOiI0MTciLCJDb2xvciI6eyIkcmVmIjoiMzg3In19LCJJc1Zpc2libGUiOnRydWUsIldpZHRoIjowLjAsIkhlaWdodCI6MC4wLCJCb3JkZXJTdHlsZSI6eyIkaWQiOiI0MTgiLCJMaW5lQ29sb3IiOm51bGwsIkxpbmVXZWlnaHQiOjAuMCwiTGluZVR5cGUiOjAsIlBhcmVudFN0eWxlIjpudWxsfSwiUGFyZW50U3R5bGUiOm51bGx9LCJEYXRlU3R5bGUiOnsiJGlkIjoiNDE5IiwiRm9udFNldHRpbmdzIjp7IiRpZCI6IjQyMCIsIkZvbnRTaXplIjoxMCwiRm9udE5hbWUiOiJDYWxpYnJpIiwiSXNCb2xkIjpmYWxzZSwiSXNJdGFsaWMiOmZhbHNlLCJJc1VuZGVybGluZWQiOmZhbHNlLCJQYXJlbnRTdHlsZSI6bnVsbH0sIkF1dG9TaXplIjowLCJGb3JlZ3JvdW5kIjp7IiRpZCI6IjQyMSIsIkNvbG9yIjp7IiRpZCI6IjQyM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DIzIiwiVG9wIjowLCJMZWZ0IjowLCJSaWdodCI6MCwiQm90dG9tIjowfSwiUGFkZGluZyI6eyIkaWQiOiI0MjQiLCJUb3AiOjAsIkxlZnQiOjAsIlJpZ2h0IjowLCJCb3R0b20iOjB9LCJCYWNrZ3JvdW5kIjp7IiRpZCI6IjQyNSIsIkNvbG9yIjp7IiRyZWYiOiIzODcifX0sIklzVmlzaWJsZSI6dHJ1ZSwiV2lkdGgiOjAuMCwiSGVpZ2h0IjowLjAsIkJvcmRlclN0eWxlIjp7IiRpZCI6IjQyNiIsIkxpbmVDb2xvciI6bnVsbCwiTGluZVdlaWdodCI6MC4wLCJMaW5lVHlwZSI6MCwiUGFyZW50U3R5bGUiOm51bGx9LCJQYXJlbnRTdHlsZSI6bnVsbH0sIkRhdGVGb3JtYXQiOnsiJGlkIjoiNDI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yOCIsIkZvcm1hdCI6MCwiSXNWaXNpYmxlIjpmYWxzZSwiTGFzdEtub3duVmlzaWJpbGl0eVN0YXRlIjpmYWxzZX0sIklzVmlzaWJsZSI6dHJ1ZSwiUGFyZW50U3R5bGUiOm51bGx9LCJJbmRleCI6NCwiU21hcnREdXJhdGlvbkFjdGl2YXRlZCI6ZmFsc2UsIkRhdGVGb3JtYXQiOnsiJHJlZiI6IjQyNyJ9LCJXZWVrTnVtYmVyaW5nIjp7IiRpZCI6IjQyOSIsIkZvcm1hdCI6MCwiSXNWaXNpYmxlIjpmYWxzZSwiTGFzdEtub3duVmlzaWJpbGl0eVN0YXRlIjpmYWxzZX0sIklkIjoiMTE1NGY5Y2QtMDJkNi00ODkzLWJkN2MtOTJjODMzMzAxZTRmIiwiSW1wb3J0SWQiOm51bGwsIlRpdGxlIjoiVGVzdGluZyB0aGUgZGV2ZWxvcGVkIHByb3RvdHlwZSIsIk5vdGUiOm51bGwsIkh5cGVybGluayI6eyIkaWQiOiI0MzAiLCJBZGRyZXNzIjpudWxsLCJTdWJBZGRyZXNzIjpudWxsfSwiSXNDaGFuZ2VkIjpmYWxzZSwiSXNOZXciOmZhbHNlfSx7IiRpZCI6IjQzMSIsIkdyb3VwTmFtZSI6bnVsbCwiU3RhcnREYXRlIjoiMjAyMS0wMy0xN1QwMDowMDowMFoiLCJFbmREYXRlIjoiMjAyMS0wNC0xNVQyMzo1OTowMFoiLCJQZXJjZW50YWdlQ29tcGxldGUiOm51bGwsIlN0eWxlIjp7IiRpZCI6IjQzMiIsIlNoYXBlIjoyLCJTaGFwZVRoaWNrbmVzcyI6MSwiRHVyYXRpb25Gb3JtYXQiOjAsIkluY2x1ZGVOb25Xb3JraW5nRGF5c0luRHVyYXRpb24iOmZhbHNlLCJQZXJjZW50YWdlQ29tcGxldGVTdHlsZSI6eyIkaWQiOiI0MzMiLCJGb250U2V0dGluZ3MiOnsiJGlkIjoiNDM0IiwiRm9udFNpemUiOjEwLCJGb250TmFtZSI6IkNhbGlicmkiLCJJc0JvbGQiOmZhbHNlLCJJc0l0YWxpYyI6ZmFsc2UsIklzVW5kZXJsaW5lZCI6ZmFsc2UsIlBhcmVudFN0eWxlIjpudWxsfSwiQXV0b1NpemUiOjAsIkZvcmVncm91bmQiOnsiJGlkIjoiNDM1IiwiQ29sb3IiOnsiJGlkIjoiNDM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DM3IiwiVG9wIjowLCJMZWZ0IjowLCJSaWdodCI6MCwiQm90dG9tIjowfSwiUGFkZGluZyI6eyIkaWQiOiI0MzgiLCJUb3AiOjAsIkxlZnQiOjAsIlJpZ2h0IjowLCJCb3R0b20iOjB9LCJCYWNrZ3JvdW5kIjp7IiRpZCI6IjQzOSIsIkNvbG9yIjp7IiRpZCI6IjQ0MCIsIkEiOjg5LCJSIjowLCJHIjowLCJCIjowfX0sIklzVmlzaWJsZSI6dHJ1ZSwiV2lkdGgiOjAuMCwiSGVpZ2h0IjowLjAsIkJvcmRlclN0eWxlIjp7IiRpZCI6IjQ0MSIsIkxpbmVDb2xvciI6bnVsbCwiTGluZVdlaWdodCI6MC4wLCJMaW5lVHlwZSI6MCwiUGFyZW50U3R5bGUiOm51bGx9LCJQYXJlbnRTdHlsZSI6bnVsbH0sIkR1cmF0aW9uU3R5bGUiOnsiJGlkIjoiNDQyIiwiRm9udFNldHRpbmdzIjp7IiRpZCI6IjQ0MyIsIkZvbnRTaXplIjoxMCwiRm9udE5hbWUiOiJDYWxpYnJpIiwiSXNCb2xkIjpmYWxzZSwiSXNJdGFsaWMiOmZhbHNlLCJJc1VuZGVybGluZWQiOmZhbHNlLCJQYXJlbnRTdHlsZSI6bnVsbH0sIkF1dG9TaXplIjowLCJGb3JlZ3JvdW5kIjp7IiRpZCI6IjQ0NCIsIkNvbG9yIjp7IiRpZCI6IjQ0N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Q0NiIsIlRvcCI6MCwiTGVmdCI6MCwiUmlnaHQiOjAsIkJvdHRvbSI6MH0sIlBhZGRpbmciOnsiJGlkIjoiNDQ3IiwiVG9wIjowLCJMZWZ0IjowLCJSaWdodCI6MCwiQm90dG9tIjowfSwiQmFja2dyb3VuZCI6eyIkaWQiOiI0NDgiLCJDb2xvciI6eyIkcmVmIjoiNDQwIn19LCJJc1Zpc2libGUiOnRydWUsIldpZHRoIjowLjAsIkhlaWdodCI6MC4wLCJCb3JkZXJTdHlsZSI6eyIkaWQiOiI0NDkiLCJMaW5lQ29sb3IiOm51bGwsIkxpbmVXZWlnaHQiOjAuMCwiTGluZVR5cGUiOjAsIlBhcmVudFN0eWxlIjpudWxsfSwiUGFyZW50U3R5bGUiOm51bGx9LCJIb3Jpem9udGFsQ29ubmVjdG9yU3R5bGUiOnsiJGlkIjoiNDUwIiwiTGluZUNvbG9yIjp7IiRpZCI6IjQ1MSIsIiR0eXBlIjoiTkxSRS5Db21tb24uRG9tLlNvbGlkQ29sb3JCcnVzaCwgTkxSRS5Db21tb24iLCJDb2xvciI6eyIkaWQiOiI0NTIiLCJBIjoyNTUsIlIiOjIwNCwiRyI6MjA0LCJCIjoyMDR9fSwiTGluZVdlaWdodCI6MS4wLCJMaW5lVHlwZSI6MCwiUGFyZW50U3R5bGUiOm51bGx9LCJWZXJ0aWNhbENvbm5lY3RvclN0eWxlIjp7IiRpZCI6IjQ1MyIsIkxpbmVDb2xvciI6eyIkaWQiOiI0NTQiLCIkdHlwZSI6Ik5MUkUuQ29tbW9uLkRvbS5Tb2xpZENvbG9yQnJ1c2gsIE5MUkUuQ29tbW9uIiwiQ29sb3IiOnsiJGlkIjoiNDU1IiwiQSI6MjU1LCJSIjoyMDQsIkciOjIwNCwiQiI6MjA0fX0sIkxpbmVXZWlnaHQiOjAuMCwiTGluZVR5cGUiOjAsIlBhcmVudFN0eWxlIjpudWxsfSwiTWFyZ2luIjpudWxsLCJTdGFydERhdGVQb3NpdGlvbiI6MywiRW5kRGF0ZVBvc2l0aW9uIjo0LCJEYXRlSXNWaXNpYmxlIjp0cnVlLCJUaXRsZVBvc2l0aW9uIjowLCJEdXJhdGlvblBvc2l0aW9uIjo2LCJQZXJjZW50YWdlQ29tcGxldGVkUG9zaXRpb24iOjYsIlNwYWNpbmciOjUsIklzQmVsb3dUaW1lYmFuZCI6dHJ1ZSwiUGVyY2VudGFnZUNvbXBsZXRlU2hhcGVPcGFjaXR5IjozNSwiU2hhcGVTdHlsZSI6eyIkaWQiOiI0NTYiLCJNYXJnaW4iOnsiJGlkIjoiNDU3IiwiVG9wIjowLCJMZWZ0Ijo0LCJSaWdodCI6NCwiQm90dG9tIjowfSwiUGFkZGluZyI6eyIkaWQiOiI0NTgiLCJUb3AiOjAsIkxlZnQiOjAsIlJpZ2h0IjowLCJCb3R0b20iOjB9LCJCYWNrZ3JvdW5kIjp7IiRpZCI6IjQ1OSIsIkNvbG9yIjp7IiRpZCI6IjQ2MCIsIkEiOjI1NSwiUiI6MCwiRyI6MTE0LCJCIjoxODh9fSwiSXNWaXNpYmxlIjp0cnVlLCJXaWR0aCI6MC4wLCJIZWlnaHQiOjE2LjAsIkJvcmRlclN0eWxlIjp7IiRpZCI6IjQ2MSIsIkxpbmVDb2xvciI6eyIkaWQiOiI0NjIiLCIkdHlwZSI6Ik5MUkUuQ29tbW9uLkRvbS5Tb2xpZENvbG9yQnJ1c2gsIE5MUkUuQ29tbW9uIiwiQ29sb3IiOnsiJGlkIjoiNDYzIiwiQSI6MjU1LCJSIjoyNTUsIkciOjAsIkIiOjB9fSwiTGluZVdlaWdodCI6MC4wLCJMaW5lVHlwZSI6MCwiUGFyZW50U3R5bGUiOm51bGx9LCJQYXJlbnRTdHlsZSI6bnVsbH0sIlRpdGxlU3R5bGUiOnsiJGlkIjoiNDY0IiwiRm9udFNldHRpbmdzIjp7IiRpZCI6IjQ2NSIsIkZvbnRTaXplIjoxMSwiRm9udE5hbWUiOiJDYWxpYnJpIiwiSXNCb2xkIjp0cnVlLCJJc0l0YWxpYyI6ZmFsc2UsIklzVW5kZXJsaW5lZCI6ZmFsc2UsIlBhcmVudFN0eWxlIjpudWxsfSwiQXV0b1NpemUiOjAsIkZvcmVncm91bmQiOnsiJGlkIjoiNDY2IiwiQ29sb3IiOnsiJGlkIjoiNDY3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Q2OCIsIlRvcCI6MCwiTGVmdCI6MCwiUmlnaHQiOjAsIkJvdHRvbSI6MH0sIlBhZGRpbmciOnsiJGlkIjoiNDY5IiwiVG9wIjowLCJMZWZ0IjowLCJSaWdodCI6MCwiQm90dG9tIjowfSwiQmFja2dyb3VuZCI6eyIkaWQiOiI0NzAiLCJDb2xvciI6eyIkcmVmIjoiNDQwIn19LCJJc1Zpc2libGUiOnRydWUsIldpZHRoIjowLjAsIkhlaWdodCI6MC4wLCJCb3JkZXJTdHlsZSI6eyIkaWQiOiI0NzEiLCJMaW5lQ29sb3IiOm51bGwsIkxpbmVXZWlnaHQiOjAuMCwiTGluZVR5cGUiOjAsIlBhcmVudFN0eWxlIjpudWxsfSwiUGFyZW50U3R5bGUiOm51bGx9LCJEYXRlU3R5bGUiOnsiJGlkIjoiNDcyIiwiRm9udFNldHRpbmdzIjp7IiRpZCI6IjQ3MyIsIkZvbnRTaXplIjoxMCwiRm9udE5hbWUiOiJDYWxpYnJpIiwiSXNCb2xkIjpmYWxzZSwiSXNJdGFsaWMiOmZhbHNlLCJJc1VuZGVybGluZWQiOmZhbHNlLCJQYXJlbnRTdHlsZSI6bnVsbH0sIkF1dG9TaXplIjowLCJGb3JlZ3JvdW5kIjp7IiRpZCI6IjQ3NCIsIkNvbG9yIjp7IiRpZCI6IjQ3N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Dc2IiwiVG9wIjowLCJMZWZ0IjowLCJSaWdodCI6MCwiQm90dG9tIjowfSwiUGFkZGluZyI6eyIkaWQiOiI0NzciLCJUb3AiOjAsIkxlZnQiOjAsIlJpZ2h0IjowLCJCb3R0b20iOjB9LCJCYWNrZ3JvdW5kIjp7IiRpZCI6IjQ3OCIsIkNvbG9yIjp7IiRyZWYiOiI0NDAifX0sIklzVmlzaWJsZSI6dHJ1ZSwiV2lkdGgiOjAuMCwiSGVpZ2h0IjowLjAsIkJvcmRlclN0eWxlIjp7IiRpZCI6IjQ3OSIsIkxpbmVDb2xvciI6bnVsbCwiTGluZVdlaWdodCI6MC4wLCJMaW5lVHlwZSI6MCwiUGFyZW50U3R5bGUiOm51bGx9LCJQYXJlbnRTdHlsZSI6bnVsbH0sIkRhdGVGb3JtYXQiOnsiJGlkIjoiNDg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4MSIsIkZvcm1hdCI6MCwiSXNWaXNpYmxlIjpmYWxzZSwiTGFzdEtub3duVmlzaWJpbGl0eVN0YXRlIjpmYWxzZX0sIklzVmlzaWJsZSI6dHJ1ZSwiUGFyZW50U3R5bGUiOm51bGx9LCJJbmRleCI6NSwiU21hcnREdXJhdGlvbkFjdGl2YXRlZCI6ZmFsc2UsIkRhdGVGb3JtYXQiOnsiJHJlZiI6IjQ4MCJ9LCJXZWVrTnVtYmVyaW5nIjp7IiRpZCI6IjQ4MiIsIkZvcm1hdCI6MCwiSXNWaXNpYmxlIjpmYWxzZSwiTGFzdEtub3duVmlzaWJpbGl0eVN0YXRlIjpmYWxzZX0sIklkIjoiM2E5MmE4MmEtMmJkZi00NGVmLTg1MDUtMTNmNjM0NTk2NmRkIiwiSW1wb3J0SWQiOm51bGwsIlRpdGxlIjoiV3JpdGluZyB0aGUgUmVwb3J0IiwiTm90ZSI6bnVsbCwiSHlwZXJsaW5rIjp7IiRpZCI6IjQ4MyIsIkFkZHJlc3MiOm51bGwsIlN1YkFkZHJlc3MiOm51bGx9LCJJc0NoYW5nZWQiOmZhbHNlLCJJc05ldyI6ZmFsc2V9XSwiU3dpbWxhbmVzIjpbXSwiTXNQcm9qZWN0SXRlbXNUcmVlIjp7IiRpZCI6IjQ4NCIsIlJvb3QiOnsiSW1wb3J0SWQiOm51bGwsIklzSW1wb3J0ZWQiOmZhbHNlLCJDaGlsZHJlbiI6W119fSwiTWV0YWRhdGEiOnsiJGlkIjoiNDg1IiwiUmVjZW50Q29sb3JzQ29sbGVjdGlvbiI6IltdIn0sIlNldHRpbmdzIjp7IiRpZCI6IjQ4NiIsIkltcGFPcHRpb25zIjp7IiRpZCI6IjQ4Ny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Q4OCIsIlVzZVRpbWUiOmZhbHNlLCJXb3JrRGF5U3RhcnQiOiIwMDowMDowMCIsIldvcmtEYXlFbmQiOiIyMzo1OTowMCJ9LCJMYXN0VXNlZFRlbXBsYXRlSWQiOiJiNmU1NGI4OC03ZGM1LTQyZDgtOGM5OC04ZTg4MTUyMzU3MDIiLCJGaXJzdFdlZWtPZlllYXIiOjB9"/>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 name="OTLELAPSEDSTYLE" val="Thick"/>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TODAYPOSITION" val="Above"/>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01-01T00:00:00.0000000Z"/>
  <p:tag name="OTLENDDATE" val="2021-01-11T23:59:00.0000000Z"/>
  <p:tag name="OTLDURATIONFORMAT" val="day"/>
  <p:tag name="OTLSPACING" val="5"/>
  <p:tag name="OTLMARKERSHAPE" val="OTL"/>
  <p:tag name="OTLDATEFORMATDATEISVISIBLE" val="True"/>
  <p:tag name="OTLSHAPETHICKNESSTYPE" val="Regular"/>
</p:tagLst>
</file>

<file path=ppt/tags/tag63.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01-01T00:00:00.0000000Z"/>
  <p:tag name="OTLENDDATE" val="2021-01-11T23:59:00.0000000Z"/>
  <p:tag name="OTLDURATIONFORMAT" val="day"/>
  <p:tag name="OTLSPACING" val="5"/>
  <p:tag name="OTLMARKERSHAPE" val="OTL"/>
  <p:tag name="OTLDATEFORMATDATEISVISIBLE" val="True"/>
  <p:tag name="OTLSHAPETHICKNESSTYPE" val="Regular"/>
</p:tagLst>
</file>

<file path=ppt/tags/tag64.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01-01T00:00:00.0000000Z"/>
  <p:tag name="OTLENDDATE" val="2021-01-11T23:59:00.0000000Z"/>
  <p:tag name="OTLDURATIONFORMAT" val="day"/>
  <p:tag name="OTLSPACING" val="5"/>
  <p:tag name="OTLMARKERSHAPE" val="OTL"/>
  <p:tag name="OTLDATEFORMATDATEISVISIBLE" val="True"/>
  <p:tag name="OTLSHAPETHICKNESSTYPE" val="Regular"/>
</p:tagLst>
</file>

<file path=ppt/tags/tag65.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01-01T00:00:00.0000000Z"/>
  <p:tag name="OTLENDDATE" val="2021-01-11T23:59:00.0000000Z"/>
  <p:tag name="OTLDURATIONFORMAT" val="day"/>
  <p:tag name="OTLSPACING" val="5"/>
  <p:tag name="OTLMARKERSHAPE" val="OTL"/>
  <p:tag name="OTLDATEFORMATDATEISVISIBLE" val="True"/>
  <p:tag name="OTLSHAPETHICKNESSTYPE" val="Regular"/>
</p:tagLst>
</file>

<file path=ppt/tags/tag66.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01-01T00:00:00.0000000Z"/>
  <p:tag name="OTLENDDATE" val="2021-01-11T23:59:00.0000000Z"/>
  <p:tag name="OTLDURATIONFORMAT" val="day"/>
  <p:tag name="OTLSPACING" val="5"/>
  <p:tag name="OTLMARKERSHAPE" val="OTL"/>
  <p:tag name="OTLDATEFORMATDATEISVISIBLE" val="True"/>
  <p:tag name="OTLSHAPETHICKNESSTYPE" val="Regular"/>
</p:tagLst>
</file>

<file path=ppt/tags/tag67.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01-01T00:00:00.0000000Z"/>
  <p:tag name="OTLENDDATE" val="2021-01-11T23:59:00.0000000Z"/>
  <p:tag name="OTLDURATIONFORMAT" val="day"/>
  <p:tag name="OTLSPACING" val="5"/>
  <p:tag name="OTLMARKERSHAPE" val="OTL"/>
  <p:tag name="OTLDATEFORMATDATEISVISIBLE" val="True"/>
  <p:tag name="OTLSHAPETHICKNESSTYPE" val="Regular"/>
</p:tagLst>
</file>

<file path=ppt/tags/tag68.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01-01T00:00:00.0000000Z"/>
  <p:tag name="OTLENDDATE" val="2021-01-11T23:59:00.0000000Z"/>
  <p:tag name="OTLDURATIONFORMAT" val="day"/>
  <p:tag name="OTLSPACING" val="5"/>
  <p:tag name="OTLMARKERSHAPE" val="OTL"/>
  <p:tag name="OTLDATEFORMATDATEISVISIBLE" val="True"/>
  <p:tag name="OTLSHAPETHICKNESSTYPE" val="Regular"/>
</p:tagLst>
</file>

<file path=ppt/tags/tag69.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01-01T00:00:00.0000000Z"/>
  <p:tag name="OTLENDDATE" val="2021-01-11T23:59:00.0000000Z"/>
  <p:tag name="OTLDURATIONFORMAT" val="day"/>
  <p:tag name="OTLSPACING" val="5"/>
  <p:tag name="OTLMARKERSHAPE" val="OTL"/>
  <p:tag name="OTLDATEFORMATDATEISVISIBLE" val="True"/>
  <p:tag name="OTLSHAPETHICKNESSTYPE" val="Regular"/>
</p:tagLst>
</file>

<file path=ppt/tags/tag7.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01-01T00:00:00.0000000Z"/>
  <p:tag name="OTLENDDATE" val="2021-01-11T23:59:00.0000000Z"/>
  <p:tag name="OTLDURATIONFORMAT" val="day"/>
  <p:tag name="OTLSPACING" val="5"/>
  <p:tag name="OTLMARKERSHAPE" val="OTL"/>
  <p:tag name="OTLDATEFORMATDATEISVISIBLE" val="True"/>
  <p:tag name="OTLSHAPETHICKNESSTYPE" val="Regular"/>
</p:tagLst>
</file>

<file path=ppt/tags/tag70.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01-01T00:00:00.0000000Z"/>
  <p:tag name="OTLENDDATE" val="2021-01-11T23:59:00.0000000Z"/>
  <p:tag name="OTLDURATIONFORMAT" val="day"/>
  <p:tag name="OTLSPACING" val="5"/>
  <p:tag name="OTLMARKERSHAPE" val="OTL"/>
  <p:tag name="OTLDATEFORMATDATEISVISIBLE" val="True"/>
  <p:tag name="OTLSHAPETHICKNESSTYPE" val="Regular"/>
</p:tagLst>
</file>

<file path=ppt/tags/tag71.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01-01T00:00:00.0000000Z"/>
  <p:tag name="OTLENDDATE" val="2021-01-11T23:59:00.0000000Z"/>
  <p:tag name="OTLDURATIONFORMAT" val="day"/>
  <p:tag name="OTLSPACING" val="5"/>
  <p:tag name="OTLMARKERSHAPE" val="OTL"/>
  <p:tag name="OTLDATEFORMATDATEISVISIBLE" val="True"/>
  <p:tag name="OTLSHAPETHICKNESSTYPE" val="Regular"/>
</p:tagLst>
</file>

<file path=ppt/tags/tag72.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01-01T00:00:00.0000000Z"/>
  <p:tag name="OTLENDDATE" val="2021-01-11T23:59:00.0000000Z"/>
  <p:tag name="OTLDURATIONFORMAT" val="day"/>
  <p:tag name="OTLSPACING" val="5"/>
  <p:tag name="OTLMARKERSHAPE" val="OTL"/>
  <p:tag name="OTLDATEFORMATDATEISVISIBLE" val="True"/>
  <p:tag name="OTLSHAPETHICKNESSTYPE" val="Regular"/>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تسلسل من ادركها بوربوينت">
  <a:themeElements>
    <a:clrScheme name="Custom 3">
      <a:dk1>
        <a:sysClr val="windowText" lastClr="000000"/>
      </a:dk1>
      <a:lt1>
        <a:sysClr val="window" lastClr="FFFFFF"/>
      </a:lt1>
      <a:dk2>
        <a:srgbClr val="44546A"/>
      </a:dk2>
      <a:lt2>
        <a:srgbClr val="E7E6E6"/>
      </a:lt2>
      <a:accent1>
        <a:srgbClr val="6965DB"/>
      </a:accent1>
      <a:accent2>
        <a:srgbClr val="648AF2"/>
      </a:accent2>
      <a:accent3>
        <a:srgbClr val="5DB1FD"/>
      </a:accent3>
      <a:accent4>
        <a:srgbClr val="13BECB"/>
      </a:accent4>
      <a:accent5>
        <a:srgbClr val="34DEEC"/>
      </a:accent5>
      <a:accent6>
        <a:srgbClr val="6FF9E0"/>
      </a:accent6>
      <a:hlink>
        <a:srgbClr val="0563C1"/>
      </a:hlink>
      <a:folHlink>
        <a:srgbClr val="954F72"/>
      </a:folHlink>
    </a:clrScheme>
    <a:fontScheme name="JF Flat">
      <a:majorFont>
        <a:latin typeface="JF Flat"/>
        <a:ea typeface=""/>
        <a:cs typeface="JF Flat"/>
      </a:majorFont>
      <a:minorFont>
        <a:latin typeface="JF Flat"/>
        <a:ea typeface=""/>
        <a:cs typeface="JF Flat"/>
      </a:minorFont>
    </a:fontScheme>
    <a:fmtScheme name="مادة Grung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658</TotalTime>
  <Words>1462</Words>
  <Application>Microsoft Office PowerPoint</Application>
  <PresentationFormat>شاشة عريضة</PresentationFormat>
  <Paragraphs>533</Paragraphs>
  <Slides>31</Slides>
  <Notes>30</Notes>
  <HiddenSlides>0</HiddenSlides>
  <MMClips>0</MMClips>
  <ScaleCrop>false</ScaleCrop>
  <HeadingPairs>
    <vt:vector size="6" baseType="variant">
      <vt:variant>
        <vt:lpstr>الخطوط المستخدمة</vt:lpstr>
      </vt:variant>
      <vt:variant>
        <vt:i4>8</vt:i4>
      </vt:variant>
      <vt:variant>
        <vt:lpstr>نسق</vt:lpstr>
      </vt:variant>
      <vt:variant>
        <vt:i4>1</vt:i4>
      </vt:variant>
      <vt:variant>
        <vt:lpstr>عناوين الشرائح</vt:lpstr>
      </vt:variant>
      <vt:variant>
        <vt:i4>31</vt:i4>
      </vt:variant>
    </vt:vector>
  </HeadingPairs>
  <TitlesOfParts>
    <vt:vector size="40" baseType="lpstr">
      <vt:lpstr>Algerian</vt:lpstr>
      <vt:lpstr>Arial</vt:lpstr>
      <vt:lpstr>Calibri</vt:lpstr>
      <vt:lpstr>JF Flat</vt:lpstr>
      <vt:lpstr>JF Flat (العناوين)</vt:lpstr>
      <vt:lpstr>Open Sans</vt:lpstr>
      <vt:lpstr>Roboto</vt:lpstr>
      <vt:lpstr>Wingdings</vt:lpstr>
      <vt:lpstr>تسلسل من ادركها بوربوينت</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96653</dc:creator>
  <cp:lastModifiedBy>نايف بن علي بن احمد آل عتيق الغامدي</cp:lastModifiedBy>
  <cp:revision>23</cp:revision>
  <dcterms:created xsi:type="dcterms:W3CDTF">2021-03-16T18:19:26Z</dcterms:created>
  <dcterms:modified xsi:type="dcterms:W3CDTF">2021-03-17T18:56:48Z</dcterms:modified>
</cp:coreProperties>
</file>