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43897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GB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SHAIK HAMAD NABI SAHEB</a:t>
            </a:r>
            <a:endParaRPr lang="en-IN" spc="-10" dirty="0" smtClean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26</a:t>
            </a:r>
            <a:r>
              <a:rPr lang="en-IN" spc="-10" baseline="300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nd</a:t>
            </a:r>
            <a:r>
              <a:rPr lang="en-IN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https://github.com/PraneethaAtukuri/Data-Science-and-Machine-Learning-Capstone-Project/blob/main/EDA%20with%20Data%20Visualization.ipynb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1656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8</cp:revision>
  <dcterms:created xsi:type="dcterms:W3CDTF">2024-03-20T08:56:52Z</dcterms:created>
  <dcterms:modified xsi:type="dcterms:W3CDTF">2024-03-26T05:55:36Z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