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Adiel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Hamad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</a:t>
            </a:r>
            <a:r>
              <a:rPr lang="en-US" sz="4400" dirty="0" smtClean="0"/>
              <a:t>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Node js</a:t>
            </a:r>
          </a:p>
          <a:p>
            <a:r>
              <a:rPr lang="en-US" sz="4800" dirty="0" smtClean="0"/>
              <a:t>Heroku</a:t>
            </a:r>
          </a:p>
          <a:p>
            <a:r>
              <a:rPr lang="en-US" sz="4800" dirty="0" smtClean="0"/>
              <a:t>pwa  </a:t>
            </a:r>
          </a:p>
        </p:txBody>
      </p:sp>
    </p:spTree>
    <p:extLst>
      <p:ext uri="{BB962C8B-B14F-4D97-AF65-F5344CB8AC3E}">
        <p14:creationId xmlns:p14="http://schemas.microsoft.com/office/powerpoint/2010/main" val="96383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</a:t>
            </a:r>
            <a:r>
              <a:rPr lang="en-US" sz="4400" dirty="0" smtClean="0"/>
              <a:t>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2nd Module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47" y="2063396"/>
            <a:ext cx="4707731" cy="29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Make project and deploy it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HAMAD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</a:t>
            </a:r>
            <a:r>
              <a:rPr lang="en-US" sz="4400" dirty="0" smtClean="0"/>
              <a:t>(3)(</a:t>
            </a:r>
            <a:r>
              <a:rPr lang="en-US" sz="4400" dirty="0" err="1" smtClean="0"/>
              <a:t>Devops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React native</a:t>
            </a:r>
          </a:p>
          <a:p>
            <a:r>
              <a:rPr lang="en-US" sz="4800" dirty="0" smtClean="0"/>
              <a:t>Linux</a:t>
            </a:r>
          </a:p>
          <a:p>
            <a:r>
              <a:rPr lang="en-US" sz="4800" dirty="0" smtClean="0"/>
              <a:t>Docker</a:t>
            </a:r>
          </a:p>
          <a:p>
            <a:r>
              <a:rPr lang="en-US" sz="4800" dirty="0" smtClean="0"/>
              <a:t>Kubernaties</a:t>
            </a:r>
          </a:p>
        </p:txBody>
      </p:sp>
    </p:spTree>
    <p:extLst>
      <p:ext uri="{BB962C8B-B14F-4D97-AF65-F5344CB8AC3E}">
        <p14:creationId xmlns:p14="http://schemas.microsoft.com/office/powerpoint/2010/main" val="15055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4" y="679269"/>
            <a:ext cx="8786451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31" y="354874"/>
            <a:ext cx="9144000" cy="51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2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   Web Mobile and Cloud Native Computing</a:t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                           Module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  HTML 5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53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Css3 </a:t>
            </a:r>
          </a:p>
          <a:p>
            <a:r>
              <a:rPr lang="en-US" sz="4800" dirty="0" smtClean="0"/>
              <a:t>Bootstrap </a:t>
            </a:r>
          </a:p>
          <a:p>
            <a:r>
              <a:rPr lang="en-US" sz="4800" dirty="0" smtClean="0"/>
              <a:t>Metalize CSS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52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java Script(Top trending Language)</a:t>
            </a:r>
          </a:p>
          <a:p>
            <a:r>
              <a:rPr lang="en-US" sz="4800" dirty="0" smtClean="0"/>
              <a:t>GIT</a:t>
            </a:r>
          </a:p>
          <a:p>
            <a:r>
              <a:rPr lang="en-US" sz="4800" dirty="0" err="1" smtClean="0"/>
              <a:t>FireBase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990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Firs Module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47" y="2063396"/>
            <a:ext cx="4707731" cy="29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Make project and deploy it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HAMAD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dirty="0"/>
              <a:t>Web </a:t>
            </a:r>
            <a:r>
              <a:rPr lang="en-US" sz="4400" dirty="0" smtClean="0"/>
              <a:t>Mobile </a:t>
            </a:r>
            <a:r>
              <a:rPr lang="en-US" sz="4400" dirty="0"/>
              <a:t>and Cloud Native Computing</a:t>
            </a:r>
            <a:br>
              <a:rPr lang="en-US" sz="4400" dirty="0"/>
            </a:br>
            <a:r>
              <a:rPr lang="en-US" sz="4400" dirty="0"/>
              <a:t>                            Module </a:t>
            </a:r>
            <a:r>
              <a:rPr lang="en-US" sz="4400" dirty="0" smtClean="0"/>
              <a:t>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Advance concept of JS </a:t>
            </a:r>
          </a:p>
          <a:p>
            <a:r>
              <a:rPr lang="en-US" sz="4800" dirty="0" smtClean="0"/>
              <a:t>React (</a:t>
            </a:r>
            <a:r>
              <a:rPr lang="en-US" sz="4800" dirty="0" smtClean="0">
                <a:solidFill>
                  <a:srgbClr val="00B0F0"/>
                </a:solidFill>
              </a:rPr>
              <a:t>Matrili Ui </a:t>
            </a:r>
            <a:r>
              <a:rPr lang="en-US" sz="4800" dirty="0" smtClean="0">
                <a:solidFill>
                  <a:srgbClr val="FF0000"/>
                </a:solidFill>
              </a:rPr>
              <a:t>and   </a:t>
            </a:r>
            <a:r>
              <a:rPr lang="en-US" sz="4800" dirty="0" smtClean="0">
                <a:solidFill>
                  <a:srgbClr val="00B050"/>
                </a:solidFill>
              </a:rPr>
              <a:t>Aunt </a:t>
            </a:r>
            <a:r>
              <a:rPr lang="en-US" sz="4800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sz="4800" dirty="0" smtClean="0"/>
              <a:t>Redux (Redux persist)</a:t>
            </a:r>
          </a:p>
        </p:txBody>
      </p:sp>
    </p:spTree>
    <p:extLst>
      <p:ext uri="{BB962C8B-B14F-4D97-AF65-F5344CB8AC3E}">
        <p14:creationId xmlns:p14="http://schemas.microsoft.com/office/powerpoint/2010/main" val="173556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30</TotalTime>
  <Words>119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Welcome Adiel</vt:lpstr>
      <vt:lpstr>PowerPoint Presentation</vt:lpstr>
      <vt:lpstr>PowerPoint Presentation</vt:lpstr>
      <vt:lpstr>   Web Mobile and Cloud Native Computing                             Module (1)</vt:lpstr>
      <vt:lpstr> Web Mobile and Cloud Native Computing                             Module (1)</vt:lpstr>
      <vt:lpstr> Web Mobile and Cloud Native Computing                             Module (1)</vt:lpstr>
      <vt:lpstr> Web Mobile and Cloud Native Computing                             Module (1)</vt:lpstr>
      <vt:lpstr>Make project and deploy it</vt:lpstr>
      <vt:lpstr> Web Mobile and Cloud Native Computing                             Module (2)</vt:lpstr>
      <vt:lpstr> Web Mobile and Cloud Native Computing                             Module (2)</vt:lpstr>
      <vt:lpstr> Web Mobile and Cloud Native Computing                             Module (2)</vt:lpstr>
      <vt:lpstr>Make project and deploy it</vt:lpstr>
      <vt:lpstr> Web Mobile and Cloud Native Computing                             Module (3)(Devops)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Alex</dc:title>
  <dc:creator>Windows User</dc:creator>
  <cp:lastModifiedBy>Windows User</cp:lastModifiedBy>
  <cp:revision>11</cp:revision>
  <dcterms:created xsi:type="dcterms:W3CDTF">2020-04-13T00:34:46Z</dcterms:created>
  <dcterms:modified xsi:type="dcterms:W3CDTF">2020-05-28T02:57:57Z</dcterms:modified>
</cp:coreProperties>
</file>