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Husnain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MuHammad</a:t>
            </a:r>
            <a:r>
              <a:rPr lang="en-US" dirty="0" smtClean="0"/>
              <a:t> </a:t>
            </a:r>
            <a:r>
              <a:rPr lang="en-US" dirty="0" err="1" smtClean="0"/>
              <a:t>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917628"/>
            <a:ext cx="9157063" cy="36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Lern,INTERN,eARN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Vs code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7" y="2357437"/>
            <a:ext cx="2752316" cy="27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2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Welcome Husnain</vt:lpstr>
      <vt:lpstr>PowerPoint Presentation</vt:lpstr>
      <vt:lpstr>Lern,INTERN,eARN  </vt:lpstr>
      <vt:lpstr>Tool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Ravi Shah</dc:title>
  <dc:creator>Windows User</dc:creator>
  <cp:lastModifiedBy>Windows User</cp:lastModifiedBy>
  <cp:revision>4</cp:revision>
  <dcterms:created xsi:type="dcterms:W3CDTF">2020-03-16T12:24:31Z</dcterms:created>
  <dcterms:modified xsi:type="dcterms:W3CDTF">2020-03-27T19:07:24Z</dcterms:modified>
</cp:coreProperties>
</file>