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slideLayouts/slideLayout39.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6.xml" ContentType="application/vnd.openxmlformats-officedocument.presentationml.slideMaster+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 id="2147483727" r:id="rId3"/>
    <p:sldMasterId id="2147483733" r:id="rId4"/>
    <p:sldMasterId id="2147483739" r:id="rId5"/>
    <p:sldMasterId id="2147483751" r:id="rId6"/>
  </p:sldMasterIdLst>
  <p:notesMasterIdLst>
    <p:notesMasterId r:id="rId43"/>
  </p:notesMasterIdLst>
  <p:sldIdLst>
    <p:sldId id="319" r:id="rId7"/>
    <p:sldId id="259" r:id="rId8"/>
    <p:sldId id="262" r:id="rId9"/>
    <p:sldId id="265" r:id="rId10"/>
    <p:sldId id="325" r:id="rId11"/>
    <p:sldId id="268" r:id="rId12"/>
    <p:sldId id="271" r:id="rId13"/>
    <p:sldId id="274" r:id="rId14"/>
    <p:sldId id="328" r:id="rId15"/>
    <p:sldId id="277" r:id="rId16"/>
    <p:sldId id="373" r:id="rId17"/>
    <p:sldId id="376" r:id="rId18"/>
    <p:sldId id="334" r:id="rId19"/>
    <p:sldId id="382" r:id="rId20"/>
    <p:sldId id="337" r:id="rId21"/>
    <p:sldId id="385" r:id="rId22"/>
    <p:sldId id="283" r:id="rId23"/>
    <p:sldId id="280" r:id="rId24"/>
    <p:sldId id="286" r:id="rId25"/>
    <p:sldId id="289" r:id="rId26"/>
    <p:sldId id="340" r:id="rId27"/>
    <p:sldId id="292" r:id="rId28"/>
    <p:sldId id="295" r:id="rId29"/>
    <p:sldId id="298" r:id="rId30"/>
    <p:sldId id="343" r:id="rId31"/>
    <p:sldId id="301" r:id="rId32"/>
    <p:sldId id="397" r:id="rId33"/>
    <p:sldId id="346" r:id="rId34"/>
    <p:sldId id="304" r:id="rId35"/>
    <p:sldId id="307" r:id="rId36"/>
    <p:sldId id="349" r:id="rId37"/>
    <p:sldId id="400" r:id="rId38"/>
    <p:sldId id="310" r:id="rId39"/>
    <p:sldId id="313" r:id="rId40"/>
    <p:sldId id="352" r:id="rId41"/>
    <p:sldId id="316" r:id="rId42"/>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514" y="-254"/>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19F43-69EB-491B-925D-E37DC05D5A0D}" type="doc">
      <dgm:prSet loTypeId="urn:microsoft.com/office/officeart/2005/8/layout/list1" loCatId="list" qsTypeId="urn:microsoft.com/office/officeart/2005/8/quickstyle/simple3" qsCatId="simple" csTypeId="urn:microsoft.com/office/officeart/2005/8/colors/colorful1#1" csCatId="colorful" phldr="1"/>
      <dgm:spPr/>
      <dgm:t>
        <a:bodyPr/>
        <a:lstStyle/>
        <a:p>
          <a:endParaRPr lang="fr-FR"/>
        </a:p>
      </dgm:t>
    </dgm:pt>
    <dgm:pt modelId="{C324311E-77E6-4F9C-B915-32918D575794}" type="parTrans" cxnId="{FE2E5892-858C-4250-B9CB-95A6D9BC2615}">
      <dgm:prSet/>
      <dgm:spPr/>
      <dgm:t>
        <a:bodyPr/>
        <a:lstStyle/>
        <a:p>
          <a:endParaRPr lang="fr-FR"/>
        </a:p>
      </dgm:t>
    </dgm:pt>
    <dgm:pt modelId="{AA890FE6-F704-4DC3-AB81-56CFACD979DD}">
      <dgm:prSet phldrT="[Texte]"/>
      <dgm:spPr>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b="1" dirty="0"/>
            <a:t>I - PRESENTATION</a:t>
          </a:r>
        </a:p>
      </dgm:t>
    </dgm:pt>
    <dgm:pt modelId="{CE82B964-CC9C-440A-A0CB-170FE1ECD908}" type="parTrans" cxnId="{5A928536-1F7B-4746-B827-9C03CE43838D}">
      <dgm:prSet/>
      <dgm:spPr/>
      <dgm:t>
        <a:bodyPr/>
        <a:lstStyle/>
        <a:p>
          <a:endParaRPr lang="fr-FR"/>
        </a:p>
      </dgm:t>
    </dgm:pt>
    <dgm:pt modelId="{9E5D7C11-A401-4C39-9372-EAAEB66AB7A6}">
      <dgm:prSet/>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pPr>
            <a:lnSpc>
              <a:spcPct val="100000"/>
            </a:lnSpc>
          </a:pPr>
          <a:r>
            <a:rPr lang="fr-FR" dirty="0"/>
            <a:t>Présentation du projet</a:t>
          </a:r>
        </a:p>
      </dgm:t>
    </dgm:pt>
    <dgm:pt modelId="{7CF0216C-433E-443F-B42E-9C6A5CA50AA1}" type="sibTrans" cxnId="{5A928536-1F7B-4746-B827-9C03CE43838D}">
      <dgm:prSet/>
      <dgm:spPr/>
      <dgm:t>
        <a:bodyPr/>
        <a:lstStyle/>
        <a:p>
          <a:endParaRPr lang="fr-FR"/>
        </a:p>
      </dgm:t>
    </dgm:pt>
    <dgm:pt modelId="{519BC83E-2486-496D-8CE8-5A912407998D}" type="parTrans" cxnId="{8E581EB1-78F3-46F8-944D-AE8D388D99A5}">
      <dgm:prSet/>
      <dgm:spPr/>
      <dgm:t>
        <a:bodyPr/>
        <a:lstStyle/>
        <a:p>
          <a:endParaRPr lang="fr-FR"/>
        </a:p>
      </dgm:t>
    </dgm:pt>
    <dgm:pt modelId="{B009E209-6E53-47DD-A69F-D8F64463BE6B}">
      <dgm:prSet/>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pPr>
            <a:lnSpc>
              <a:spcPct val="100000"/>
            </a:lnSpc>
          </a:pPr>
          <a:r>
            <a:rPr lang="fr-FR" dirty="0"/>
            <a:t>Plan d’actions</a:t>
          </a:r>
        </a:p>
      </dgm:t>
    </dgm:pt>
    <dgm:pt modelId="{8596A923-FB26-4115-8C9B-1F3219773739}" type="sibTrans" cxnId="{8E581EB1-78F3-46F8-944D-AE8D388D99A5}">
      <dgm:prSet/>
      <dgm:spPr/>
      <dgm:t>
        <a:bodyPr/>
        <a:lstStyle/>
        <a:p>
          <a:endParaRPr lang="fr-FR"/>
        </a:p>
      </dgm:t>
    </dgm:pt>
    <dgm:pt modelId="{91971FEF-92A0-4DC1-A55A-F295A02742A4}" type="sibTrans" cxnId="{FE2E5892-858C-4250-B9CB-95A6D9BC2615}">
      <dgm:prSet/>
      <dgm:spPr/>
      <dgm:t>
        <a:bodyPr/>
        <a:lstStyle/>
        <a:p>
          <a:endParaRPr lang="fr-FR"/>
        </a:p>
      </dgm:t>
    </dgm:pt>
    <dgm:pt modelId="{3071D1B6-BA53-4ED9-91DF-3AA857249CB9}" type="parTrans" cxnId="{60BC2432-5406-4478-8179-FBF90DEDDF2C}">
      <dgm:prSet/>
      <dgm:spPr/>
      <dgm:t>
        <a:bodyPr/>
        <a:lstStyle/>
        <a:p>
          <a:endParaRPr lang="fr-FR"/>
        </a:p>
      </dgm:t>
    </dgm:pt>
    <dgm:pt modelId="{E43A8C75-8E08-4BCE-84F2-8DC279E8680C}">
      <dgm:prSet phldrT="[Texte]"/>
      <dgm:spPr>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b="1" dirty="0"/>
            <a:t>II- ETUDE DES DONNEES</a:t>
          </a:r>
        </a:p>
      </dgm:t>
    </dgm:pt>
    <dgm:pt modelId="{CE6A2D15-A570-49AB-BBF4-05CF1EAB0EB0}" type="parTrans" cxnId="{C4E39ACE-3337-490B-B659-81563AACF63E}">
      <dgm:prSet/>
      <dgm:spPr/>
      <dgm:t>
        <a:bodyPr/>
        <a:lstStyle/>
        <a:p>
          <a:endParaRPr lang="fr-FR"/>
        </a:p>
      </dgm:t>
    </dgm:pt>
    <dgm:pt modelId="{654743D8-6818-4791-A41D-2AC776515E87}">
      <dgm:prSet/>
      <dgm:spPr>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dgm:spPr>
      <dgm:t>
        <a:bodyPr/>
        <a:lstStyle/>
        <a:p>
          <a:pPr>
            <a:lnSpc>
              <a:spcPct val="100000"/>
            </a:lnSpc>
          </a:pPr>
          <a:r>
            <a:rPr lang="fr-FR" dirty="0"/>
            <a:t>Présentation des données</a:t>
          </a:r>
        </a:p>
      </dgm:t>
    </dgm:pt>
    <dgm:pt modelId="{157FB851-5053-460D-A100-AAEFCEA97930}" type="sibTrans" cxnId="{C4E39ACE-3337-490B-B659-81563AACF63E}">
      <dgm:prSet/>
      <dgm:spPr/>
      <dgm:t>
        <a:bodyPr/>
        <a:lstStyle/>
        <a:p>
          <a:endParaRPr lang="fr-FR"/>
        </a:p>
      </dgm:t>
    </dgm:pt>
    <dgm:pt modelId="{95CF956E-C66D-49AB-B927-50D5577429F6}" type="parTrans" cxnId="{4BB9E654-0B28-4AEC-A095-36285061FF9F}">
      <dgm:prSet/>
      <dgm:spPr/>
      <dgm:t>
        <a:bodyPr/>
        <a:lstStyle/>
        <a:p>
          <a:endParaRPr lang="fr-FR"/>
        </a:p>
      </dgm:t>
    </dgm:pt>
    <dgm:pt modelId="{E04D062B-5707-447C-A12F-FDEDE31BA918}">
      <dgm:prSet phldrT="[Texte]"/>
      <dgm:spPr>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dgm:spPr>
      <dgm:t>
        <a:bodyPr/>
        <a:lstStyle/>
        <a:p>
          <a:pPr>
            <a:lnSpc>
              <a:spcPct val="100000"/>
            </a:lnSpc>
          </a:pPr>
          <a:r>
            <a:rPr lang="fr-FR" dirty="0"/>
            <a:t>Présentation du Notebook Kaggle</a:t>
          </a:r>
        </a:p>
      </dgm:t>
    </dgm:pt>
    <dgm:pt modelId="{884AFCA9-438D-47E0-AAB5-ECDCFDF3EB83}" type="sibTrans" cxnId="{4BB9E654-0B28-4AEC-A095-36285061FF9F}">
      <dgm:prSet/>
      <dgm:spPr/>
      <dgm:t>
        <a:bodyPr/>
        <a:lstStyle/>
        <a:p>
          <a:endParaRPr lang="fr-FR"/>
        </a:p>
      </dgm:t>
    </dgm:pt>
    <dgm:pt modelId="{D4EA6064-A8F1-4CD0-B9CF-0669FBCF787A}" type="sibTrans" cxnId="{60BC2432-5406-4478-8179-FBF90DEDDF2C}">
      <dgm:prSet/>
      <dgm:spPr/>
      <dgm:t>
        <a:bodyPr/>
        <a:lstStyle/>
        <a:p>
          <a:endParaRPr lang="fr-FR"/>
        </a:p>
      </dgm:t>
    </dgm:pt>
    <dgm:pt modelId="{1830188F-1CBA-4B1D-80B6-53CA23F36F3B}" type="parTrans" cxnId="{496EFCD9-2B2E-4E6D-9BCF-2B49C0A32757}">
      <dgm:prSet/>
      <dgm:spPr/>
      <dgm:t>
        <a:bodyPr/>
        <a:lstStyle/>
        <a:p>
          <a:endParaRPr lang="fr-FR"/>
        </a:p>
      </dgm:t>
    </dgm:pt>
    <dgm:pt modelId="{C68C4483-E61B-4E6C-A065-0DEB1254E6A8}">
      <dgm:prSet phldrT="[Texte]"/>
      <dgm:spPr>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b="1" dirty="0"/>
            <a:t>III – MODELISATION</a:t>
          </a:r>
        </a:p>
      </dgm:t>
    </dgm:pt>
    <dgm:pt modelId="{E1EC9671-8879-4FED-B002-F61CE3E691F9}" type="parTrans" cxnId="{B9C9DBA6-2A31-44F5-92B8-3671759ADA44}">
      <dgm:prSet/>
      <dgm:spPr/>
      <dgm:t>
        <a:bodyPr/>
        <a:lstStyle/>
        <a:p>
          <a:endParaRPr lang="fr-FR"/>
        </a:p>
      </dgm:t>
    </dgm:pt>
    <dgm:pt modelId="{C1D57B83-DF0E-42EE-A95F-4E33A65EDD4F}">
      <dgm:prSet/>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pPr>
            <a:lnSpc>
              <a:spcPct val="100000"/>
            </a:lnSpc>
          </a:pPr>
          <a:r>
            <a:rPr lang="fr-FR" dirty="0"/>
            <a:t>Entraînement et optimisation</a:t>
          </a:r>
        </a:p>
      </dgm:t>
    </dgm:pt>
    <dgm:pt modelId="{F5C22733-73D0-44B9-8E55-BEC8770AC968}" type="sibTrans" cxnId="{B9C9DBA6-2A31-44F5-92B8-3671759ADA44}">
      <dgm:prSet/>
      <dgm:spPr/>
      <dgm:t>
        <a:bodyPr/>
        <a:lstStyle/>
        <a:p>
          <a:endParaRPr lang="fr-FR"/>
        </a:p>
      </dgm:t>
    </dgm:pt>
    <dgm:pt modelId="{E76E04E5-3FB7-462D-9E8A-D653F6B093BA}" type="parTrans" cxnId="{4A453BD2-0CE7-479C-8576-74BA7CBFBC0B}">
      <dgm:prSet/>
      <dgm:spPr/>
      <dgm:t>
        <a:bodyPr/>
        <a:lstStyle/>
        <a:p>
          <a:endParaRPr lang="fr-FR"/>
        </a:p>
      </dgm:t>
    </dgm:pt>
    <dgm:pt modelId="{C9348060-A639-477C-97D9-9ED237DFDC6E}">
      <dgm:prSet phldrT="[Texte]"/>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pPr>
            <a:lnSpc>
              <a:spcPct val="100000"/>
            </a:lnSpc>
          </a:pPr>
          <a:r>
            <a:rPr lang="fr-FR" dirty="0"/>
            <a:t>Analyse des résultats</a:t>
          </a:r>
        </a:p>
      </dgm:t>
    </dgm:pt>
    <dgm:pt modelId="{CBFC3839-5828-442D-BF23-34FBDAE36FB2}" type="sibTrans" cxnId="{4A453BD2-0CE7-479C-8576-74BA7CBFBC0B}">
      <dgm:prSet/>
      <dgm:spPr/>
      <dgm:t>
        <a:bodyPr/>
        <a:lstStyle/>
        <a:p>
          <a:endParaRPr lang="fr-FR"/>
        </a:p>
      </dgm:t>
    </dgm:pt>
    <dgm:pt modelId="{58B539C2-B621-40A8-BFE3-02354167D0A3}" type="sibTrans" cxnId="{496EFCD9-2B2E-4E6D-9BCF-2B49C0A32757}">
      <dgm:prSet/>
      <dgm:spPr/>
      <dgm:t>
        <a:bodyPr/>
        <a:lstStyle/>
        <a:p>
          <a:endParaRPr lang="fr-FR"/>
        </a:p>
      </dgm:t>
    </dgm:pt>
    <dgm:pt modelId="{2546754A-437F-4018-8355-6FAF5AF748E5}" type="parTrans" cxnId="{18BDCE6B-44B8-4FB1-A424-0AA5DC9FB821}">
      <dgm:prSet/>
      <dgm:spPr/>
      <dgm:t>
        <a:bodyPr/>
        <a:lstStyle/>
        <a:p>
          <a:endParaRPr lang="fr-FR"/>
        </a:p>
      </dgm:t>
    </dgm:pt>
    <dgm:pt modelId="{EB53CA18-3835-4595-B19F-CD02AFB4F8F5}">
      <dgm:prSet phldrT="[Texte]"/>
      <dgm:spPr>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b="1" dirty="0"/>
            <a:t>IV – DASHBOARD</a:t>
          </a:r>
        </a:p>
      </dgm:t>
    </dgm:pt>
    <dgm:pt modelId="{410DF450-675A-422F-B637-3D96C8D3210D}" type="parTrans" cxnId="{EF0D1448-647F-4BD6-8B76-A99D15FE02B0}">
      <dgm:prSet/>
      <dgm:spPr/>
      <dgm:t>
        <a:bodyPr/>
        <a:lstStyle/>
        <a:p>
          <a:endParaRPr lang="fr-FR"/>
        </a:p>
      </dgm:t>
    </dgm:pt>
    <dgm:pt modelId="{5C78994D-0C5A-425A-BE9D-78047F49DBA9}">
      <dgm:prSet/>
      <dgm:spPr>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dgm:spPr>
      <dgm:t>
        <a:bodyPr/>
        <a:lstStyle/>
        <a:p>
          <a:pPr>
            <a:lnSpc>
              <a:spcPct val="100000"/>
            </a:lnSpc>
          </a:pPr>
          <a:r>
            <a:rPr lang="fr-FR" dirty="0"/>
            <a:t>Construction en local</a:t>
          </a:r>
        </a:p>
      </dgm:t>
    </dgm:pt>
    <dgm:pt modelId="{511752A7-1986-4435-8820-4185CD9FF21B}" type="sibTrans" cxnId="{EF0D1448-647F-4BD6-8B76-A99D15FE02B0}">
      <dgm:prSet/>
      <dgm:spPr/>
      <dgm:t>
        <a:bodyPr/>
        <a:lstStyle/>
        <a:p>
          <a:endParaRPr lang="fr-FR"/>
        </a:p>
      </dgm:t>
    </dgm:pt>
    <dgm:pt modelId="{A051538A-52EA-4D1B-8716-042DF34B4E08}" type="parTrans" cxnId="{2AA3E8D8-F28C-407C-96A7-2F754EF01432}">
      <dgm:prSet/>
      <dgm:spPr/>
      <dgm:t>
        <a:bodyPr/>
        <a:lstStyle/>
        <a:p>
          <a:endParaRPr lang="fr-FR"/>
        </a:p>
      </dgm:t>
    </dgm:pt>
    <dgm:pt modelId="{2E7E021E-3143-4C86-9454-0B341FDCF8F7}">
      <dgm:prSet/>
      <dgm:spPr>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dgm:spPr>
      <dgm:t>
        <a:bodyPr/>
        <a:lstStyle/>
        <a:p>
          <a:pPr>
            <a:lnSpc>
              <a:spcPct val="100000"/>
            </a:lnSpc>
          </a:pPr>
          <a:r>
            <a:rPr lang="fr-FR" dirty="0"/>
            <a:t>Déploiement sur le Cloud</a:t>
          </a:r>
        </a:p>
      </dgm:t>
    </dgm:pt>
    <dgm:pt modelId="{BFF1EEE0-996D-4DB6-A5F0-64CCB050CE11}" type="sibTrans" cxnId="{2AA3E8D8-F28C-407C-96A7-2F754EF01432}">
      <dgm:prSet/>
      <dgm:spPr/>
      <dgm:t>
        <a:bodyPr/>
        <a:lstStyle/>
        <a:p>
          <a:endParaRPr lang="fr-FR"/>
        </a:p>
      </dgm:t>
    </dgm:pt>
    <dgm:pt modelId="{B2CF3EF6-5166-4978-B593-07075E04B816}" type="sibTrans" cxnId="{18BDCE6B-44B8-4FB1-A424-0AA5DC9FB821}">
      <dgm:prSet/>
      <dgm:spPr/>
      <dgm:t>
        <a:bodyPr/>
        <a:lstStyle/>
        <a:p>
          <a:endParaRPr lang="fr-FR"/>
        </a:p>
      </dgm:t>
    </dgm:pt>
    <dgm:pt modelId="{E56D95B5-3462-4F36-84E3-8CF91A8BEF2C}" type="parTrans" cxnId="{C1730520-6FD0-452D-9CC3-BC6D6FFC500F}">
      <dgm:prSet/>
      <dgm:spPr/>
      <dgm:t>
        <a:bodyPr/>
        <a:lstStyle/>
        <a:p>
          <a:endParaRPr lang="fr-FR"/>
        </a:p>
      </dgm:t>
    </dgm:pt>
    <dgm:pt modelId="{F7D3369C-A0B0-4C77-AF44-96B3A4657CB5}">
      <dgm:prSet phldrT="[Texte]"/>
      <dgm:spPr>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b="1" dirty="0"/>
            <a:t>V – CONCLUSION</a:t>
          </a:r>
        </a:p>
      </dgm:t>
    </dgm:pt>
    <dgm:pt modelId="{E68C7ABF-3E15-4F13-BF82-A9711781EB9F}" type="parTrans" cxnId="{FABF6931-EE98-41E0-B40D-C7CE77BB6046}">
      <dgm:prSet/>
      <dgm:spPr/>
      <dgm:t>
        <a:bodyPr/>
        <a:lstStyle/>
        <a:p>
          <a:endParaRPr lang="fr-FR"/>
        </a:p>
      </dgm:t>
    </dgm:pt>
    <dgm:pt modelId="{FA2AF927-C04B-492C-96BD-D5FC17A94003}">
      <dgm:prSet/>
      <dgm:spPr>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dgm:spPr>
      <dgm:t>
        <a:bodyPr/>
        <a:lstStyle/>
        <a:p>
          <a:pPr>
            <a:lnSpc>
              <a:spcPct val="100000"/>
            </a:lnSpc>
          </a:pPr>
          <a:r>
            <a:rPr lang="fr-FR" dirty="0"/>
            <a:t>Résumé</a:t>
          </a:r>
        </a:p>
      </dgm:t>
    </dgm:pt>
    <dgm:pt modelId="{261D927E-00A6-4089-8B68-389883C0BE90}" type="sibTrans" cxnId="{FABF6931-EE98-41E0-B40D-C7CE77BB6046}">
      <dgm:prSet/>
      <dgm:spPr/>
      <dgm:t>
        <a:bodyPr/>
        <a:lstStyle/>
        <a:p>
          <a:endParaRPr lang="fr-FR"/>
        </a:p>
      </dgm:t>
    </dgm:pt>
    <dgm:pt modelId="{1A9C5098-AC9E-4483-845C-B407E440AE5A}" type="parTrans" cxnId="{9306546E-49AB-47AC-8AF7-FA31DC278002}">
      <dgm:prSet/>
      <dgm:spPr/>
      <dgm:t>
        <a:bodyPr/>
        <a:lstStyle/>
        <a:p>
          <a:endParaRPr lang="fr-FR"/>
        </a:p>
      </dgm:t>
    </dgm:pt>
    <dgm:pt modelId="{1E2598E4-145A-42CD-87F5-7C6417AEC50F}">
      <dgm:prSet phldrT="[Texte]"/>
      <dgm:spPr>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dgm:spPr>
      <dgm:t>
        <a:bodyPr/>
        <a:lstStyle/>
        <a:p>
          <a:pPr>
            <a:lnSpc>
              <a:spcPct val="100000"/>
            </a:lnSpc>
          </a:pPr>
          <a:r>
            <a:rPr lang="fr-FR" dirty="0"/>
            <a:t>Questions - Réponses</a:t>
          </a:r>
        </a:p>
      </dgm:t>
    </dgm:pt>
    <dgm:pt modelId="{169B7C6E-663A-4F3B-B38A-11EC6EDCD7A6}" type="sibTrans" cxnId="{9306546E-49AB-47AC-8AF7-FA31DC278002}">
      <dgm:prSet/>
      <dgm:spPr/>
      <dgm:t>
        <a:bodyPr/>
        <a:lstStyle/>
        <a:p>
          <a:endParaRPr lang="fr-FR"/>
        </a:p>
      </dgm:t>
    </dgm:pt>
    <dgm:pt modelId="{D0BFA2BF-91B6-457E-A40E-38702826B18C}" type="sibTrans" cxnId="{C1730520-6FD0-452D-9CC3-BC6D6FFC500F}">
      <dgm:prSet/>
      <dgm:spPr/>
      <dgm:t>
        <a:bodyPr/>
        <a:lstStyle/>
        <a:p>
          <a:endParaRPr lang="fr-FR"/>
        </a:p>
      </dgm:t>
    </dgm:pt>
    <dgm:pt modelId="{282AB4D7-32B0-47C0-ACE8-BE5D30A4EE9E}" type="pres">
      <dgm:prSet presAssocID="{ADD19F43-69EB-491B-925D-E37DC05D5A0D}" presName="linear" presStyleCnt="0">
        <dgm:presLayoutVars>
          <dgm:dir/>
          <dgm:animLvl val="lvl"/>
          <dgm:resizeHandles val="exact"/>
        </dgm:presLayoutVars>
      </dgm:prSet>
      <dgm:spPr/>
      <dgm:t>
        <a:bodyPr/>
        <a:lstStyle/>
        <a:p>
          <a:endParaRPr/>
        </a:p>
      </dgm:t>
    </dgm:pt>
    <dgm:pt modelId="{99494EB8-7A8B-4BC1-A52A-8027F2DBB784}" type="pres">
      <dgm:prSet presAssocID="{AA890FE6-F704-4DC3-AB81-56CFACD979DD}" presName="parentLin" presStyleCnt="0"/>
      <dgm:spPr/>
      <dgm:t>
        <a:bodyPr/>
        <a:lstStyle/>
        <a:p>
          <a:endParaRPr/>
        </a:p>
      </dgm:t>
    </dgm:pt>
    <dgm:pt modelId="{DA849363-9DC9-4720-BDE5-6CE685E3B065}" type="pres">
      <dgm:prSet presAssocID="{AA890FE6-F704-4DC3-AB81-56CFACD979DD}" presName="parentLeftMargin" presStyleLbl="node1" presStyleIdx="0" presStyleCnt="5"/>
      <dgm:spPr/>
      <dgm:t>
        <a:bodyPr/>
        <a:lstStyle/>
        <a:p>
          <a:endParaRPr/>
        </a:p>
      </dgm:t>
    </dgm:pt>
    <dgm:pt modelId="{0C1FF7AC-9E06-42DE-A322-09243EE6674C}" type="pres">
      <dgm:prSet presAssocID="{AA890FE6-F704-4DC3-AB81-56CFACD979DD}" presName="parentText" presStyleLbl="node1" presStyleIdx="0" presStyleCnt="5">
        <dgm:presLayoutVars>
          <dgm:chMax val="0"/>
          <dgm:bulletEnabled val="1"/>
        </dgm:presLayoutVars>
      </dgm:prSet>
      <dgm:spPr/>
      <dgm:t>
        <a:bodyPr/>
        <a:lstStyle/>
        <a:p>
          <a:endParaRPr/>
        </a:p>
      </dgm:t>
    </dgm:pt>
    <dgm:pt modelId="{749FD406-FFE9-4A53-AA7C-6FF27F52027B}" type="pres">
      <dgm:prSet presAssocID="{AA890FE6-F704-4DC3-AB81-56CFACD979DD}" presName="negativeSpace" presStyleCnt="0"/>
      <dgm:spPr/>
      <dgm:t>
        <a:bodyPr/>
        <a:lstStyle/>
        <a:p>
          <a:endParaRPr/>
        </a:p>
      </dgm:t>
    </dgm:pt>
    <dgm:pt modelId="{B9C3FCF4-ABD8-44AA-BB47-23E123558363}" type="pres">
      <dgm:prSet presAssocID="{AA890FE6-F704-4DC3-AB81-56CFACD979DD}" presName="childText" presStyleLbl="conFgAcc1" presStyleIdx="0" presStyleCnt="5" custLinFactY="5036" custLinFactNeighborX="-3252" custLinFactNeighborY="100000">
        <dgm:presLayoutVars>
          <dgm:bulletEnabled val="1"/>
        </dgm:presLayoutVars>
      </dgm:prSet>
      <dgm:spPr/>
      <dgm:t>
        <a:bodyPr/>
        <a:lstStyle/>
        <a:p>
          <a:endParaRPr/>
        </a:p>
      </dgm:t>
    </dgm:pt>
    <dgm:pt modelId="{CCE298EE-A8F2-42EC-8FC0-3F70FBE68502}" type="pres">
      <dgm:prSet presAssocID="{91971FEF-92A0-4DC1-A55A-F295A02742A4}" presName="spaceBetweenRectangles" presStyleCnt="0"/>
      <dgm:spPr/>
      <dgm:t>
        <a:bodyPr/>
        <a:lstStyle/>
        <a:p>
          <a:endParaRPr/>
        </a:p>
      </dgm:t>
    </dgm:pt>
    <dgm:pt modelId="{F55580E4-00DE-4B09-B11F-0DCF6852D388}" type="pres">
      <dgm:prSet presAssocID="{E43A8C75-8E08-4BCE-84F2-8DC279E8680C}" presName="parentLin" presStyleCnt="0"/>
      <dgm:spPr/>
      <dgm:t>
        <a:bodyPr/>
        <a:lstStyle/>
        <a:p>
          <a:endParaRPr/>
        </a:p>
      </dgm:t>
    </dgm:pt>
    <dgm:pt modelId="{AFA11E5E-81F9-48CF-9F3F-06784EA5021E}" type="pres">
      <dgm:prSet presAssocID="{E43A8C75-8E08-4BCE-84F2-8DC279E8680C}" presName="parentLeftMargin" presStyleLbl="node1" presStyleIdx="0" presStyleCnt="5"/>
      <dgm:spPr/>
      <dgm:t>
        <a:bodyPr/>
        <a:lstStyle/>
        <a:p>
          <a:endParaRPr/>
        </a:p>
      </dgm:t>
    </dgm:pt>
    <dgm:pt modelId="{03F05E44-3AB3-47F5-8913-D85A2BFC31BC}" type="pres">
      <dgm:prSet presAssocID="{E43A8C75-8E08-4BCE-84F2-8DC279E8680C}" presName="parentText" presStyleLbl="node1" presStyleIdx="1" presStyleCnt="5">
        <dgm:presLayoutVars>
          <dgm:chMax val="0"/>
          <dgm:bulletEnabled val="1"/>
        </dgm:presLayoutVars>
      </dgm:prSet>
      <dgm:spPr/>
      <dgm:t>
        <a:bodyPr/>
        <a:lstStyle/>
        <a:p>
          <a:endParaRPr/>
        </a:p>
      </dgm:t>
    </dgm:pt>
    <dgm:pt modelId="{BD697C4E-2C2F-44D1-A298-FB1AA94C95D3}" type="pres">
      <dgm:prSet presAssocID="{E43A8C75-8E08-4BCE-84F2-8DC279E8680C}" presName="negativeSpace" presStyleCnt="0"/>
      <dgm:spPr/>
      <dgm:t>
        <a:bodyPr/>
        <a:lstStyle/>
        <a:p>
          <a:endParaRPr/>
        </a:p>
      </dgm:t>
    </dgm:pt>
    <dgm:pt modelId="{9ECA3011-FA5E-4BE6-A6ED-D357D61C612B}" type="pres">
      <dgm:prSet presAssocID="{E43A8C75-8E08-4BCE-84F2-8DC279E8680C}" presName="childText" presStyleLbl="conFgAcc1" presStyleIdx="1" presStyleCnt="5">
        <dgm:presLayoutVars>
          <dgm:bulletEnabled val="1"/>
        </dgm:presLayoutVars>
      </dgm:prSet>
      <dgm:spPr/>
      <dgm:t>
        <a:bodyPr/>
        <a:lstStyle/>
        <a:p>
          <a:endParaRPr/>
        </a:p>
      </dgm:t>
    </dgm:pt>
    <dgm:pt modelId="{13AC0244-F24B-445D-9265-D09918FD0562}" type="pres">
      <dgm:prSet presAssocID="{D4EA6064-A8F1-4CD0-B9CF-0669FBCF787A}" presName="spaceBetweenRectangles" presStyleCnt="0"/>
      <dgm:spPr/>
      <dgm:t>
        <a:bodyPr/>
        <a:lstStyle/>
        <a:p>
          <a:endParaRPr/>
        </a:p>
      </dgm:t>
    </dgm:pt>
    <dgm:pt modelId="{13FCD52F-C559-46BB-AC16-8EE084951A35}" type="pres">
      <dgm:prSet presAssocID="{C68C4483-E61B-4E6C-A065-0DEB1254E6A8}" presName="parentLin" presStyleCnt="0"/>
      <dgm:spPr/>
      <dgm:t>
        <a:bodyPr/>
        <a:lstStyle/>
        <a:p>
          <a:endParaRPr/>
        </a:p>
      </dgm:t>
    </dgm:pt>
    <dgm:pt modelId="{80FEF5FD-3D15-4B48-8B63-E87FF82431D9}" type="pres">
      <dgm:prSet presAssocID="{C68C4483-E61B-4E6C-A065-0DEB1254E6A8}" presName="parentLeftMargin" presStyleLbl="node1" presStyleIdx="1" presStyleCnt="5"/>
      <dgm:spPr/>
      <dgm:t>
        <a:bodyPr/>
        <a:lstStyle/>
        <a:p>
          <a:endParaRPr/>
        </a:p>
      </dgm:t>
    </dgm:pt>
    <dgm:pt modelId="{81F7813C-43A2-4B1B-B7D1-B3FE288C50B0}" type="pres">
      <dgm:prSet presAssocID="{C68C4483-E61B-4E6C-A065-0DEB1254E6A8}" presName="parentText" presStyleLbl="node1" presStyleIdx="2" presStyleCnt="5">
        <dgm:presLayoutVars>
          <dgm:chMax val="0"/>
          <dgm:bulletEnabled val="1"/>
        </dgm:presLayoutVars>
      </dgm:prSet>
      <dgm:spPr/>
      <dgm:t>
        <a:bodyPr/>
        <a:lstStyle/>
        <a:p>
          <a:endParaRPr/>
        </a:p>
      </dgm:t>
    </dgm:pt>
    <dgm:pt modelId="{16CF0EC4-975B-4E64-9B52-6349C4C7F1BA}" type="pres">
      <dgm:prSet presAssocID="{C68C4483-E61B-4E6C-A065-0DEB1254E6A8}" presName="negativeSpace" presStyleCnt="0"/>
      <dgm:spPr/>
      <dgm:t>
        <a:bodyPr/>
        <a:lstStyle/>
        <a:p>
          <a:endParaRPr/>
        </a:p>
      </dgm:t>
    </dgm:pt>
    <dgm:pt modelId="{5451935D-0D96-4AD1-B390-0F632EC2390A}" type="pres">
      <dgm:prSet presAssocID="{C68C4483-E61B-4E6C-A065-0DEB1254E6A8}" presName="childText" presStyleLbl="conFgAcc1" presStyleIdx="2" presStyleCnt="5">
        <dgm:presLayoutVars>
          <dgm:bulletEnabled val="1"/>
        </dgm:presLayoutVars>
      </dgm:prSet>
      <dgm:spPr/>
      <dgm:t>
        <a:bodyPr/>
        <a:lstStyle/>
        <a:p>
          <a:endParaRPr/>
        </a:p>
      </dgm:t>
    </dgm:pt>
    <dgm:pt modelId="{6B197521-0DF8-4528-A621-8BF7ED85B688}" type="pres">
      <dgm:prSet presAssocID="{58B539C2-B621-40A8-BFE3-02354167D0A3}" presName="spaceBetweenRectangles" presStyleCnt="0"/>
      <dgm:spPr/>
      <dgm:t>
        <a:bodyPr/>
        <a:lstStyle/>
        <a:p>
          <a:endParaRPr/>
        </a:p>
      </dgm:t>
    </dgm:pt>
    <dgm:pt modelId="{33153A6C-EAC2-4D19-8ECC-AB7D8C8C6EA2}" type="pres">
      <dgm:prSet presAssocID="{EB53CA18-3835-4595-B19F-CD02AFB4F8F5}" presName="parentLin" presStyleCnt="0"/>
      <dgm:spPr/>
      <dgm:t>
        <a:bodyPr/>
        <a:lstStyle/>
        <a:p>
          <a:endParaRPr/>
        </a:p>
      </dgm:t>
    </dgm:pt>
    <dgm:pt modelId="{A65441EA-0894-4B22-AA0B-116FE98B5E72}" type="pres">
      <dgm:prSet presAssocID="{EB53CA18-3835-4595-B19F-CD02AFB4F8F5}" presName="parentLeftMargin" presStyleLbl="node1" presStyleIdx="2" presStyleCnt="5"/>
      <dgm:spPr/>
      <dgm:t>
        <a:bodyPr/>
        <a:lstStyle/>
        <a:p>
          <a:endParaRPr/>
        </a:p>
      </dgm:t>
    </dgm:pt>
    <dgm:pt modelId="{7EC20922-E6ED-475E-A473-5314E3A92F87}" type="pres">
      <dgm:prSet presAssocID="{EB53CA18-3835-4595-B19F-CD02AFB4F8F5}" presName="parentText" presStyleLbl="node1" presStyleIdx="3" presStyleCnt="5">
        <dgm:presLayoutVars>
          <dgm:chMax val="0"/>
          <dgm:bulletEnabled val="1"/>
        </dgm:presLayoutVars>
      </dgm:prSet>
      <dgm:spPr/>
      <dgm:t>
        <a:bodyPr/>
        <a:lstStyle/>
        <a:p>
          <a:endParaRPr/>
        </a:p>
      </dgm:t>
    </dgm:pt>
    <dgm:pt modelId="{203AF75A-BF58-4FC5-B186-4721E4E9E29C}" type="pres">
      <dgm:prSet presAssocID="{EB53CA18-3835-4595-B19F-CD02AFB4F8F5}" presName="negativeSpace" presStyleCnt="0"/>
      <dgm:spPr/>
      <dgm:t>
        <a:bodyPr/>
        <a:lstStyle/>
        <a:p>
          <a:endParaRPr/>
        </a:p>
      </dgm:t>
    </dgm:pt>
    <dgm:pt modelId="{B3F035D5-0AB0-4005-B91A-9B6CB4267DC4}" type="pres">
      <dgm:prSet presAssocID="{EB53CA18-3835-4595-B19F-CD02AFB4F8F5}" presName="childText" presStyleLbl="conFgAcc1" presStyleIdx="3" presStyleCnt="5">
        <dgm:presLayoutVars>
          <dgm:bulletEnabled val="1"/>
        </dgm:presLayoutVars>
      </dgm:prSet>
      <dgm:spPr/>
      <dgm:t>
        <a:bodyPr/>
        <a:lstStyle/>
        <a:p>
          <a:endParaRPr/>
        </a:p>
      </dgm:t>
    </dgm:pt>
    <dgm:pt modelId="{B67E8DC7-E653-4AD1-AF7E-F89E93BA6603}" type="pres">
      <dgm:prSet presAssocID="{B2CF3EF6-5166-4978-B593-07075E04B816}" presName="spaceBetweenRectangles" presStyleCnt="0"/>
      <dgm:spPr/>
      <dgm:t>
        <a:bodyPr/>
        <a:lstStyle/>
        <a:p>
          <a:endParaRPr/>
        </a:p>
      </dgm:t>
    </dgm:pt>
    <dgm:pt modelId="{35F1A7DA-1B5D-4F08-BE52-A9D777AC263A}" type="pres">
      <dgm:prSet presAssocID="{F7D3369C-A0B0-4C77-AF44-96B3A4657CB5}" presName="parentLin" presStyleCnt="0"/>
      <dgm:spPr/>
      <dgm:t>
        <a:bodyPr/>
        <a:lstStyle/>
        <a:p>
          <a:endParaRPr/>
        </a:p>
      </dgm:t>
    </dgm:pt>
    <dgm:pt modelId="{F3FB66F2-543F-4B11-B13C-D4A358CF01A0}" type="pres">
      <dgm:prSet presAssocID="{F7D3369C-A0B0-4C77-AF44-96B3A4657CB5}" presName="parentLeftMargin" presStyleLbl="node1" presStyleIdx="3" presStyleCnt="5"/>
      <dgm:spPr/>
      <dgm:t>
        <a:bodyPr/>
        <a:lstStyle/>
        <a:p>
          <a:endParaRPr/>
        </a:p>
      </dgm:t>
    </dgm:pt>
    <dgm:pt modelId="{9C20160C-6664-46D2-B6D7-2F38F6829FD1}" type="pres">
      <dgm:prSet presAssocID="{F7D3369C-A0B0-4C77-AF44-96B3A4657CB5}" presName="parentText" presStyleLbl="node1" presStyleIdx="4" presStyleCnt="5">
        <dgm:presLayoutVars>
          <dgm:chMax val="0"/>
          <dgm:bulletEnabled val="1"/>
        </dgm:presLayoutVars>
      </dgm:prSet>
      <dgm:spPr/>
      <dgm:t>
        <a:bodyPr/>
        <a:lstStyle/>
        <a:p>
          <a:endParaRPr/>
        </a:p>
      </dgm:t>
    </dgm:pt>
    <dgm:pt modelId="{87B3397C-CD39-4803-B486-02B60861AC8E}" type="pres">
      <dgm:prSet presAssocID="{F7D3369C-A0B0-4C77-AF44-96B3A4657CB5}" presName="negativeSpace" presStyleCnt="0"/>
      <dgm:spPr/>
      <dgm:t>
        <a:bodyPr/>
        <a:lstStyle/>
        <a:p>
          <a:endParaRPr/>
        </a:p>
      </dgm:t>
    </dgm:pt>
    <dgm:pt modelId="{541C8EE7-1C4D-4795-AB30-C40F8E80B90C}" type="pres">
      <dgm:prSet presAssocID="{F7D3369C-A0B0-4C77-AF44-96B3A4657CB5}" presName="childText" presStyleLbl="conFgAcc1" presStyleIdx="4" presStyleCnt="5">
        <dgm:presLayoutVars>
          <dgm:bulletEnabled val="1"/>
        </dgm:presLayoutVars>
      </dgm:prSet>
      <dgm:spPr/>
      <dgm:t>
        <a:bodyPr/>
        <a:lstStyle/>
        <a:p>
          <a:endParaRPr/>
        </a:p>
      </dgm:t>
    </dgm:pt>
  </dgm:ptLst>
  <dgm:cxnLst>
    <dgm:cxn modelId="{CBBD536C-FBC9-47DC-AEDD-110B73ED57AD}" type="presOf" srcId="{1E2598E4-145A-42CD-87F5-7C6417AEC50F}" destId="{541C8EE7-1C4D-4795-AB30-C40F8E80B90C}" srcOrd="0" destOrd="1" presId="urn:microsoft.com/office/officeart/2005/8/layout/list1"/>
    <dgm:cxn modelId="{4A453BD2-0CE7-479C-8576-74BA7CBFBC0B}" srcId="{C68C4483-E61B-4E6C-A065-0DEB1254E6A8}" destId="{C9348060-A639-477C-97D9-9ED237DFDC6E}" srcOrd="1" destOrd="0" parTransId="{E76E04E5-3FB7-462D-9E8A-D653F6B093BA}" sibTransId="{CBFC3839-5828-442D-BF23-34FBDAE36FB2}"/>
    <dgm:cxn modelId="{496EFCD9-2B2E-4E6D-9BCF-2B49C0A32757}" srcId="{ADD19F43-69EB-491B-925D-E37DC05D5A0D}" destId="{C68C4483-E61B-4E6C-A065-0DEB1254E6A8}" srcOrd="2" destOrd="0" parTransId="{1830188F-1CBA-4B1D-80B6-53CA23F36F3B}" sibTransId="{58B539C2-B621-40A8-BFE3-02354167D0A3}"/>
    <dgm:cxn modelId="{89523C64-935B-46E7-BFE5-1BB3842E77A4}" type="presOf" srcId="{F7D3369C-A0B0-4C77-AF44-96B3A4657CB5}" destId="{F3FB66F2-543F-4B11-B13C-D4A358CF01A0}" srcOrd="0" destOrd="0" presId="urn:microsoft.com/office/officeart/2005/8/layout/list1"/>
    <dgm:cxn modelId="{FE2E5892-858C-4250-B9CB-95A6D9BC2615}" srcId="{ADD19F43-69EB-491B-925D-E37DC05D5A0D}" destId="{AA890FE6-F704-4DC3-AB81-56CFACD979DD}" srcOrd="0" destOrd="0" parTransId="{C324311E-77E6-4F9C-B915-32918D575794}" sibTransId="{91971FEF-92A0-4DC1-A55A-F295A02742A4}"/>
    <dgm:cxn modelId="{C4E39ACE-3337-490B-B659-81563AACF63E}" srcId="{E43A8C75-8E08-4BCE-84F2-8DC279E8680C}" destId="{654743D8-6818-4791-A41D-2AC776515E87}" srcOrd="0" destOrd="0" parTransId="{CE6A2D15-A570-49AB-BBF4-05CF1EAB0EB0}" sibTransId="{157FB851-5053-460D-A100-AAEFCEA97930}"/>
    <dgm:cxn modelId="{51C7C5E3-519A-4C2C-8C10-73C443A6653A}" type="presOf" srcId="{C9348060-A639-477C-97D9-9ED237DFDC6E}" destId="{5451935D-0D96-4AD1-B390-0F632EC2390A}" srcOrd="0" destOrd="1" presId="urn:microsoft.com/office/officeart/2005/8/layout/list1"/>
    <dgm:cxn modelId="{F56661B2-F093-4479-A799-A709E9B05F9B}" type="presOf" srcId="{EB53CA18-3835-4595-B19F-CD02AFB4F8F5}" destId="{7EC20922-E6ED-475E-A473-5314E3A92F87}" srcOrd="1" destOrd="0" presId="urn:microsoft.com/office/officeart/2005/8/layout/list1"/>
    <dgm:cxn modelId="{58DE1D24-37DD-4BCE-AD26-2D9A70D5B69A}" type="presOf" srcId="{5C78994D-0C5A-425A-BE9D-78047F49DBA9}" destId="{B3F035D5-0AB0-4005-B91A-9B6CB4267DC4}" srcOrd="0" destOrd="0" presId="urn:microsoft.com/office/officeart/2005/8/layout/list1"/>
    <dgm:cxn modelId="{18BDCE6B-44B8-4FB1-A424-0AA5DC9FB821}" srcId="{ADD19F43-69EB-491B-925D-E37DC05D5A0D}" destId="{EB53CA18-3835-4595-B19F-CD02AFB4F8F5}" srcOrd="3" destOrd="0" parTransId="{2546754A-437F-4018-8355-6FAF5AF748E5}" sibTransId="{B2CF3EF6-5166-4978-B593-07075E04B816}"/>
    <dgm:cxn modelId="{5F7F4BDC-A003-438F-953E-7653081BF149}" type="presOf" srcId="{E43A8C75-8E08-4BCE-84F2-8DC279E8680C}" destId="{03F05E44-3AB3-47F5-8913-D85A2BFC31BC}" srcOrd="1" destOrd="0" presId="urn:microsoft.com/office/officeart/2005/8/layout/list1"/>
    <dgm:cxn modelId="{60BC2432-5406-4478-8179-FBF90DEDDF2C}" srcId="{ADD19F43-69EB-491B-925D-E37DC05D5A0D}" destId="{E43A8C75-8E08-4BCE-84F2-8DC279E8680C}" srcOrd="1" destOrd="0" parTransId="{3071D1B6-BA53-4ED9-91DF-3AA857249CB9}" sibTransId="{D4EA6064-A8F1-4CD0-B9CF-0669FBCF787A}"/>
    <dgm:cxn modelId="{FABF6931-EE98-41E0-B40D-C7CE77BB6046}" srcId="{F7D3369C-A0B0-4C77-AF44-96B3A4657CB5}" destId="{FA2AF927-C04B-492C-96BD-D5FC17A94003}" srcOrd="0" destOrd="0" parTransId="{E68C7ABF-3E15-4F13-BF82-A9711781EB9F}" sibTransId="{261D927E-00A6-4089-8B68-389883C0BE90}"/>
    <dgm:cxn modelId="{9F3702DA-6796-4795-8D08-F9DB11812483}" type="presOf" srcId="{E04D062B-5707-447C-A12F-FDEDE31BA918}" destId="{9ECA3011-FA5E-4BE6-A6ED-D357D61C612B}" srcOrd="0" destOrd="1" presId="urn:microsoft.com/office/officeart/2005/8/layout/list1"/>
    <dgm:cxn modelId="{5DF7C53F-B393-4ED5-98C2-0D8682C2997C}" type="presOf" srcId="{B009E209-6E53-47DD-A69F-D8F64463BE6B}" destId="{B9C3FCF4-ABD8-44AA-BB47-23E123558363}" srcOrd="0" destOrd="1" presId="urn:microsoft.com/office/officeart/2005/8/layout/list1"/>
    <dgm:cxn modelId="{8E581EB1-78F3-46F8-944D-AE8D388D99A5}" srcId="{AA890FE6-F704-4DC3-AB81-56CFACD979DD}" destId="{B009E209-6E53-47DD-A69F-D8F64463BE6B}" srcOrd="1" destOrd="0" parTransId="{519BC83E-2486-496D-8CE8-5A912407998D}" sibTransId="{8596A923-FB26-4115-8C9B-1F3219773739}"/>
    <dgm:cxn modelId="{D3F5DD0B-AF24-4EF5-877F-76EDFC4B2DAA}" type="presOf" srcId="{AA890FE6-F704-4DC3-AB81-56CFACD979DD}" destId="{DA849363-9DC9-4720-BDE5-6CE685E3B065}" srcOrd="0" destOrd="0" presId="urn:microsoft.com/office/officeart/2005/8/layout/list1"/>
    <dgm:cxn modelId="{4BB9E654-0B28-4AEC-A095-36285061FF9F}" srcId="{E43A8C75-8E08-4BCE-84F2-8DC279E8680C}" destId="{E04D062B-5707-447C-A12F-FDEDE31BA918}" srcOrd="1" destOrd="0" parTransId="{95CF956E-C66D-49AB-B927-50D5577429F6}" sibTransId="{884AFCA9-438D-47E0-AAB5-ECDCFDF3EB83}"/>
    <dgm:cxn modelId="{B9C9DBA6-2A31-44F5-92B8-3671759ADA44}" srcId="{C68C4483-E61B-4E6C-A065-0DEB1254E6A8}" destId="{C1D57B83-DF0E-42EE-A95F-4E33A65EDD4F}" srcOrd="0" destOrd="0" parTransId="{E1EC9671-8879-4FED-B002-F61CE3E691F9}" sibTransId="{F5C22733-73D0-44B9-8E55-BEC8770AC968}"/>
    <dgm:cxn modelId="{64D2B554-F24A-47AB-96B7-55D2E326184F}" type="presOf" srcId="{ADD19F43-69EB-491B-925D-E37DC05D5A0D}" destId="{282AB4D7-32B0-47C0-ACE8-BE5D30A4EE9E}" srcOrd="0" destOrd="0" presId="urn:microsoft.com/office/officeart/2005/8/layout/list1"/>
    <dgm:cxn modelId="{D066D81A-6F04-43C8-8D39-49670A9B26B7}" type="presOf" srcId="{C68C4483-E61B-4E6C-A065-0DEB1254E6A8}" destId="{81F7813C-43A2-4B1B-B7D1-B3FE288C50B0}" srcOrd="1" destOrd="0" presId="urn:microsoft.com/office/officeart/2005/8/layout/list1"/>
    <dgm:cxn modelId="{179AE3BA-E97D-4DB1-AF80-A22E698C7C9A}" type="presOf" srcId="{654743D8-6818-4791-A41D-2AC776515E87}" destId="{9ECA3011-FA5E-4BE6-A6ED-D357D61C612B}" srcOrd="0" destOrd="0" presId="urn:microsoft.com/office/officeart/2005/8/layout/list1"/>
    <dgm:cxn modelId="{23AAF77C-4C17-4E76-B39F-B7B5D317E126}" type="presOf" srcId="{E43A8C75-8E08-4BCE-84F2-8DC279E8680C}" destId="{AFA11E5E-81F9-48CF-9F3F-06784EA5021E}" srcOrd="0" destOrd="0" presId="urn:microsoft.com/office/officeart/2005/8/layout/list1"/>
    <dgm:cxn modelId="{6CE982DB-770A-4425-A7A4-F1816668DF90}" type="presOf" srcId="{AA890FE6-F704-4DC3-AB81-56CFACD979DD}" destId="{0C1FF7AC-9E06-42DE-A322-09243EE6674C}" srcOrd="1" destOrd="0" presId="urn:microsoft.com/office/officeart/2005/8/layout/list1"/>
    <dgm:cxn modelId="{E08B0A3E-9BA7-44A8-B14A-FE46CFD1B2C4}" type="presOf" srcId="{FA2AF927-C04B-492C-96BD-D5FC17A94003}" destId="{541C8EE7-1C4D-4795-AB30-C40F8E80B90C}" srcOrd="0" destOrd="0" presId="urn:microsoft.com/office/officeart/2005/8/layout/list1"/>
    <dgm:cxn modelId="{1FDD66E1-8439-44F8-BF82-BA2A8A143BFC}" type="presOf" srcId="{9E5D7C11-A401-4C39-9372-EAAEB66AB7A6}" destId="{B9C3FCF4-ABD8-44AA-BB47-23E123558363}" srcOrd="0" destOrd="0" presId="urn:microsoft.com/office/officeart/2005/8/layout/list1"/>
    <dgm:cxn modelId="{EF0D1448-647F-4BD6-8B76-A99D15FE02B0}" srcId="{EB53CA18-3835-4595-B19F-CD02AFB4F8F5}" destId="{5C78994D-0C5A-425A-BE9D-78047F49DBA9}" srcOrd="0" destOrd="0" parTransId="{410DF450-675A-422F-B637-3D96C8D3210D}" sibTransId="{511752A7-1986-4435-8820-4185CD9FF21B}"/>
    <dgm:cxn modelId="{2A49849D-3EA9-4CA2-B9F6-30711D3F7340}" type="presOf" srcId="{C1D57B83-DF0E-42EE-A95F-4E33A65EDD4F}" destId="{5451935D-0D96-4AD1-B390-0F632EC2390A}" srcOrd="0" destOrd="0" presId="urn:microsoft.com/office/officeart/2005/8/layout/list1"/>
    <dgm:cxn modelId="{5A928536-1F7B-4746-B827-9C03CE43838D}" srcId="{AA890FE6-F704-4DC3-AB81-56CFACD979DD}" destId="{9E5D7C11-A401-4C39-9372-EAAEB66AB7A6}" srcOrd="0" destOrd="0" parTransId="{CE82B964-CC9C-440A-A0CB-170FE1ECD908}" sibTransId="{7CF0216C-433E-443F-B42E-9C6A5CA50AA1}"/>
    <dgm:cxn modelId="{C1730520-6FD0-452D-9CC3-BC6D6FFC500F}" srcId="{ADD19F43-69EB-491B-925D-E37DC05D5A0D}" destId="{F7D3369C-A0B0-4C77-AF44-96B3A4657CB5}" srcOrd="4" destOrd="0" parTransId="{E56D95B5-3462-4F36-84E3-8CF91A8BEF2C}" sibTransId="{D0BFA2BF-91B6-457E-A40E-38702826B18C}"/>
    <dgm:cxn modelId="{BDB69F27-36FD-4AB6-82F0-83C01EB23BF1}" type="presOf" srcId="{2E7E021E-3143-4C86-9454-0B341FDCF8F7}" destId="{B3F035D5-0AB0-4005-B91A-9B6CB4267DC4}" srcOrd="0" destOrd="1" presId="urn:microsoft.com/office/officeart/2005/8/layout/list1"/>
    <dgm:cxn modelId="{DC3A0045-33C1-47F4-A291-841E7A97C6C4}" type="presOf" srcId="{F7D3369C-A0B0-4C77-AF44-96B3A4657CB5}" destId="{9C20160C-6664-46D2-B6D7-2F38F6829FD1}" srcOrd="1" destOrd="0" presId="urn:microsoft.com/office/officeart/2005/8/layout/list1"/>
    <dgm:cxn modelId="{2AA3E8D8-F28C-407C-96A7-2F754EF01432}" srcId="{EB53CA18-3835-4595-B19F-CD02AFB4F8F5}" destId="{2E7E021E-3143-4C86-9454-0B341FDCF8F7}" srcOrd="1" destOrd="0" parTransId="{A051538A-52EA-4D1B-8716-042DF34B4E08}" sibTransId="{BFF1EEE0-996D-4DB6-A5F0-64CCB050CE11}"/>
    <dgm:cxn modelId="{B2E2F406-E7FE-4B03-929A-F36564C4B470}" type="presOf" srcId="{EB53CA18-3835-4595-B19F-CD02AFB4F8F5}" destId="{A65441EA-0894-4B22-AA0B-116FE98B5E72}" srcOrd="0" destOrd="0" presId="urn:microsoft.com/office/officeart/2005/8/layout/list1"/>
    <dgm:cxn modelId="{9306546E-49AB-47AC-8AF7-FA31DC278002}" srcId="{F7D3369C-A0B0-4C77-AF44-96B3A4657CB5}" destId="{1E2598E4-145A-42CD-87F5-7C6417AEC50F}" srcOrd="1" destOrd="0" parTransId="{1A9C5098-AC9E-4483-845C-B407E440AE5A}" sibTransId="{169B7C6E-663A-4F3B-B38A-11EC6EDCD7A6}"/>
    <dgm:cxn modelId="{1D4F4F59-8F2A-45DD-BE5F-78D1C4600705}" type="presOf" srcId="{C68C4483-E61B-4E6C-A065-0DEB1254E6A8}" destId="{80FEF5FD-3D15-4B48-8B63-E87FF82431D9}" srcOrd="0" destOrd="0" presId="urn:microsoft.com/office/officeart/2005/8/layout/list1"/>
    <dgm:cxn modelId="{A123AA7C-8FE9-4F55-A06B-1BC045C50774}" type="presParOf" srcId="{282AB4D7-32B0-47C0-ACE8-BE5D30A4EE9E}" destId="{99494EB8-7A8B-4BC1-A52A-8027F2DBB784}" srcOrd="0" destOrd="0" presId="urn:microsoft.com/office/officeart/2005/8/layout/list1"/>
    <dgm:cxn modelId="{E69F7767-8EDF-4BD4-8FB0-E318F022795B}" type="presParOf" srcId="{99494EB8-7A8B-4BC1-A52A-8027F2DBB784}" destId="{DA849363-9DC9-4720-BDE5-6CE685E3B065}" srcOrd="0" destOrd="0" presId="urn:microsoft.com/office/officeart/2005/8/layout/list1"/>
    <dgm:cxn modelId="{6DD0E9F8-A8BC-455C-8EF0-A1ED232B01FF}" type="presParOf" srcId="{99494EB8-7A8B-4BC1-A52A-8027F2DBB784}" destId="{0C1FF7AC-9E06-42DE-A322-09243EE6674C}" srcOrd="1" destOrd="0" presId="urn:microsoft.com/office/officeart/2005/8/layout/list1"/>
    <dgm:cxn modelId="{D61A8A53-324F-4F7C-9BB3-CF0571C9B39C}" type="presParOf" srcId="{282AB4D7-32B0-47C0-ACE8-BE5D30A4EE9E}" destId="{749FD406-FFE9-4A53-AA7C-6FF27F52027B}" srcOrd="1" destOrd="0" presId="urn:microsoft.com/office/officeart/2005/8/layout/list1"/>
    <dgm:cxn modelId="{691FDB12-AD35-4F65-9B27-186518A74BFA}" type="presParOf" srcId="{282AB4D7-32B0-47C0-ACE8-BE5D30A4EE9E}" destId="{B9C3FCF4-ABD8-44AA-BB47-23E123558363}" srcOrd="2" destOrd="0" presId="urn:microsoft.com/office/officeart/2005/8/layout/list1"/>
    <dgm:cxn modelId="{55A63675-6B77-4B8B-9E9A-8E80294A7F16}" type="presParOf" srcId="{282AB4D7-32B0-47C0-ACE8-BE5D30A4EE9E}" destId="{CCE298EE-A8F2-42EC-8FC0-3F70FBE68502}" srcOrd="3" destOrd="0" presId="urn:microsoft.com/office/officeart/2005/8/layout/list1"/>
    <dgm:cxn modelId="{D7EFAFF8-73DF-476B-B12A-631DD9625517}" type="presParOf" srcId="{282AB4D7-32B0-47C0-ACE8-BE5D30A4EE9E}" destId="{F55580E4-00DE-4B09-B11F-0DCF6852D388}" srcOrd="4" destOrd="0" presId="urn:microsoft.com/office/officeart/2005/8/layout/list1"/>
    <dgm:cxn modelId="{96F07B18-7F7E-46A1-9465-6D3627F2E219}" type="presParOf" srcId="{F55580E4-00DE-4B09-B11F-0DCF6852D388}" destId="{AFA11E5E-81F9-48CF-9F3F-06784EA5021E}" srcOrd="0" destOrd="0" presId="urn:microsoft.com/office/officeart/2005/8/layout/list1"/>
    <dgm:cxn modelId="{C1D3C71A-4FAD-4E2D-A788-A58599DC83BE}" type="presParOf" srcId="{F55580E4-00DE-4B09-B11F-0DCF6852D388}" destId="{03F05E44-3AB3-47F5-8913-D85A2BFC31BC}" srcOrd="1" destOrd="0" presId="urn:microsoft.com/office/officeart/2005/8/layout/list1"/>
    <dgm:cxn modelId="{721D097D-5FA2-4291-9F19-61F7A85770F2}" type="presParOf" srcId="{282AB4D7-32B0-47C0-ACE8-BE5D30A4EE9E}" destId="{BD697C4E-2C2F-44D1-A298-FB1AA94C95D3}" srcOrd="5" destOrd="0" presId="urn:microsoft.com/office/officeart/2005/8/layout/list1"/>
    <dgm:cxn modelId="{EFA021BC-92BD-4632-B015-D9C01D0A896E}" type="presParOf" srcId="{282AB4D7-32B0-47C0-ACE8-BE5D30A4EE9E}" destId="{9ECA3011-FA5E-4BE6-A6ED-D357D61C612B}" srcOrd="6" destOrd="0" presId="urn:microsoft.com/office/officeart/2005/8/layout/list1"/>
    <dgm:cxn modelId="{528C10C8-77DA-46C0-B6E0-19DD0E7D8D62}" type="presParOf" srcId="{282AB4D7-32B0-47C0-ACE8-BE5D30A4EE9E}" destId="{13AC0244-F24B-445D-9265-D09918FD0562}" srcOrd="7" destOrd="0" presId="urn:microsoft.com/office/officeart/2005/8/layout/list1"/>
    <dgm:cxn modelId="{97564BEA-546F-4514-981D-CB4FA23DFF37}" type="presParOf" srcId="{282AB4D7-32B0-47C0-ACE8-BE5D30A4EE9E}" destId="{13FCD52F-C559-46BB-AC16-8EE084951A35}" srcOrd="8" destOrd="0" presId="urn:microsoft.com/office/officeart/2005/8/layout/list1"/>
    <dgm:cxn modelId="{549C27E0-52FF-4495-80F8-98301C2E1351}" type="presParOf" srcId="{13FCD52F-C559-46BB-AC16-8EE084951A35}" destId="{80FEF5FD-3D15-4B48-8B63-E87FF82431D9}" srcOrd="0" destOrd="0" presId="urn:microsoft.com/office/officeart/2005/8/layout/list1"/>
    <dgm:cxn modelId="{DAA5525E-DD45-4DD2-89BE-2642A83C1830}" type="presParOf" srcId="{13FCD52F-C559-46BB-AC16-8EE084951A35}" destId="{81F7813C-43A2-4B1B-B7D1-B3FE288C50B0}" srcOrd="1" destOrd="0" presId="urn:microsoft.com/office/officeart/2005/8/layout/list1"/>
    <dgm:cxn modelId="{90941778-9291-4AD4-8FC8-24362E03F9FB}" type="presParOf" srcId="{282AB4D7-32B0-47C0-ACE8-BE5D30A4EE9E}" destId="{16CF0EC4-975B-4E64-9B52-6349C4C7F1BA}" srcOrd="9" destOrd="0" presId="urn:microsoft.com/office/officeart/2005/8/layout/list1"/>
    <dgm:cxn modelId="{3765E3E8-7A7F-4CA7-932D-76787C3FD493}" type="presParOf" srcId="{282AB4D7-32B0-47C0-ACE8-BE5D30A4EE9E}" destId="{5451935D-0D96-4AD1-B390-0F632EC2390A}" srcOrd="10" destOrd="0" presId="urn:microsoft.com/office/officeart/2005/8/layout/list1"/>
    <dgm:cxn modelId="{EBE9960B-BC2B-438E-8D2E-CEFC02B75E7B}" type="presParOf" srcId="{282AB4D7-32B0-47C0-ACE8-BE5D30A4EE9E}" destId="{6B197521-0DF8-4528-A621-8BF7ED85B688}" srcOrd="11" destOrd="0" presId="urn:microsoft.com/office/officeart/2005/8/layout/list1"/>
    <dgm:cxn modelId="{8E1E7BA1-B2C9-45DC-85EB-65C046F9A572}" type="presParOf" srcId="{282AB4D7-32B0-47C0-ACE8-BE5D30A4EE9E}" destId="{33153A6C-EAC2-4D19-8ECC-AB7D8C8C6EA2}" srcOrd="12" destOrd="0" presId="urn:microsoft.com/office/officeart/2005/8/layout/list1"/>
    <dgm:cxn modelId="{998163DE-A661-41E3-A7BF-9657D43472AC}" type="presParOf" srcId="{33153A6C-EAC2-4D19-8ECC-AB7D8C8C6EA2}" destId="{A65441EA-0894-4B22-AA0B-116FE98B5E72}" srcOrd="0" destOrd="0" presId="urn:microsoft.com/office/officeart/2005/8/layout/list1"/>
    <dgm:cxn modelId="{9DA6F9BF-AB08-4987-98BB-92B4A99D122F}" type="presParOf" srcId="{33153A6C-EAC2-4D19-8ECC-AB7D8C8C6EA2}" destId="{7EC20922-E6ED-475E-A473-5314E3A92F87}" srcOrd="1" destOrd="0" presId="urn:microsoft.com/office/officeart/2005/8/layout/list1"/>
    <dgm:cxn modelId="{01843ABA-10C9-4A04-962D-4D1903F4FF42}" type="presParOf" srcId="{282AB4D7-32B0-47C0-ACE8-BE5D30A4EE9E}" destId="{203AF75A-BF58-4FC5-B186-4721E4E9E29C}" srcOrd="13" destOrd="0" presId="urn:microsoft.com/office/officeart/2005/8/layout/list1"/>
    <dgm:cxn modelId="{A25B0D8D-D741-457D-9B79-E344DCEA8A4F}" type="presParOf" srcId="{282AB4D7-32B0-47C0-ACE8-BE5D30A4EE9E}" destId="{B3F035D5-0AB0-4005-B91A-9B6CB4267DC4}" srcOrd="14" destOrd="0" presId="urn:microsoft.com/office/officeart/2005/8/layout/list1"/>
    <dgm:cxn modelId="{837A7624-EA16-42EC-9B26-54576AB22966}" type="presParOf" srcId="{282AB4D7-32B0-47C0-ACE8-BE5D30A4EE9E}" destId="{B67E8DC7-E653-4AD1-AF7E-F89E93BA6603}" srcOrd="15" destOrd="0" presId="urn:microsoft.com/office/officeart/2005/8/layout/list1"/>
    <dgm:cxn modelId="{FC23D93A-ABE9-4293-AD1C-AE1C36030C4A}" type="presParOf" srcId="{282AB4D7-32B0-47C0-ACE8-BE5D30A4EE9E}" destId="{35F1A7DA-1B5D-4F08-BE52-A9D777AC263A}" srcOrd="16" destOrd="0" presId="urn:microsoft.com/office/officeart/2005/8/layout/list1"/>
    <dgm:cxn modelId="{8DF2B9AA-9C8F-44E3-819D-C950223F3B4D}" type="presParOf" srcId="{35F1A7DA-1B5D-4F08-BE52-A9D777AC263A}" destId="{F3FB66F2-543F-4B11-B13C-D4A358CF01A0}" srcOrd="0" destOrd="0" presId="urn:microsoft.com/office/officeart/2005/8/layout/list1"/>
    <dgm:cxn modelId="{A0B6A356-6109-4874-9B35-178CD95F6DA0}" type="presParOf" srcId="{35F1A7DA-1B5D-4F08-BE52-A9D777AC263A}" destId="{9C20160C-6664-46D2-B6D7-2F38F6829FD1}" srcOrd="1" destOrd="0" presId="urn:microsoft.com/office/officeart/2005/8/layout/list1"/>
    <dgm:cxn modelId="{A192685D-050F-442A-AD94-13B5162589E2}" type="presParOf" srcId="{282AB4D7-32B0-47C0-ACE8-BE5D30A4EE9E}" destId="{87B3397C-CD39-4803-B486-02B60861AC8E}" srcOrd="17" destOrd="0" presId="urn:microsoft.com/office/officeart/2005/8/layout/list1"/>
    <dgm:cxn modelId="{CFF4B968-E556-4297-BE51-E342E5C1645C}" type="presParOf" srcId="{282AB4D7-32B0-47C0-ACE8-BE5D30A4EE9E}" destId="{541C8EE7-1C4D-4795-AB30-C40F8E80B90C}" srcOrd="18"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0275E-DA8F-4781-80D4-B3FA9D095D55}" type="doc">
      <dgm:prSet loTypeId="urn:microsoft.com/office/officeart/2005/8/layout/hProcess10#1" loCatId="process" qsTypeId="urn:microsoft.com/office/officeart/2005/8/quickstyle/3d2" qsCatId="3D" csTypeId="urn:microsoft.com/office/officeart/2005/8/colors/colorful1#2" csCatId="colorful" phldr="1"/>
      <dgm:spPr/>
      <dgm:t>
        <a:bodyPr/>
        <a:lstStyle/>
        <a:p>
          <a:endParaRPr lang="fr-FR"/>
        </a:p>
      </dgm:t>
    </dgm:pt>
    <dgm:pt modelId="{4CF9928D-2058-49EC-8606-4C93B3291DCE}" type="parTrans" cxnId="{324F838E-E330-46E8-BCC3-4BFAB2216547}">
      <dgm:prSet/>
      <dgm:spPr/>
      <dgm:t>
        <a:bodyPr/>
        <a:lstStyle/>
        <a:p>
          <a:endParaRPr lang="fr-FR"/>
        </a:p>
      </dgm:t>
    </dgm:pt>
    <dgm:pt modelId="{6583DCBD-66AC-422B-A7B5-D0498DD5926C}">
      <dgm:prSet phldrT="[Texte]"/>
      <dgm:spPr>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Etudes du Kernel Kaggle</a:t>
          </a:r>
        </a:p>
      </dgm:t>
    </dgm:pt>
    <dgm:pt modelId="{F40D377E-C68B-4E91-B119-131144233D54}" type="parTrans" cxnId="{8905A0F9-DFB8-4404-9D14-1D9B558BBC24}">
      <dgm:prSet/>
      <dgm:spPr/>
      <dgm:t>
        <a:bodyPr/>
        <a:lstStyle/>
        <a:p>
          <a:endParaRPr lang="fr-FR"/>
        </a:p>
      </dgm:t>
    </dgm:pt>
    <dgm:pt modelId="{FE59DB3F-BA2C-4BE4-BA19-F7E10C6B02F0}">
      <dgm:prSet phldrT="[Texte]"/>
      <dgm:spPr>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Analyse du Notebook téléchargé</a:t>
          </a:r>
        </a:p>
      </dgm:t>
    </dgm:pt>
    <dgm:pt modelId="{9EEF8C27-F635-41FF-A657-D7443C19B895}" type="sibTrans" cxnId="{8905A0F9-DFB8-4404-9D14-1D9B558BBC24}">
      <dgm:prSet/>
      <dgm:spPr/>
      <dgm:t>
        <a:bodyPr/>
        <a:lstStyle/>
        <a:p>
          <a:endParaRPr lang="fr-FR"/>
        </a:p>
      </dgm:t>
    </dgm:pt>
    <dgm:pt modelId="{73D3E6A0-DEB0-488A-AC0B-B5B9214A00B4}" type="sibTrans" cxnId="{324F838E-E330-46E8-BCC3-4BFAB2216547}">
      <dgm:prSet/>
      <dgm:spPr>
        <a:solidFill>
          <a:schemeClr val="accent2">
            <a:hueOff val="0"/>
            <a:satOff val="0"/>
            <a:lumOff val="0"/>
            <a:alphaOff val="0"/>
          </a:schemeClr>
        </a:solidFill>
        <a:ln>
          <a:noFill/>
        </a:ln>
        <a:scene3d>
          <a:camera prst="orthographicFront"/>
          <a:lightRig rig="threePt" dir="t">
            <a:rot lat="0" lon="0" rev="7500000"/>
          </a:lightRig>
        </a:scene3d>
        <a:sp3d z="-70000" extrusionH="63500" prstMaterial="matte">
          <a:bevelT w="25400" h="6350" prst="relaxedInset"/>
          <a:contourClr>
            <a:schemeClr val="bg1"/>
          </a:contourClr>
        </a:sp3d>
      </dgm:spPr>
      <dgm:t>
        <a:bodyPr/>
        <a:lstStyle/>
        <a:p>
          <a:endParaRPr lang="fr-FR" dirty="0"/>
        </a:p>
      </dgm:t>
    </dgm:pt>
    <dgm:pt modelId="{B059466D-EEAA-408D-B2FB-FE26CF9A2F71}" type="parTrans" cxnId="{7041ED42-57AA-46FE-9EEE-A57E4F44C8E7}">
      <dgm:prSet/>
      <dgm:spPr/>
      <dgm:t>
        <a:bodyPr/>
        <a:lstStyle/>
        <a:p>
          <a:endParaRPr lang="fr-FR"/>
        </a:p>
      </dgm:t>
    </dgm:pt>
    <dgm:pt modelId="{97719A11-74C9-4873-A17F-92B0C8FC5FF4}">
      <dgm:prSet phldrT="[Texte]"/>
      <dgm:spPr>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Construction du modèle de prédiction</a:t>
          </a:r>
        </a:p>
      </dgm:t>
    </dgm:pt>
    <dgm:pt modelId="{C9CFC9DD-1D15-4594-BA34-820D92C651B6}" type="parTrans" cxnId="{CB5B5003-29E2-4264-AF54-EF63C6685997}">
      <dgm:prSet/>
      <dgm:spPr/>
      <dgm:t>
        <a:bodyPr/>
        <a:lstStyle/>
        <a:p>
          <a:endParaRPr lang="fr-FR"/>
        </a:p>
      </dgm:t>
    </dgm:pt>
    <dgm:pt modelId="{44CDF5B5-E118-41EC-A673-83FB070B68E4}">
      <dgm:prSet phldrT="[Texte]"/>
      <dgm:spPr>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Adaptation du Notebook avec les besoins du Projet </a:t>
          </a:r>
        </a:p>
      </dgm:t>
    </dgm:pt>
    <dgm:pt modelId="{D39464A0-2C97-4255-B24B-F0F8142C9332}" type="sibTrans" cxnId="{CB5B5003-29E2-4264-AF54-EF63C6685997}">
      <dgm:prSet/>
      <dgm:spPr/>
      <dgm:t>
        <a:bodyPr/>
        <a:lstStyle/>
        <a:p>
          <a:endParaRPr lang="fr-FR"/>
        </a:p>
      </dgm:t>
    </dgm:pt>
    <dgm:pt modelId="{77C7D467-EA1D-4115-B91D-838550F98351}" type="sibTrans" cxnId="{7041ED42-57AA-46FE-9EEE-A57E4F44C8E7}">
      <dgm:prSet/>
      <dgm:spPr>
        <a:solidFill>
          <a:schemeClr val="accent3">
            <a:hueOff val="0"/>
            <a:satOff val="0"/>
            <a:lumOff val="0"/>
            <a:alphaOff val="0"/>
          </a:schemeClr>
        </a:solidFill>
        <a:ln>
          <a:noFill/>
        </a:ln>
        <a:scene3d>
          <a:camera prst="orthographicFront"/>
          <a:lightRig rig="threePt" dir="t">
            <a:rot lat="0" lon="0" rev="7500000"/>
          </a:lightRig>
        </a:scene3d>
        <a:sp3d z="-70000" extrusionH="63500" prstMaterial="matte">
          <a:bevelT w="25400" h="6350" prst="relaxedInset"/>
          <a:contourClr>
            <a:schemeClr val="bg1"/>
          </a:contourClr>
        </a:sp3d>
      </dgm:spPr>
      <dgm:t>
        <a:bodyPr/>
        <a:lstStyle/>
        <a:p>
          <a:endParaRPr lang="fr-FR" dirty="0"/>
        </a:p>
      </dgm:t>
    </dgm:pt>
    <dgm:pt modelId="{B5AD5F34-11BC-4937-9C4D-B55F11AEE758}" type="parTrans" cxnId="{F5386CCA-AA80-4250-80C3-D5C62164F362}">
      <dgm:prSet/>
      <dgm:spPr/>
      <dgm:t>
        <a:bodyPr/>
        <a:lstStyle/>
        <a:p>
          <a:endParaRPr lang="fr-FR"/>
        </a:p>
      </dgm:t>
    </dgm:pt>
    <dgm:pt modelId="{CB00C510-460A-418D-9BE6-4A512B6531EC}">
      <dgm:prSet phldrT="[Texte]"/>
      <dgm:spPr>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Note technique</a:t>
          </a:r>
        </a:p>
      </dgm:t>
    </dgm:pt>
    <dgm:pt modelId="{FD4A534B-5039-4167-9529-71AFF6BA8B7B}" type="parTrans" cxnId="{88EF23F7-3324-484E-95C4-1704FB44DEE5}">
      <dgm:prSet/>
      <dgm:spPr/>
      <dgm:t>
        <a:bodyPr/>
        <a:lstStyle/>
        <a:p>
          <a:endParaRPr lang="fr-FR"/>
        </a:p>
      </dgm:t>
    </dgm:pt>
    <dgm:pt modelId="{1355EB89-7048-43B2-BBBF-CFFA1203D8D8}">
      <dgm:prSet phldrT="[Texte]"/>
      <dgm:spPr>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Rédaction de la note méthodologique du modèle</a:t>
          </a:r>
        </a:p>
      </dgm:t>
    </dgm:pt>
    <dgm:pt modelId="{E0A6EC3D-4EF3-44C1-9039-33D1F4FC98F1}" type="sibTrans" cxnId="{88EF23F7-3324-484E-95C4-1704FB44DEE5}">
      <dgm:prSet/>
      <dgm:spPr/>
      <dgm:t>
        <a:bodyPr/>
        <a:lstStyle/>
        <a:p>
          <a:endParaRPr lang="fr-FR"/>
        </a:p>
      </dgm:t>
    </dgm:pt>
    <dgm:pt modelId="{BA6755F3-B8AA-42D0-9FEB-0FC198C6B0EA}" type="sibTrans" cxnId="{F5386CCA-AA80-4250-80C3-D5C62164F362}">
      <dgm:prSet/>
      <dgm:spPr>
        <a:solidFill>
          <a:schemeClr val="accent4">
            <a:hueOff val="0"/>
            <a:satOff val="0"/>
            <a:lumOff val="0"/>
            <a:alphaOff val="0"/>
          </a:schemeClr>
        </a:solidFill>
        <a:ln>
          <a:noFill/>
        </a:ln>
        <a:scene3d>
          <a:camera prst="orthographicFront"/>
          <a:lightRig rig="threePt" dir="t">
            <a:rot lat="0" lon="0" rev="7500000"/>
          </a:lightRig>
        </a:scene3d>
        <a:sp3d z="-70000" extrusionH="63500" prstMaterial="matte">
          <a:bevelT w="25400" h="6350" prst="relaxedInset"/>
          <a:contourClr>
            <a:schemeClr val="bg1"/>
          </a:contourClr>
        </a:sp3d>
      </dgm:spPr>
      <dgm:t>
        <a:bodyPr/>
        <a:lstStyle/>
        <a:p>
          <a:endParaRPr lang="fr-FR" dirty="0"/>
        </a:p>
      </dgm:t>
    </dgm:pt>
    <dgm:pt modelId="{0AC6CFFE-2AB9-47EB-A3CD-659FCDB576A7}" type="parTrans" cxnId="{4B256EA5-95E8-43D1-AB6F-3473901F47EB}">
      <dgm:prSet/>
      <dgm:spPr/>
      <dgm:t>
        <a:bodyPr/>
        <a:lstStyle/>
        <a:p>
          <a:endParaRPr lang="fr-FR"/>
        </a:p>
      </dgm:t>
    </dgm:pt>
    <dgm:pt modelId="{F98F1FBF-D9C8-40DF-89BC-C67F2AEA94F1}">
      <dgm:prSet phldrT="[Texte]"/>
      <dgm:spPr>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Dashboard</a:t>
          </a:r>
        </a:p>
      </dgm:t>
    </dgm:pt>
    <dgm:pt modelId="{9519AEF2-4848-4CB5-9D18-F442E23FEB6E}" type="parTrans" cxnId="{1A94492D-5B67-47D8-B649-8837075DF18B}">
      <dgm:prSet/>
      <dgm:spPr/>
      <dgm:t>
        <a:bodyPr/>
        <a:lstStyle/>
        <a:p>
          <a:endParaRPr lang="fr-FR"/>
        </a:p>
      </dgm:t>
    </dgm:pt>
    <dgm:pt modelId="{A93B20F1-0C75-4BBF-859D-4FB87629552E}">
      <dgm:prSet phldrT="[Texte]"/>
      <dgm:spPr>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Réalisation du dashboard</a:t>
          </a:r>
        </a:p>
      </dgm:t>
    </dgm:pt>
    <dgm:pt modelId="{6B34D0AB-B674-41AC-A760-81B29E6AC294}" type="sibTrans" cxnId="{1A94492D-5B67-47D8-B649-8837075DF18B}">
      <dgm:prSet/>
      <dgm:spPr/>
      <dgm:t>
        <a:bodyPr/>
        <a:lstStyle/>
        <a:p>
          <a:endParaRPr lang="fr-FR"/>
        </a:p>
      </dgm:t>
    </dgm:pt>
    <dgm:pt modelId="{A7999339-EB4B-44D2-BB44-5D95D3725C25}" type="parTrans" cxnId="{53AEF760-1564-483F-9B3E-832CDCC83C70}">
      <dgm:prSet/>
      <dgm:spPr/>
      <dgm:t>
        <a:bodyPr/>
        <a:lstStyle/>
        <a:p>
          <a:endParaRPr lang="fr-FR"/>
        </a:p>
      </dgm:t>
    </dgm:pt>
    <dgm:pt modelId="{0D16FD9F-1539-4F5B-88AE-A1034F04475B}">
      <dgm:prSet phldrT="[Texte]"/>
      <dgm:spPr>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Réalisation de l’API correspondante</a:t>
          </a:r>
        </a:p>
      </dgm:t>
    </dgm:pt>
    <dgm:pt modelId="{2A5A246F-7536-4649-861B-49E3FBF65670}" type="sibTrans" cxnId="{53AEF760-1564-483F-9B3E-832CDCC83C70}">
      <dgm:prSet/>
      <dgm:spPr/>
      <dgm:t>
        <a:bodyPr/>
        <a:lstStyle/>
        <a:p>
          <a:endParaRPr lang="fr-FR"/>
        </a:p>
      </dgm:t>
    </dgm:pt>
    <dgm:pt modelId="{64881F73-9377-4660-A416-1964724A7C6A}" type="parTrans" cxnId="{64B45138-1907-4FFF-A887-CC3E0E0A8A07}">
      <dgm:prSet/>
      <dgm:spPr/>
      <dgm:t>
        <a:bodyPr/>
        <a:lstStyle/>
        <a:p>
          <a:endParaRPr lang="fr-FR"/>
        </a:p>
      </dgm:t>
    </dgm:pt>
    <dgm:pt modelId="{E9A19952-4397-4457-8C4E-6AFB5A883110}">
      <dgm:prSet phldrT="[Texte]"/>
      <dgm:spPr>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Sauvegarde sur un dépôt GitHub</a:t>
          </a:r>
        </a:p>
      </dgm:t>
    </dgm:pt>
    <dgm:pt modelId="{AF795863-1682-49E4-8B85-5F2574255C3D}" type="sibTrans" cxnId="{64B45138-1907-4FFF-A887-CC3E0E0A8A07}">
      <dgm:prSet/>
      <dgm:spPr/>
      <dgm:t>
        <a:bodyPr/>
        <a:lstStyle/>
        <a:p>
          <a:endParaRPr lang="fr-FR"/>
        </a:p>
      </dgm:t>
    </dgm:pt>
    <dgm:pt modelId="{027AA569-8699-49EF-BFB7-A5C957A8A33A}" type="sibTrans" cxnId="{4B256EA5-95E8-43D1-AB6F-3473901F47EB}">
      <dgm:prSet/>
      <dgm:spPr>
        <a:solidFill>
          <a:schemeClr val="accent5">
            <a:hueOff val="0"/>
            <a:satOff val="0"/>
            <a:lumOff val="0"/>
            <a:alphaOff val="0"/>
          </a:schemeClr>
        </a:solidFill>
        <a:ln>
          <a:noFill/>
        </a:ln>
        <a:scene3d>
          <a:camera prst="orthographicFront"/>
          <a:lightRig rig="threePt" dir="t">
            <a:rot lat="0" lon="0" rev="7500000"/>
          </a:lightRig>
        </a:scene3d>
        <a:sp3d z="-70000" extrusionH="63500" prstMaterial="matte">
          <a:bevelT w="25400" h="6350" prst="relaxedInset"/>
          <a:contourClr>
            <a:schemeClr val="bg1"/>
          </a:contourClr>
        </a:sp3d>
      </dgm:spPr>
      <dgm:t>
        <a:bodyPr/>
        <a:lstStyle/>
        <a:p>
          <a:endParaRPr lang="fr-FR" dirty="0"/>
        </a:p>
      </dgm:t>
    </dgm:pt>
    <dgm:pt modelId="{1A68B619-129B-4ECE-9785-C053E6A5486B}" type="parTrans" cxnId="{490E2C6D-96A6-40E9-ABD4-8AE74217E0A5}">
      <dgm:prSet/>
      <dgm:spPr/>
      <dgm:t>
        <a:bodyPr/>
        <a:lstStyle/>
        <a:p>
          <a:endParaRPr lang="fr-FR"/>
        </a:p>
      </dgm:t>
    </dgm:pt>
    <dgm:pt modelId="{1D73FE67-16DD-4171-86A2-EAFD15C46E93}">
      <dgm:prSet phldrT="[Texte]"/>
      <dgm:spPr>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Déploiement</a:t>
          </a:r>
        </a:p>
      </dgm:t>
    </dgm:pt>
    <dgm:pt modelId="{D70FB5BB-2E00-4FD2-BB9A-F88CD8C7E846}" type="parTrans" cxnId="{C1D3685C-627E-41F5-A28D-7C9E96CD8CA7}">
      <dgm:prSet/>
      <dgm:spPr/>
      <dgm:t>
        <a:bodyPr/>
        <a:lstStyle/>
        <a:p>
          <a:endParaRPr lang="fr-FR"/>
        </a:p>
      </dgm:t>
    </dgm:pt>
    <dgm:pt modelId="{369C999A-3215-4FF0-83DD-AFEB6D8954E0}">
      <dgm:prSet phldrT="[Texte]"/>
      <dgm:spPr>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scene3d>
          <a:camera prst="orthographicFront"/>
          <a:lightRig rig="threePt" dir="t">
            <a:rot lat="0" lon="0" rev="7500000"/>
          </a:lightRig>
        </a:scene3d>
        <a:sp3d prstMaterial="plastic">
          <a:bevelT w="127000" h="25400" prst="relaxedInset"/>
        </a:sp3d>
      </dgm:spPr>
      <dgm:t>
        <a:bodyPr/>
        <a:lstStyle/>
        <a:p>
          <a:r>
            <a:rPr lang="fr-FR" dirty="0"/>
            <a:t>Déploiement du modèle sur le Cloud</a:t>
          </a:r>
        </a:p>
      </dgm:t>
    </dgm:pt>
    <dgm:pt modelId="{F7F1FCAF-317D-4F05-8AA8-1D3A9AB023EC}" type="sibTrans" cxnId="{C1D3685C-627E-41F5-A28D-7C9E96CD8CA7}">
      <dgm:prSet/>
      <dgm:spPr/>
      <dgm:t>
        <a:bodyPr/>
        <a:lstStyle/>
        <a:p>
          <a:endParaRPr lang="fr-FR"/>
        </a:p>
      </dgm:t>
    </dgm:pt>
    <dgm:pt modelId="{EEA779C1-204C-4BC0-A5E8-2487A35CE299}" type="sibTrans" cxnId="{490E2C6D-96A6-40E9-ABD4-8AE74217E0A5}">
      <dgm:prSet/>
      <dgm:spPr/>
      <dgm:t>
        <a:bodyPr/>
        <a:lstStyle/>
        <a:p>
          <a:endParaRPr lang="fr-FR"/>
        </a:p>
      </dgm:t>
    </dgm:pt>
    <dgm:pt modelId="{2955B18C-76E4-40B4-85B6-19EE21BE9B89}" type="pres">
      <dgm:prSet presAssocID="{2360275E-DA8F-4781-80D4-B3FA9D095D55}" presName="Name0" presStyleCnt="0">
        <dgm:presLayoutVars>
          <dgm:dir/>
          <dgm:resizeHandles val="exact"/>
        </dgm:presLayoutVars>
      </dgm:prSet>
      <dgm:spPr/>
      <dgm:t>
        <a:bodyPr/>
        <a:lstStyle/>
        <a:p>
          <a:endParaRPr/>
        </a:p>
      </dgm:t>
    </dgm:pt>
    <dgm:pt modelId="{0804A1C6-7DD4-4BDE-AC3D-DF12BEF30BB9}" type="pres">
      <dgm:prSet presAssocID="{6583DCBD-66AC-422B-A7B5-D0498DD5926C}" presName="composite" presStyleCnt="0"/>
      <dgm:spPr/>
      <dgm:t>
        <a:bodyPr/>
        <a:lstStyle/>
        <a:p>
          <a:endParaRPr/>
        </a:p>
      </dgm:t>
    </dgm:pt>
    <dgm:pt modelId="{8F5F061D-B599-4F77-8DE2-317260C9CF40}" type="pres">
      <dgm:prSet presAssocID="{6583DCBD-66AC-422B-A7B5-D0498DD5926C}" presName="imagSh" presStyleLbl="bgImgPlace1" presStyleIdx="0" presStyleCnt="5"/>
      <dgm:spPr>
        <a:solidFill>
          <a:schemeClr val="bg1">
            <a:lumMod val="95000"/>
          </a:schemeClr>
        </a:solidFill>
        <a:ln>
          <a:noFill/>
        </a:ln>
        <a:scene3d>
          <a:camera prst="orthographicFront"/>
          <a:lightRig rig="threePt" dir="t">
            <a:rot lat="0" lon="0" rev="7500000"/>
          </a:lightRig>
        </a:scene3d>
        <a:sp3d z="-152400" extrusionH="63500" contourW="12700" prstMaterial="matte">
          <a:contourClr>
            <a:schemeClr val="lt1"/>
          </a:contourClr>
        </a:sp3d>
      </dgm:spPr>
      <dgm:t>
        <a:bodyPr/>
        <a:lstStyle/>
        <a:p>
          <a:endParaRPr/>
        </a:p>
      </dgm:t>
    </dgm:pt>
    <dgm:pt modelId="{5621F2B2-AE62-4F94-8803-4EBC571395BF}" type="pres">
      <dgm:prSet presAssocID="{6583DCBD-66AC-422B-A7B5-D0498DD5926C}" presName="txNode" presStyleLbl="node1" presStyleIdx="0" presStyleCnt="5">
        <dgm:presLayoutVars>
          <dgm:bulletEnabled val="1"/>
        </dgm:presLayoutVars>
      </dgm:prSet>
      <dgm:spPr/>
      <dgm:t>
        <a:bodyPr/>
        <a:lstStyle/>
        <a:p>
          <a:endParaRPr/>
        </a:p>
      </dgm:t>
    </dgm:pt>
    <dgm:pt modelId="{2ABA42A3-E51D-4634-8BB4-BD88B561918F}" type="pres">
      <dgm:prSet presAssocID="{73D3E6A0-DEB0-488A-AC0B-B5B9214A00B4}" presName="sibTrans" presStyleLbl="sibTrans2D1" presStyleIdx="0" presStyleCnt="4"/>
      <dgm:spPr/>
      <dgm:t>
        <a:bodyPr/>
        <a:lstStyle/>
        <a:p>
          <a:endParaRPr/>
        </a:p>
      </dgm:t>
    </dgm:pt>
    <dgm:pt modelId="{96855582-7516-446E-BCCF-467AE1179E8B}" type="pres">
      <dgm:prSet presAssocID="{73D3E6A0-DEB0-488A-AC0B-B5B9214A00B4}" presName="connTx" presStyleLbl="sibTrans2D1" presStyleIdx="0" presStyleCnt="4"/>
      <dgm:spPr/>
      <dgm:t>
        <a:bodyPr/>
        <a:lstStyle/>
        <a:p>
          <a:endParaRPr/>
        </a:p>
      </dgm:t>
    </dgm:pt>
    <dgm:pt modelId="{17CADF1F-9B01-4BC1-9374-59A16A08B220}" type="pres">
      <dgm:prSet presAssocID="{97719A11-74C9-4873-A17F-92B0C8FC5FF4}" presName="composite" presStyleCnt="0"/>
      <dgm:spPr/>
      <dgm:t>
        <a:bodyPr/>
        <a:lstStyle/>
        <a:p>
          <a:endParaRPr/>
        </a:p>
      </dgm:t>
    </dgm:pt>
    <dgm:pt modelId="{2AC63236-3025-4BBC-9D2F-02D90DBE6188}" type="pres">
      <dgm:prSet presAssocID="{97719A11-74C9-4873-A17F-92B0C8FC5FF4}" presName="imagSh" presStyleLbl="bgImgPlace1" presStyleIdx="1" presStyleCnt="5"/>
      <dgm:spPr>
        <a:solidFill>
          <a:schemeClr val="bg1">
            <a:lumMod val="95000"/>
          </a:schemeClr>
        </a:solidFill>
        <a:ln>
          <a:noFill/>
        </a:ln>
        <a:scene3d>
          <a:camera prst="orthographicFront"/>
          <a:lightRig rig="threePt" dir="t">
            <a:rot lat="0" lon="0" rev="7500000"/>
          </a:lightRig>
        </a:scene3d>
        <a:sp3d z="-152400" extrusionH="63500" contourW="12700" prstMaterial="matte">
          <a:contourClr>
            <a:schemeClr val="lt1"/>
          </a:contourClr>
        </a:sp3d>
      </dgm:spPr>
      <dgm:t>
        <a:bodyPr/>
        <a:lstStyle/>
        <a:p>
          <a:endParaRPr/>
        </a:p>
      </dgm:t>
    </dgm:pt>
    <dgm:pt modelId="{1297C3D8-DE42-4C93-871E-5B8C8691190C}" type="pres">
      <dgm:prSet presAssocID="{97719A11-74C9-4873-A17F-92B0C8FC5FF4}" presName="txNode" presStyleLbl="node1" presStyleIdx="1" presStyleCnt="5">
        <dgm:presLayoutVars>
          <dgm:bulletEnabled val="1"/>
        </dgm:presLayoutVars>
      </dgm:prSet>
      <dgm:spPr/>
      <dgm:t>
        <a:bodyPr/>
        <a:lstStyle/>
        <a:p>
          <a:endParaRPr/>
        </a:p>
      </dgm:t>
    </dgm:pt>
    <dgm:pt modelId="{FF06E9BE-4203-41C6-B23B-1E17C13E38D7}" type="pres">
      <dgm:prSet presAssocID="{77C7D467-EA1D-4115-B91D-838550F98351}" presName="sibTrans" presStyleLbl="sibTrans2D1" presStyleIdx="1" presStyleCnt="4"/>
      <dgm:spPr/>
      <dgm:t>
        <a:bodyPr/>
        <a:lstStyle/>
        <a:p>
          <a:endParaRPr/>
        </a:p>
      </dgm:t>
    </dgm:pt>
    <dgm:pt modelId="{C2093A16-67B0-4204-AC67-FCB5D22F901C}" type="pres">
      <dgm:prSet presAssocID="{77C7D467-EA1D-4115-B91D-838550F98351}" presName="connTx" presStyleLbl="sibTrans2D1" presStyleIdx="1" presStyleCnt="4"/>
      <dgm:spPr/>
      <dgm:t>
        <a:bodyPr/>
        <a:lstStyle/>
        <a:p>
          <a:endParaRPr/>
        </a:p>
      </dgm:t>
    </dgm:pt>
    <dgm:pt modelId="{A7DB6381-7E50-4CDB-A5C1-1C86A4F3CCAF}" type="pres">
      <dgm:prSet presAssocID="{CB00C510-460A-418D-9BE6-4A512B6531EC}" presName="composite" presStyleCnt="0"/>
      <dgm:spPr/>
      <dgm:t>
        <a:bodyPr/>
        <a:lstStyle/>
        <a:p>
          <a:endParaRPr/>
        </a:p>
      </dgm:t>
    </dgm:pt>
    <dgm:pt modelId="{7EE6B61C-248E-41FD-9813-9404446ACC65}" type="pres">
      <dgm:prSet presAssocID="{CB00C510-460A-418D-9BE6-4A512B6531EC}" presName="imagSh" presStyleLbl="bgImgPlace1" presStyleIdx="2" presStyleCnt="5"/>
      <dgm:spPr>
        <a:solidFill>
          <a:schemeClr val="bg1">
            <a:lumMod val="95000"/>
          </a:schemeClr>
        </a:solidFill>
        <a:ln>
          <a:noFill/>
        </a:ln>
        <a:scene3d>
          <a:camera prst="orthographicFront"/>
          <a:lightRig rig="threePt" dir="t">
            <a:rot lat="0" lon="0" rev="7500000"/>
          </a:lightRig>
        </a:scene3d>
        <a:sp3d z="-152400" extrusionH="63500" contourW="12700" prstMaterial="matte">
          <a:contourClr>
            <a:schemeClr val="lt1"/>
          </a:contourClr>
        </a:sp3d>
      </dgm:spPr>
      <dgm:t>
        <a:bodyPr/>
        <a:lstStyle/>
        <a:p>
          <a:endParaRPr/>
        </a:p>
      </dgm:t>
    </dgm:pt>
    <dgm:pt modelId="{16AA3586-3017-4C12-86E6-505EDECA0D51}" type="pres">
      <dgm:prSet presAssocID="{CB00C510-460A-418D-9BE6-4A512B6531EC}" presName="txNode" presStyleLbl="node1" presStyleIdx="2" presStyleCnt="5">
        <dgm:presLayoutVars>
          <dgm:bulletEnabled val="1"/>
        </dgm:presLayoutVars>
      </dgm:prSet>
      <dgm:spPr/>
      <dgm:t>
        <a:bodyPr/>
        <a:lstStyle/>
        <a:p>
          <a:endParaRPr/>
        </a:p>
      </dgm:t>
    </dgm:pt>
    <dgm:pt modelId="{72F54D1D-12FB-488A-9F1B-4DC5B2F54CF4}" type="pres">
      <dgm:prSet presAssocID="{BA6755F3-B8AA-42D0-9FEB-0FC198C6B0EA}" presName="sibTrans" presStyleLbl="sibTrans2D1" presStyleIdx="2" presStyleCnt="4"/>
      <dgm:spPr/>
      <dgm:t>
        <a:bodyPr/>
        <a:lstStyle/>
        <a:p>
          <a:endParaRPr/>
        </a:p>
      </dgm:t>
    </dgm:pt>
    <dgm:pt modelId="{820BA924-21C8-4516-964F-AB2F8D9DF7EC}" type="pres">
      <dgm:prSet presAssocID="{BA6755F3-B8AA-42D0-9FEB-0FC198C6B0EA}" presName="connTx" presStyleLbl="sibTrans2D1" presStyleIdx="2" presStyleCnt="4"/>
      <dgm:spPr/>
      <dgm:t>
        <a:bodyPr/>
        <a:lstStyle/>
        <a:p>
          <a:endParaRPr/>
        </a:p>
      </dgm:t>
    </dgm:pt>
    <dgm:pt modelId="{7AA0CDE7-8AFA-4F62-A354-133196C46766}" type="pres">
      <dgm:prSet presAssocID="{F98F1FBF-D9C8-40DF-89BC-C67F2AEA94F1}" presName="composite" presStyleCnt="0"/>
      <dgm:spPr/>
      <dgm:t>
        <a:bodyPr/>
        <a:lstStyle/>
        <a:p>
          <a:endParaRPr/>
        </a:p>
      </dgm:t>
    </dgm:pt>
    <dgm:pt modelId="{D7E99DC7-24E2-4268-9839-69DF9AD6F487}" type="pres">
      <dgm:prSet presAssocID="{F98F1FBF-D9C8-40DF-89BC-C67F2AEA94F1}" presName="imagSh" presStyleLbl="bgImgPlace1" presStyleIdx="3" presStyleCnt="5"/>
      <dgm:spPr>
        <a:solidFill>
          <a:schemeClr val="bg1">
            <a:lumMod val="95000"/>
          </a:schemeClr>
        </a:solidFill>
        <a:ln>
          <a:noFill/>
        </a:ln>
        <a:scene3d>
          <a:camera prst="orthographicFront"/>
          <a:lightRig rig="threePt" dir="t">
            <a:rot lat="0" lon="0" rev="7500000"/>
          </a:lightRig>
        </a:scene3d>
        <a:sp3d z="-152400" extrusionH="63500" contourW="12700" prstMaterial="matte">
          <a:contourClr>
            <a:schemeClr val="lt1"/>
          </a:contourClr>
        </a:sp3d>
      </dgm:spPr>
      <dgm:t>
        <a:bodyPr/>
        <a:lstStyle/>
        <a:p>
          <a:endParaRPr/>
        </a:p>
      </dgm:t>
    </dgm:pt>
    <dgm:pt modelId="{700364F6-D0DA-4556-A02F-EFE9CF5ACE08}" type="pres">
      <dgm:prSet presAssocID="{F98F1FBF-D9C8-40DF-89BC-C67F2AEA94F1}" presName="txNode" presStyleLbl="node1" presStyleIdx="3" presStyleCnt="5">
        <dgm:presLayoutVars>
          <dgm:bulletEnabled val="1"/>
        </dgm:presLayoutVars>
      </dgm:prSet>
      <dgm:spPr/>
      <dgm:t>
        <a:bodyPr/>
        <a:lstStyle/>
        <a:p>
          <a:endParaRPr/>
        </a:p>
      </dgm:t>
    </dgm:pt>
    <dgm:pt modelId="{105FBD14-796F-42EE-9C78-0DC95C84B7FE}" type="pres">
      <dgm:prSet presAssocID="{027AA569-8699-49EF-BFB7-A5C957A8A33A}" presName="sibTrans" presStyleLbl="sibTrans2D1" presStyleIdx="3" presStyleCnt="4"/>
      <dgm:spPr/>
      <dgm:t>
        <a:bodyPr/>
        <a:lstStyle/>
        <a:p>
          <a:endParaRPr/>
        </a:p>
      </dgm:t>
    </dgm:pt>
    <dgm:pt modelId="{01E57E9E-1DA6-4045-94E3-D3EAE41304A5}" type="pres">
      <dgm:prSet presAssocID="{027AA569-8699-49EF-BFB7-A5C957A8A33A}" presName="connTx" presStyleLbl="sibTrans2D1" presStyleIdx="3" presStyleCnt="4"/>
      <dgm:spPr/>
      <dgm:t>
        <a:bodyPr/>
        <a:lstStyle/>
        <a:p>
          <a:endParaRPr/>
        </a:p>
      </dgm:t>
    </dgm:pt>
    <dgm:pt modelId="{6223762E-F21A-4DB6-8702-EB8DB6D2943C}" type="pres">
      <dgm:prSet presAssocID="{1D73FE67-16DD-4171-86A2-EAFD15C46E93}" presName="composite" presStyleCnt="0"/>
      <dgm:spPr/>
      <dgm:t>
        <a:bodyPr/>
        <a:lstStyle/>
        <a:p>
          <a:endParaRPr/>
        </a:p>
      </dgm:t>
    </dgm:pt>
    <dgm:pt modelId="{FC8618F8-D9FC-4500-9E0A-E111DAE40D52}" type="pres">
      <dgm:prSet presAssocID="{1D73FE67-16DD-4171-86A2-EAFD15C46E93}" presName="imagSh" presStyleLbl="bgImgPlace1" presStyleIdx="4" presStyleCnt="5"/>
      <dgm:spPr>
        <a:solidFill>
          <a:schemeClr val="bg1">
            <a:lumMod val="95000"/>
          </a:schemeClr>
        </a:solidFill>
        <a:ln>
          <a:noFill/>
        </a:ln>
        <a:scene3d>
          <a:camera prst="orthographicFront"/>
          <a:lightRig rig="threePt" dir="t">
            <a:rot lat="0" lon="0" rev="7500000"/>
          </a:lightRig>
        </a:scene3d>
        <a:sp3d z="-152400" extrusionH="63500" contourW="12700" prstMaterial="matte">
          <a:contourClr>
            <a:schemeClr val="lt1"/>
          </a:contourClr>
        </a:sp3d>
      </dgm:spPr>
      <dgm:t>
        <a:bodyPr/>
        <a:lstStyle/>
        <a:p>
          <a:endParaRPr/>
        </a:p>
      </dgm:t>
    </dgm:pt>
    <dgm:pt modelId="{000BD5A6-5523-41CE-A466-C2BF262EBB6B}" type="pres">
      <dgm:prSet presAssocID="{1D73FE67-16DD-4171-86A2-EAFD15C46E93}" presName="txNode" presStyleLbl="node1" presStyleIdx="4" presStyleCnt="5">
        <dgm:presLayoutVars>
          <dgm:bulletEnabled val="1"/>
        </dgm:presLayoutVars>
      </dgm:prSet>
      <dgm:spPr/>
      <dgm:t>
        <a:bodyPr/>
        <a:lstStyle/>
        <a:p>
          <a:endParaRPr/>
        </a:p>
      </dgm:t>
    </dgm:pt>
  </dgm:ptLst>
  <dgm:cxnLst>
    <dgm:cxn modelId="{64B45138-1907-4FFF-A887-CC3E0E0A8A07}" srcId="{F98F1FBF-D9C8-40DF-89BC-C67F2AEA94F1}" destId="{E9A19952-4397-4457-8C4E-6AFB5A883110}" srcOrd="2" destOrd="0" parTransId="{64881F73-9377-4660-A416-1964724A7C6A}" sibTransId="{AF795863-1682-49E4-8B85-5F2574255C3D}"/>
    <dgm:cxn modelId="{490E2C6D-96A6-40E9-ABD4-8AE74217E0A5}" srcId="{2360275E-DA8F-4781-80D4-B3FA9D095D55}" destId="{1D73FE67-16DD-4171-86A2-EAFD15C46E93}" srcOrd="4" destOrd="0" parTransId="{1A68B619-129B-4ECE-9785-C053E6A5486B}" sibTransId="{EEA779C1-204C-4BC0-A5E8-2487A35CE299}"/>
    <dgm:cxn modelId="{F5386CCA-AA80-4250-80C3-D5C62164F362}" srcId="{2360275E-DA8F-4781-80D4-B3FA9D095D55}" destId="{CB00C510-460A-418D-9BE6-4A512B6531EC}" srcOrd="2" destOrd="0" parTransId="{B5AD5F34-11BC-4937-9C4D-B55F11AEE758}" sibTransId="{BA6755F3-B8AA-42D0-9FEB-0FC198C6B0EA}"/>
    <dgm:cxn modelId="{7041ED42-57AA-46FE-9EEE-A57E4F44C8E7}" srcId="{2360275E-DA8F-4781-80D4-B3FA9D095D55}" destId="{97719A11-74C9-4873-A17F-92B0C8FC5FF4}" srcOrd="1" destOrd="0" parTransId="{B059466D-EEAA-408D-B2FB-FE26CF9A2F71}" sibTransId="{77C7D467-EA1D-4115-B91D-838550F98351}"/>
    <dgm:cxn modelId="{53AEF760-1564-483F-9B3E-832CDCC83C70}" srcId="{F98F1FBF-D9C8-40DF-89BC-C67F2AEA94F1}" destId="{0D16FD9F-1539-4F5B-88AE-A1034F04475B}" srcOrd="1" destOrd="0" parTransId="{A7999339-EB4B-44D2-BB44-5D95D3725C25}" sibTransId="{2A5A246F-7536-4649-861B-49E3FBF65670}"/>
    <dgm:cxn modelId="{08A4DBC3-DB3B-4F30-94A3-D996B8DB9B4A}" type="presOf" srcId="{6583DCBD-66AC-422B-A7B5-D0498DD5926C}" destId="{5621F2B2-AE62-4F94-8803-4EBC571395BF}" srcOrd="0" destOrd="0" presId="urn:microsoft.com/office/officeart/2005/8/layout/hProcess10#1"/>
    <dgm:cxn modelId="{CB5B5003-29E2-4264-AF54-EF63C6685997}" srcId="{97719A11-74C9-4873-A17F-92B0C8FC5FF4}" destId="{44CDF5B5-E118-41EC-A673-83FB070B68E4}" srcOrd="0" destOrd="0" parTransId="{C9CFC9DD-1D15-4594-BA34-820D92C651B6}" sibTransId="{D39464A0-2C97-4255-B24B-F0F8142C9332}"/>
    <dgm:cxn modelId="{4C549C64-5C42-4776-BD14-B5E2EA21E56F}" type="presOf" srcId="{77C7D467-EA1D-4115-B91D-838550F98351}" destId="{C2093A16-67B0-4204-AC67-FCB5D22F901C}" srcOrd="1" destOrd="0" presId="urn:microsoft.com/office/officeart/2005/8/layout/hProcess10#1"/>
    <dgm:cxn modelId="{C1D3685C-627E-41F5-A28D-7C9E96CD8CA7}" srcId="{1D73FE67-16DD-4171-86A2-EAFD15C46E93}" destId="{369C999A-3215-4FF0-83DD-AFEB6D8954E0}" srcOrd="0" destOrd="0" parTransId="{D70FB5BB-2E00-4FD2-BB9A-F88CD8C7E846}" sibTransId="{F7F1FCAF-317D-4F05-8AA8-1D3A9AB023EC}"/>
    <dgm:cxn modelId="{620BBBB6-4B63-4A05-9209-6C34509D52D8}" type="presOf" srcId="{2360275E-DA8F-4781-80D4-B3FA9D095D55}" destId="{2955B18C-76E4-40B4-85B6-19EE21BE9B89}" srcOrd="0" destOrd="0" presId="urn:microsoft.com/office/officeart/2005/8/layout/hProcess10#1"/>
    <dgm:cxn modelId="{8905A0F9-DFB8-4404-9D14-1D9B558BBC24}" srcId="{6583DCBD-66AC-422B-A7B5-D0498DD5926C}" destId="{FE59DB3F-BA2C-4BE4-BA19-F7E10C6B02F0}" srcOrd="0" destOrd="0" parTransId="{F40D377E-C68B-4E91-B119-131144233D54}" sibTransId="{9EEF8C27-F635-41FF-A657-D7443C19B895}"/>
    <dgm:cxn modelId="{B66240B3-E991-4212-B05F-CDC1FA02FC75}" type="presOf" srcId="{027AA569-8699-49EF-BFB7-A5C957A8A33A}" destId="{01E57E9E-1DA6-4045-94E3-D3EAE41304A5}" srcOrd="1" destOrd="0" presId="urn:microsoft.com/office/officeart/2005/8/layout/hProcess10#1"/>
    <dgm:cxn modelId="{C74E1642-D35A-4C63-A455-0FA37E8C47E5}" type="presOf" srcId="{E9A19952-4397-4457-8C4E-6AFB5A883110}" destId="{700364F6-D0DA-4556-A02F-EFE9CF5ACE08}" srcOrd="0" destOrd="3" presId="urn:microsoft.com/office/officeart/2005/8/layout/hProcess10#1"/>
    <dgm:cxn modelId="{4B256EA5-95E8-43D1-AB6F-3473901F47EB}" srcId="{2360275E-DA8F-4781-80D4-B3FA9D095D55}" destId="{F98F1FBF-D9C8-40DF-89BC-C67F2AEA94F1}" srcOrd="3" destOrd="0" parTransId="{0AC6CFFE-2AB9-47EB-A3CD-659FCDB576A7}" sibTransId="{027AA569-8699-49EF-BFB7-A5C957A8A33A}"/>
    <dgm:cxn modelId="{91A1CD57-FC3B-42AC-931C-6732FF9E0CEA}" type="presOf" srcId="{97719A11-74C9-4873-A17F-92B0C8FC5FF4}" destId="{1297C3D8-DE42-4C93-871E-5B8C8691190C}" srcOrd="0" destOrd="0" presId="urn:microsoft.com/office/officeart/2005/8/layout/hProcess10#1"/>
    <dgm:cxn modelId="{79ECF1C4-8211-41B1-9E23-0DB24043E445}" type="presOf" srcId="{73D3E6A0-DEB0-488A-AC0B-B5B9214A00B4}" destId="{96855582-7516-446E-BCCF-467AE1179E8B}" srcOrd="1" destOrd="0" presId="urn:microsoft.com/office/officeart/2005/8/layout/hProcess10#1"/>
    <dgm:cxn modelId="{324F838E-E330-46E8-BCC3-4BFAB2216547}" srcId="{2360275E-DA8F-4781-80D4-B3FA9D095D55}" destId="{6583DCBD-66AC-422B-A7B5-D0498DD5926C}" srcOrd="0" destOrd="0" parTransId="{4CF9928D-2058-49EC-8606-4C93B3291DCE}" sibTransId="{73D3E6A0-DEB0-488A-AC0B-B5B9214A00B4}"/>
    <dgm:cxn modelId="{A044E326-B045-4969-9FE3-5FF23E5D3B0B}" type="presOf" srcId="{FE59DB3F-BA2C-4BE4-BA19-F7E10C6B02F0}" destId="{5621F2B2-AE62-4F94-8803-4EBC571395BF}" srcOrd="0" destOrd="1" presId="urn:microsoft.com/office/officeart/2005/8/layout/hProcess10#1"/>
    <dgm:cxn modelId="{DAF6DFB8-5C6D-4A6B-B44A-7CA8F0C14CF2}" type="presOf" srcId="{A93B20F1-0C75-4BBF-859D-4FB87629552E}" destId="{700364F6-D0DA-4556-A02F-EFE9CF5ACE08}" srcOrd="0" destOrd="1" presId="urn:microsoft.com/office/officeart/2005/8/layout/hProcess10#1"/>
    <dgm:cxn modelId="{87BFE3ED-A49A-4514-AF65-477FFE548688}" type="presOf" srcId="{F98F1FBF-D9C8-40DF-89BC-C67F2AEA94F1}" destId="{700364F6-D0DA-4556-A02F-EFE9CF5ACE08}" srcOrd="0" destOrd="0" presId="urn:microsoft.com/office/officeart/2005/8/layout/hProcess10#1"/>
    <dgm:cxn modelId="{6D962661-8AB7-46B2-AB2B-B90E8F5180B2}" type="presOf" srcId="{73D3E6A0-DEB0-488A-AC0B-B5B9214A00B4}" destId="{2ABA42A3-E51D-4634-8BB4-BD88B561918F}" srcOrd="0" destOrd="0" presId="urn:microsoft.com/office/officeart/2005/8/layout/hProcess10#1"/>
    <dgm:cxn modelId="{09F73EC4-6D63-42DF-A2FA-808D890B657F}" type="presOf" srcId="{1355EB89-7048-43B2-BBBF-CFFA1203D8D8}" destId="{16AA3586-3017-4C12-86E6-505EDECA0D51}" srcOrd="0" destOrd="1" presId="urn:microsoft.com/office/officeart/2005/8/layout/hProcess10#1"/>
    <dgm:cxn modelId="{313239ED-2FCB-453C-B8A8-7D47F1381ED5}" type="presOf" srcId="{027AA569-8699-49EF-BFB7-A5C957A8A33A}" destId="{105FBD14-796F-42EE-9C78-0DC95C84B7FE}" srcOrd="0" destOrd="0" presId="urn:microsoft.com/office/officeart/2005/8/layout/hProcess10#1"/>
    <dgm:cxn modelId="{166672E7-8DA8-466F-8357-2FBD5ED8A963}" type="presOf" srcId="{44CDF5B5-E118-41EC-A673-83FB070B68E4}" destId="{1297C3D8-DE42-4C93-871E-5B8C8691190C}" srcOrd="0" destOrd="1" presId="urn:microsoft.com/office/officeart/2005/8/layout/hProcess10#1"/>
    <dgm:cxn modelId="{88EF23F7-3324-484E-95C4-1704FB44DEE5}" srcId="{CB00C510-460A-418D-9BE6-4A512B6531EC}" destId="{1355EB89-7048-43B2-BBBF-CFFA1203D8D8}" srcOrd="0" destOrd="0" parTransId="{FD4A534B-5039-4167-9529-71AFF6BA8B7B}" sibTransId="{E0A6EC3D-4EF3-44C1-9039-33D1F4FC98F1}"/>
    <dgm:cxn modelId="{91FF60A4-3EED-42E3-ADD0-CB4D3602A145}" type="presOf" srcId="{1D73FE67-16DD-4171-86A2-EAFD15C46E93}" destId="{000BD5A6-5523-41CE-A466-C2BF262EBB6B}" srcOrd="0" destOrd="0" presId="urn:microsoft.com/office/officeart/2005/8/layout/hProcess10#1"/>
    <dgm:cxn modelId="{ABABFB64-3BFB-4B0F-B5DF-44A8DB16AB14}" type="presOf" srcId="{369C999A-3215-4FF0-83DD-AFEB6D8954E0}" destId="{000BD5A6-5523-41CE-A466-C2BF262EBB6B}" srcOrd="0" destOrd="1" presId="urn:microsoft.com/office/officeart/2005/8/layout/hProcess10#1"/>
    <dgm:cxn modelId="{35CE1F20-686F-4A62-A39E-D7ABC705EC36}" type="presOf" srcId="{BA6755F3-B8AA-42D0-9FEB-0FC198C6B0EA}" destId="{72F54D1D-12FB-488A-9F1B-4DC5B2F54CF4}" srcOrd="0" destOrd="0" presId="urn:microsoft.com/office/officeart/2005/8/layout/hProcess10#1"/>
    <dgm:cxn modelId="{1A94492D-5B67-47D8-B649-8837075DF18B}" srcId="{F98F1FBF-D9C8-40DF-89BC-C67F2AEA94F1}" destId="{A93B20F1-0C75-4BBF-859D-4FB87629552E}" srcOrd="0" destOrd="0" parTransId="{9519AEF2-4848-4CB5-9D18-F442E23FEB6E}" sibTransId="{6B34D0AB-B674-41AC-A760-81B29E6AC294}"/>
    <dgm:cxn modelId="{4F3D452B-6F46-4FD6-8F7A-B0C018CC3558}" type="presOf" srcId="{77C7D467-EA1D-4115-B91D-838550F98351}" destId="{FF06E9BE-4203-41C6-B23B-1E17C13E38D7}" srcOrd="0" destOrd="0" presId="urn:microsoft.com/office/officeart/2005/8/layout/hProcess10#1"/>
    <dgm:cxn modelId="{E9253746-F76F-4486-B6BA-A89041AADF44}" type="presOf" srcId="{0D16FD9F-1539-4F5B-88AE-A1034F04475B}" destId="{700364F6-D0DA-4556-A02F-EFE9CF5ACE08}" srcOrd="0" destOrd="2" presId="urn:microsoft.com/office/officeart/2005/8/layout/hProcess10#1"/>
    <dgm:cxn modelId="{6AB4D236-8BAB-4931-A9FD-D6C2316B7E3B}" type="presOf" srcId="{CB00C510-460A-418D-9BE6-4A512B6531EC}" destId="{16AA3586-3017-4C12-86E6-505EDECA0D51}" srcOrd="0" destOrd="0" presId="urn:microsoft.com/office/officeart/2005/8/layout/hProcess10#1"/>
    <dgm:cxn modelId="{BDD2E361-4E48-4A0C-809B-F13FE2ACC309}" type="presOf" srcId="{BA6755F3-B8AA-42D0-9FEB-0FC198C6B0EA}" destId="{820BA924-21C8-4516-964F-AB2F8D9DF7EC}" srcOrd="1" destOrd="0" presId="urn:microsoft.com/office/officeart/2005/8/layout/hProcess10#1"/>
    <dgm:cxn modelId="{94773FCF-7AEB-4A11-B4D3-093A8B2F89E2}" type="presParOf" srcId="{2955B18C-76E4-40B4-85B6-19EE21BE9B89}" destId="{0804A1C6-7DD4-4BDE-AC3D-DF12BEF30BB9}" srcOrd="0" destOrd="0" presId="urn:microsoft.com/office/officeart/2005/8/layout/hProcess10#1"/>
    <dgm:cxn modelId="{56FC736D-62F8-4F71-B11F-7595B62B95EE}" type="presParOf" srcId="{0804A1C6-7DD4-4BDE-AC3D-DF12BEF30BB9}" destId="{8F5F061D-B599-4F77-8DE2-317260C9CF40}" srcOrd="0" destOrd="0" presId="urn:microsoft.com/office/officeart/2005/8/layout/hProcess10#1"/>
    <dgm:cxn modelId="{EBE9A0B2-77CB-44FB-AACC-70DF9072F5A2}" type="presParOf" srcId="{0804A1C6-7DD4-4BDE-AC3D-DF12BEF30BB9}" destId="{5621F2B2-AE62-4F94-8803-4EBC571395BF}" srcOrd="1" destOrd="0" presId="urn:microsoft.com/office/officeart/2005/8/layout/hProcess10#1"/>
    <dgm:cxn modelId="{BC019FFD-D0B9-48BE-9ADF-5ACDCC291D02}" type="presParOf" srcId="{2955B18C-76E4-40B4-85B6-19EE21BE9B89}" destId="{2ABA42A3-E51D-4634-8BB4-BD88B561918F}" srcOrd="1" destOrd="0" presId="urn:microsoft.com/office/officeart/2005/8/layout/hProcess10#1"/>
    <dgm:cxn modelId="{B4A862D2-6BC0-49D4-A7E0-73DC4C658166}" type="presParOf" srcId="{2ABA42A3-E51D-4634-8BB4-BD88B561918F}" destId="{96855582-7516-446E-BCCF-467AE1179E8B}" srcOrd="0" destOrd="0" presId="urn:microsoft.com/office/officeart/2005/8/layout/hProcess10#1"/>
    <dgm:cxn modelId="{647E70A4-3B6D-4FE5-9C97-6AC70AC19790}" type="presParOf" srcId="{2955B18C-76E4-40B4-85B6-19EE21BE9B89}" destId="{17CADF1F-9B01-4BC1-9374-59A16A08B220}" srcOrd="2" destOrd="0" presId="urn:microsoft.com/office/officeart/2005/8/layout/hProcess10#1"/>
    <dgm:cxn modelId="{2A6D50DC-DC53-44FD-A8D5-3ECE2229E745}" type="presParOf" srcId="{17CADF1F-9B01-4BC1-9374-59A16A08B220}" destId="{2AC63236-3025-4BBC-9D2F-02D90DBE6188}" srcOrd="0" destOrd="0" presId="urn:microsoft.com/office/officeart/2005/8/layout/hProcess10#1"/>
    <dgm:cxn modelId="{BCE2FA2F-FA8F-4B7A-ADE7-22F71F93E41F}" type="presParOf" srcId="{17CADF1F-9B01-4BC1-9374-59A16A08B220}" destId="{1297C3D8-DE42-4C93-871E-5B8C8691190C}" srcOrd="1" destOrd="0" presId="urn:microsoft.com/office/officeart/2005/8/layout/hProcess10#1"/>
    <dgm:cxn modelId="{1DE70FD1-EE7E-4BA7-B54D-A821B7EF79F1}" type="presParOf" srcId="{2955B18C-76E4-40B4-85B6-19EE21BE9B89}" destId="{FF06E9BE-4203-41C6-B23B-1E17C13E38D7}" srcOrd="3" destOrd="0" presId="urn:microsoft.com/office/officeart/2005/8/layout/hProcess10#1"/>
    <dgm:cxn modelId="{DB46F503-D2B2-4F25-B324-6D2DA53E26F0}" type="presParOf" srcId="{FF06E9BE-4203-41C6-B23B-1E17C13E38D7}" destId="{C2093A16-67B0-4204-AC67-FCB5D22F901C}" srcOrd="0" destOrd="0" presId="urn:microsoft.com/office/officeart/2005/8/layout/hProcess10#1"/>
    <dgm:cxn modelId="{DC99728C-9951-43A1-B0FC-AEF9025E40F4}" type="presParOf" srcId="{2955B18C-76E4-40B4-85B6-19EE21BE9B89}" destId="{A7DB6381-7E50-4CDB-A5C1-1C86A4F3CCAF}" srcOrd="4" destOrd="0" presId="urn:microsoft.com/office/officeart/2005/8/layout/hProcess10#1"/>
    <dgm:cxn modelId="{57FE48DE-2E00-4B76-8C4B-20646D063334}" type="presParOf" srcId="{A7DB6381-7E50-4CDB-A5C1-1C86A4F3CCAF}" destId="{7EE6B61C-248E-41FD-9813-9404446ACC65}" srcOrd="0" destOrd="0" presId="urn:microsoft.com/office/officeart/2005/8/layout/hProcess10#1"/>
    <dgm:cxn modelId="{B1D689E0-5913-4B83-AF94-33D3E24BA2F3}" type="presParOf" srcId="{A7DB6381-7E50-4CDB-A5C1-1C86A4F3CCAF}" destId="{16AA3586-3017-4C12-86E6-505EDECA0D51}" srcOrd="1" destOrd="0" presId="urn:microsoft.com/office/officeart/2005/8/layout/hProcess10#1"/>
    <dgm:cxn modelId="{5219382A-D3FE-424C-9BE4-84EF8ECEABF3}" type="presParOf" srcId="{2955B18C-76E4-40B4-85B6-19EE21BE9B89}" destId="{72F54D1D-12FB-488A-9F1B-4DC5B2F54CF4}" srcOrd="5" destOrd="0" presId="urn:microsoft.com/office/officeart/2005/8/layout/hProcess10#1"/>
    <dgm:cxn modelId="{7FBED515-BB57-4CE3-A616-736103971F74}" type="presParOf" srcId="{72F54D1D-12FB-488A-9F1B-4DC5B2F54CF4}" destId="{820BA924-21C8-4516-964F-AB2F8D9DF7EC}" srcOrd="0" destOrd="0" presId="urn:microsoft.com/office/officeart/2005/8/layout/hProcess10#1"/>
    <dgm:cxn modelId="{13CBF3E7-FE79-4EC0-95E3-5762A616DBE1}" type="presParOf" srcId="{2955B18C-76E4-40B4-85B6-19EE21BE9B89}" destId="{7AA0CDE7-8AFA-4F62-A354-133196C46766}" srcOrd="6" destOrd="0" presId="urn:microsoft.com/office/officeart/2005/8/layout/hProcess10#1"/>
    <dgm:cxn modelId="{056E076B-ACC9-4D96-BE1A-3DACA7E2A94B}" type="presParOf" srcId="{7AA0CDE7-8AFA-4F62-A354-133196C46766}" destId="{D7E99DC7-24E2-4268-9839-69DF9AD6F487}" srcOrd="0" destOrd="0" presId="urn:microsoft.com/office/officeart/2005/8/layout/hProcess10#1"/>
    <dgm:cxn modelId="{526A9F9A-76B9-4723-B629-3BB41BCFC5F5}" type="presParOf" srcId="{7AA0CDE7-8AFA-4F62-A354-133196C46766}" destId="{700364F6-D0DA-4556-A02F-EFE9CF5ACE08}" srcOrd="1" destOrd="0" presId="urn:microsoft.com/office/officeart/2005/8/layout/hProcess10#1"/>
    <dgm:cxn modelId="{EB49DD44-BC99-4C00-9A9C-B3D6B226E7A5}" type="presParOf" srcId="{2955B18C-76E4-40B4-85B6-19EE21BE9B89}" destId="{105FBD14-796F-42EE-9C78-0DC95C84B7FE}" srcOrd="7" destOrd="0" presId="urn:microsoft.com/office/officeart/2005/8/layout/hProcess10#1"/>
    <dgm:cxn modelId="{8F49052D-AC36-4502-B32A-54C808FFF9A8}" type="presParOf" srcId="{105FBD14-796F-42EE-9C78-0DC95C84B7FE}" destId="{01E57E9E-1DA6-4045-94E3-D3EAE41304A5}" srcOrd="0" destOrd="0" presId="urn:microsoft.com/office/officeart/2005/8/layout/hProcess10#1"/>
    <dgm:cxn modelId="{116D1171-286B-49DF-98E1-D4C1FE90CE06}" type="presParOf" srcId="{2955B18C-76E4-40B4-85B6-19EE21BE9B89}" destId="{6223762E-F21A-4DB6-8702-EB8DB6D2943C}" srcOrd="8" destOrd="0" presId="urn:microsoft.com/office/officeart/2005/8/layout/hProcess10#1"/>
    <dgm:cxn modelId="{4E86B915-C447-4DD2-8658-A9CC927C6567}" type="presParOf" srcId="{6223762E-F21A-4DB6-8702-EB8DB6D2943C}" destId="{FC8618F8-D9FC-4500-9E0A-E111DAE40D52}" srcOrd="0" destOrd="0" presId="urn:microsoft.com/office/officeart/2005/8/layout/hProcess10#1"/>
    <dgm:cxn modelId="{501E7535-95BE-4D00-B789-B7D05AF89E65}" type="presParOf" srcId="{6223762E-F21A-4DB6-8702-EB8DB6D2943C}" destId="{000BD5A6-5523-41CE-A466-C2BF262EBB6B}" srcOrd="1" destOrd="0" presId="urn:microsoft.com/office/officeart/2005/8/layout/hProcess10#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230672-FF91-46C9-BA0B-3AB7BED221AF}" type="doc">
      <dgm:prSet loTypeId="urn:microsoft.com/office/officeart/2005/8/layout/chevron2" loCatId="process" qsTypeId="urn:microsoft.com/office/officeart/2005/8/quickstyle/simple3" qsCatId="simple" csTypeId="urn:microsoft.com/office/officeart/2005/8/colors/colorful1#3" csCatId="colorful" phldr="1"/>
      <dgm:spPr/>
      <dgm:t>
        <a:bodyPr/>
        <a:lstStyle/>
        <a:p>
          <a:endParaRPr lang="fr-FR"/>
        </a:p>
      </dgm:t>
    </dgm:pt>
    <dgm:pt modelId="{B4FDC2FA-0204-4620-ACB3-3FF190C6BB1B}" type="parTrans" cxnId="{25D735C8-E8D9-4FE8-9E91-14FE05B39240}">
      <dgm:prSet custT="1"/>
      <dgm:spPr/>
      <dgm:t>
        <a:bodyPr/>
        <a:lstStyle/>
        <a:p>
          <a:endParaRPr lang="fr-FR" sz="1800"/>
        </a:p>
      </dgm:t>
    </dgm:pt>
    <dgm:pt modelId="{82A58A98-8EE0-4EE6-AB09-DB80439879CA}">
      <dgm:prSet phldrT="[Texte]" custT="1"/>
      <dgm:spPr>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w="9525" cap="rnd" cmpd="sng" algn="ctr">
          <a:solidFill>
            <a:schemeClr val="accent2">
              <a:hueOff val="0"/>
              <a:satOff val="0"/>
              <a:lumOff val="0"/>
              <a:alphaOff val="0"/>
            </a:schemeClr>
          </a:solidFill>
          <a:prstDash val="solid"/>
        </a:ln>
      </dgm:spPr>
      <dgm:t>
        <a:bodyPr/>
        <a:lstStyle/>
        <a:p>
          <a:r>
            <a:rPr lang="fr-FR" sz="1100" b="1" dirty="0"/>
            <a:t>Data train</a:t>
          </a:r>
        </a:p>
        <a:p>
          <a:r>
            <a:rPr lang="fr-FR" sz="1100" b="1" dirty="0"/>
            <a:t>Data test</a:t>
          </a:r>
        </a:p>
      </dgm:t>
    </dgm:pt>
    <dgm:pt modelId="{2D51C25A-D878-4786-B824-DBFA6DB57BE5}" type="parTrans" cxnId="{2B6711CD-37E3-4B9A-B1C2-43D42F26D639}">
      <dgm:prSet custT="1"/>
      <dgm:spPr/>
      <dgm:t>
        <a:bodyPr/>
        <a:lstStyle/>
        <a:p>
          <a:endParaRPr lang="fr-FR" sz="1800"/>
        </a:p>
      </dgm:t>
    </dgm:pt>
    <dgm:pt modelId="{E3103431-64CD-4BE1-A80C-608281570904}">
      <dgm:prSet phldrT="[Texte]" custT="1"/>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sz="1200" dirty="0"/>
            <a:t>Rappel : "test.csv" est le dataset que nous utilisons pour simuler un nouveau client dans la base. Toutefois il convient que ces deux datasets aient la même structure à l'issu du feature engineering.</a:t>
          </a:r>
        </a:p>
      </dgm:t>
    </dgm:pt>
    <dgm:pt modelId="{A1E09920-A647-49CD-A785-83FCE5261DC6}" type="sibTrans" cxnId="{2B6711CD-37E3-4B9A-B1C2-43D42F26D639}">
      <dgm:prSet custT="1"/>
      <dgm:spPr/>
      <dgm:t>
        <a:bodyPr/>
        <a:lstStyle/>
        <a:p>
          <a:endParaRPr lang="fr-FR" sz="1800"/>
        </a:p>
      </dgm:t>
    </dgm:pt>
    <dgm:pt modelId="{87C5F170-C97E-4F89-B5BC-3287488DD4F0}" type="sibTrans" cxnId="{25D735C8-E8D9-4FE8-9E91-14FE05B39240}">
      <dgm:prSet custT="1"/>
      <dgm:spPr/>
      <dgm:t>
        <a:bodyPr/>
        <a:lstStyle/>
        <a:p>
          <a:endParaRPr lang="fr-FR" sz="1800"/>
        </a:p>
      </dgm:t>
    </dgm:pt>
    <dgm:pt modelId="{12F3A49F-2353-45E4-8BC2-A2428376F3E0}" type="parTrans" cxnId="{20508DA0-CFB2-40E4-9051-A7A6FA0C0F0B}">
      <dgm:prSet custT="1"/>
      <dgm:spPr/>
      <dgm:t>
        <a:bodyPr/>
        <a:lstStyle/>
        <a:p>
          <a:endParaRPr lang="fr-FR" sz="1800"/>
        </a:p>
      </dgm:t>
    </dgm:pt>
    <dgm:pt modelId="{C3E2B8AD-99D8-497D-B1D6-7482FBB72703}">
      <dgm:prSet phldrT="[Texte]" custT="1"/>
      <dgm:spPr>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w="9525" cap="rnd" cmpd="sng" algn="ctr">
          <a:solidFill>
            <a:schemeClr val="accent3">
              <a:hueOff val="0"/>
              <a:satOff val="0"/>
              <a:lumOff val="0"/>
              <a:alphaOff val="0"/>
            </a:schemeClr>
          </a:solidFill>
          <a:prstDash val="solid"/>
        </a:ln>
      </dgm:spPr>
      <dgm:t>
        <a:bodyPr/>
        <a:lstStyle/>
        <a:p>
          <a:r>
            <a:rPr lang="fr-FR" sz="1100" b="1" dirty="0"/>
            <a:t>Valeurs manquantes</a:t>
          </a:r>
        </a:p>
      </dgm:t>
    </dgm:pt>
    <dgm:pt modelId="{BDF3F8F0-6A8B-44A5-8225-3F48873B62A8}" type="parTrans" cxnId="{332DC20C-C1B9-4C30-A0D6-D8F799B17488}">
      <dgm:prSet custT="1"/>
      <dgm:spPr/>
      <dgm:t>
        <a:bodyPr/>
        <a:lstStyle/>
        <a:p>
          <a:endParaRPr lang="fr-FR" sz="1800"/>
        </a:p>
      </dgm:t>
    </dgm:pt>
    <dgm:pt modelId="{A3831115-6A9E-4E1D-8C40-11C5E5674BE7}">
      <dgm:prSet phldrT="[Texte]" custT="1"/>
      <dgm:spPr>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dgm:spPr>
      <dgm:t>
        <a:bodyPr/>
        <a:lstStyle/>
        <a:p>
          <a:r>
            <a:rPr lang="fr-FR" sz="1200" dirty="0"/>
            <a:t>Traitement par imputation de la médiane</a:t>
          </a:r>
        </a:p>
      </dgm:t>
    </dgm:pt>
    <dgm:pt modelId="{22FB0521-F4D1-4AEA-8084-90883363A4B7}" type="sibTrans" cxnId="{332DC20C-C1B9-4C30-A0D6-D8F799B17488}">
      <dgm:prSet custT="1"/>
      <dgm:spPr/>
      <dgm:t>
        <a:bodyPr/>
        <a:lstStyle/>
        <a:p>
          <a:endParaRPr lang="fr-FR" sz="1800"/>
        </a:p>
      </dgm:t>
    </dgm:pt>
    <dgm:pt modelId="{39BE4762-6C67-448E-A4F1-8FAED3C7988A}" type="sibTrans" cxnId="{20508DA0-CFB2-40E4-9051-A7A6FA0C0F0B}">
      <dgm:prSet custT="1"/>
      <dgm:spPr/>
      <dgm:t>
        <a:bodyPr/>
        <a:lstStyle/>
        <a:p>
          <a:endParaRPr lang="fr-FR" sz="1800"/>
        </a:p>
      </dgm:t>
    </dgm:pt>
    <dgm:pt modelId="{BB827146-D92B-4110-A806-E4AC55F2643B}" type="parTrans" cxnId="{FB53FE12-D7E1-4EFC-B1C4-E532092FBC37}">
      <dgm:prSet custT="1"/>
      <dgm:spPr/>
      <dgm:t>
        <a:bodyPr/>
        <a:lstStyle/>
        <a:p>
          <a:endParaRPr lang="fr-FR" sz="1800"/>
        </a:p>
      </dgm:t>
    </dgm:pt>
    <dgm:pt modelId="{A1776435-C4B8-4D02-9E71-E6FF0FD7D9FB}">
      <dgm:prSet phldrT="[Texte]" custT="1"/>
      <dgm:spPr>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w="9525" cap="rnd" cmpd="sng" algn="ctr">
          <a:solidFill>
            <a:schemeClr val="accent4">
              <a:hueOff val="0"/>
              <a:satOff val="0"/>
              <a:lumOff val="0"/>
              <a:alphaOff val="0"/>
            </a:schemeClr>
          </a:solidFill>
          <a:prstDash val="solid"/>
        </a:ln>
      </dgm:spPr>
      <dgm:t>
        <a:bodyPr/>
        <a:lstStyle/>
        <a:p>
          <a:r>
            <a:rPr lang="fr-FR" sz="1100" b="1" dirty="0"/>
            <a:t>Encodage variables</a:t>
          </a:r>
        </a:p>
      </dgm:t>
    </dgm:pt>
    <dgm:pt modelId="{F62E3FC4-BEFF-4BC7-9862-6E8392A6EEFD}" type="parTrans" cxnId="{88D3D08F-21D9-43FB-B390-17B777931141}">
      <dgm:prSet custT="1"/>
      <dgm:spPr/>
      <dgm:t>
        <a:bodyPr/>
        <a:lstStyle/>
        <a:p>
          <a:endParaRPr lang="fr-FR" sz="1800"/>
        </a:p>
      </dgm:t>
    </dgm:pt>
    <dgm:pt modelId="{4D5588D7-861A-4F41-B41D-BC379AACEBEE}">
      <dgm:prSet phldrT="[Texte]" custT="1"/>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r>
            <a:rPr lang="fr-FR" sz="1200" dirty="0"/>
            <a:t>Label encoding pour les variables à 2 catégories.</a:t>
          </a:r>
        </a:p>
      </dgm:t>
    </dgm:pt>
    <dgm:pt modelId="{E73D6159-FDA2-4D57-94DC-FB2103DEC39E}" type="sibTrans" cxnId="{88D3D08F-21D9-43FB-B390-17B777931141}">
      <dgm:prSet custT="1"/>
      <dgm:spPr/>
      <dgm:t>
        <a:bodyPr/>
        <a:lstStyle/>
        <a:p>
          <a:endParaRPr lang="fr-FR" sz="1800"/>
        </a:p>
      </dgm:t>
    </dgm:pt>
    <dgm:pt modelId="{E51625CD-3B80-4FDE-9AF2-B50AC98B744C}" type="parTrans" cxnId="{CC4E1EE5-430F-4531-9844-9FD92359938C}">
      <dgm:prSet custT="1"/>
      <dgm:spPr/>
      <dgm:t>
        <a:bodyPr/>
        <a:lstStyle/>
        <a:p>
          <a:endParaRPr lang="fr-FR" sz="1800"/>
        </a:p>
      </dgm:t>
    </dgm:pt>
    <dgm:pt modelId="{F332464B-2485-4A2A-A1C3-AFD550B391A5}">
      <dgm:prSet phldrT="[Texte]" custT="1"/>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r>
            <a:rPr lang="fr-FR" sz="1200" dirty="0"/>
            <a:t>One Hot Encoding pour les variables à plus de deux catégories.</a:t>
          </a:r>
        </a:p>
      </dgm:t>
    </dgm:pt>
    <dgm:pt modelId="{87A0201B-FBA1-4223-A709-5A31491869EF}" type="sibTrans" cxnId="{CC4E1EE5-430F-4531-9844-9FD92359938C}">
      <dgm:prSet custT="1"/>
      <dgm:spPr/>
      <dgm:t>
        <a:bodyPr/>
        <a:lstStyle/>
        <a:p>
          <a:endParaRPr lang="fr-FR" sz="1800"/>
        </a:p>
      </dgm:t>
    </dgm:pt>
    <dgm:pt modelId="{0C2AC3D2-F787-4505-9729-B832175B687E}" type="sibTrans" cxnId="{FB53FE12-D7E1-4EFC-B1C4-E532092FBC37}">
      <dgm:prSet custT="1"/>
      <dgm:spPr/>
      <dgm:t>
        <a:bodyPr/>
        <a:lstStyle/>
        <a:p>
          <a:endParaRPr lang="fr-FR" sz="1800"/>
        </a:p>
      </dgm:t>
    </dgm:pt>
    <dgm:pt modelId="{9E1A0FCF-B6A5-46E9-9BCE-2A85051FE32B}" type="parTrans" cxnId="{DA02F504-79A4-4F59-912B-736ABF8B2B4A}">
      <dgm:prSet/>
      <dgm:spPr/>
      <dgm:t>
        <a:bodyPr/>
        <a:lstStyle/>
        <a:p>
          <a:endParaRPr lang="fr-FR"/>
        </a:p>
      </dgm:t>
    </dgm:pt>
    <dgm:pt modelId="{8AFC6491-1ABC-41A9-8E1F-FA141C1DBD6F}">
      <dgm:prSet phldrT="[Texte]" custT="1"/>
      <dgm:spPr>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w="9525" cap="rnd" cmpd="sng" algn="ctr">
          <a:solidFill>
            <a:schemeClr val="accent5">
              <a:hueOff val="0"/>
              <a:satOff val="0"/>
              <a:lumOff val="0"/>
              <a:alphaOff val="0"/>
            </a:schemeClr>
          </a:solidFill>
          <a:prstDash val="solid"/>
        </a:ln>
      </dgm:spPr>
      <dgm:t>
        <a:bodyPr/>
        <a:lstStyle/>
        <a:p>
          <a:r>
            <a:rPr lang="fr-FR" sz="1100" b="1" dirty="0"/>
            <a:t>Alignement datasets</a:t>
          </a:r>
        </a:p>
      </dgm:t>
    </dgm:pt>
    <dgm:pt modelId="{B6228F82-E2B5-4638-8808-6C7D0ADF7CD1}" type="parTrans" cxnId="{953878B6-6C3B-4619-8FCE-10A409C8F775}">
      <dgm:prSet/>
      <dgm:spPr/>
      <dgm:t>
        <a:bodyPr/>
        <a:lstStyle/>
        <a:p>
          <a:endParaRPr lang="fr-FR"/>
        </a:p>
      </dgm:t>
    </dgm:pt>
    <dgm:pt modelId="{AAA6B76E-56C6-40EA-8ABC-9D9418043888}">
      <dgm:prSet phldrT="[Texte]" custT="1"/>
      <dgm:spPr>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dgm:spPr>
      <dgm:t>
        <a:bodyPr/>
        <a:lstStyle/>
        <a:p>
          <a:r>
            <a:rPr lang="fr-FR" sz="1200" dirty="0"/>
            <a:t>Alignement des datasets "train" et "test" pour conserver des structures identiques.</a:t>
          </a:r>
        </a:p>
      </dgm:t>
    </dgm:pt>
    <dgm:pt modelId="{2DCBF77B-D443-41AF-892A-F4417A92B85D}" type="sibTrans" cxnId="{953878B6-6C3B-4619-8FCE-10A409C8F775}">
      <dgm:prSet/>
      <dgm:spPr/>
      <dgm:t>
        <a:bodyPr/>
        <a:lstStyle/>
        <a:p>
          <a:endParaRPr lang="fr-FR"/>
        </a:p>
      </dgm:t>
    </dgm:pt>
    <dgm:pt modelId="{A146C537-658B-47C8-8680-6B2D5B237113}" type="sibTrans" cxnId="{DA02F504-79A4-4F59-912B-736ABF8B2B4A}">
      <dgm:prSet/>
      <dgm:spPr/>
      <dgm:t>
        <a:bodyPr/>
        <a:lstStyle/>
        <a:p>
          <a:endParaRPr lang="fr-FR"/>
        </a:p>
      </dgm:t>
    </dgm:pt>
    <dgm:pt modelId="{983CFF84-8169-4351-A55C-BC374DC9D733}" type="parTrans" cxnId="{BB4AB817-093F-4CFE-B0E7-CF023B373544}">
      <dgm:prSet/>
      <dgm:spPr/>
      <dgm:t>
        <a:bodyPr/>
        <a:lstStyle/>
        <a:p>
          <a:endParaRPr lang="fr-FR"/>
        </a:p>
      </dgm:t>
    </dgm:pt>
    <dgm:pt modelId="{52F27869-4854-4575-AA35-7154F1F7B382}">
      <dgm:prSet phldrT="[Texte]" custT="1"/>
      <dgm:spPr>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w="9525" cap="rnd" cmpd="sng" algn="ctr">
          <a:solidFill>
            <a:schemeClr val="accent6">
              <a:hueOff val="0"/>
              <a:satOff val="0"/>
              <a:lumOff val="0"/>
              <a:alphaOff val="0"/>
            </a:schemeClr>
          </a:solidFill>
          <a:prstDash val="solid"/>
        </a:ln>
      </dgm:spPr>
      <dgm:t>
        <a:bodyPr/>
        <a:lstStyle/>
        <a:p>
          <a:r>
            <a:rPr lang="fr-FR" sz="1100" b="1" dirty="0"/>
            <a:t>Création de variables</a:t>
          </a:r>
        </a:p>
      </dgm:t>
    </dgm:pt>
    <dgm:pt modelId="{749A1195-7FF3-4129-8A30-B2B678438F83}" type="parTrans" cxnId="{E58C5CA5-F835-4A68-A4EB-B761CA11D19B}">
      <dgm:prSet/>
      <dgm:spPr/>
      <dgm:t>
        <a:bodyPr/>
        <a:lstStyle/>
        <a:p>
          <a:endParaRPr lang="fr-FR"/>
        </a:p>
      </dgm:t>
    </dgm:pt>
    <dgm:pt modelId="{EF39970B-8748-4E93-89CB-8D7C0A133C59}">
      <dgm:prSet phldrT="[Texte]" custT="1"/>
      <dgm:spPr>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dgm:spPr>
      <dgm:t>
        <a:bodyPr/>
        <a:lstStyle/>
        <a:p>
          <a:r>
            <a:rPr lang="fr-FR" sz="1200" dirty="0"/>
            <a:t>Remplacement des outliers par des valeurs nulles. </a:t>
          </a:r>
          <a:r>
            <a:rPr lang="fr-FR" sz="1200" i="0" dirty="0"/>
            <a:t>Ensuite les valeurs sont imputées par la médiane dans le Preprocessing</a:t>
          </a:r>
          <a:r>
            <a:rPr lang="fr-FR" sz="1200" i="1" dirty="0"/>
            <a:t>.</a:t>
          </a:r>
        </a:p>
      </dgm:t>
    </dgm:pt>
    <dgm:pt modelId="{378D6D6B-72BC-4587-A3D9-0A966B7E1132}" type="sibTrans" cxnId="{E58C5CA5-F835-4A68-A4EB-B761CA11D19B}">
      <dgm:prSet/>
      <dgm:spPr/>
      <dgm:t>
        <a:bodyPr/>
        <a:lstStyle/>
        <a:p>
          <a:endParaRPr lang="fr-FR"/>
        </a:p>
      </dgm:t>
    </dgm:pt>
    <dgm:pt modelId="{F89ABABD-2879-4101-B45A-D58ECE9EE0F6}" type="parTrans" cxnId="{7C489B7D-6116-4767-825E-D276E0598449}">
      <dgm:prSet/>
      <dgm:spPr/>
      <dgm:t>
        <a:bodyPr/>
        <a:lstStyle/>
        <a:p>
          <a:endParaRPr lang="fr-FR"/>
        </a:p>
      </dgm:t>
    </dgm:pt>
    <dgm:pt modelId="{333D0F34-2B2F-4FD5-9DE6-ACEB1AA7D575}">
      <dgm:prSet phldrT="[Texte]" custT="1"/>
      <dgm:spPr>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dgm:spPr>
      <dgm:t>
        <a:bodyPr/>
        <a:lstStyle/>
        <a:p>
          <a:r>
            <a:rPr lang="fr-FR" sz="1200" dirty="0"/>
            <a:t>Ajout d'une "flag feature" pour identifier les lignes qui contiennent les outliers.</a:t>
          </a:r>
        </a:p>
      </dgm:t>
    </dgm:pt>
    <dgm:pt modelId="{21AFCE56-2A09-4EA5-A8D9-D4FEFCF05B2C}" type="sibTrans" cxnId="{7C489B7D-6116-4767-825E-D276E0598449}">
      <dgm:prSet/>
      <dgm:spPr/>
      <dgm:t>
        <a:bodyPr/>
        <a:lstStyle/>
        <a:p>
          <a:endParaRPr lang="fr-FR"/>
        </a:p>
      </dgm:t>
    </dgm:pt>
    <dgm:pt modelId="{C2072223-233F-4B33-8EE1-15CBCCC25A73}" type="sibTrans" cxnId="{BB4AB817-093F-4CFE-B0E7-CF023B373544}">
      <dgm:prSet/>
      <dgm:spPr/>
      <dgm:t>
        <a:bodyPr/>
        <a:lstStyle/>
        <a:p>
          <a:endParaRPr lang="fr-FR"/>
        </a:p>
      </dgm:t>
    </dgm:pt>
    <dgm:pt modelId="{8B0F314B-EA55-4438-B69F-5D857F66D2F4}" type="parTrans" cxnId="{F862CE12-6FDE-4B17-AF04-74D030280E8B}">
      <dgm:prSet/>
      <dgm:spPr/>
      <dgm:t>
        <a:bodyPr/>
        <a:lstStyle/>
        <a:p>
          <a:endParaRPr lang="fr-FR"/>
        </a:p>
      </dgm:t>
    </dgm:pt>
    <dgm:pt modelId="{A360D8C2-1209-4881-9CB6-A9C84393E311}">
      <dgm:prSet phldrT="[Texte]" custT="1"/>
      <dgm:spPr>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w="9525" cap="rnd" cmpd="sng" algn="ctr">
          <a:solidFill>
            <a:schemeClr val="accent2">
              <a:hueOff val="0"/>
              <a:satOff val="0"/>
              <a:lumOff val="0"/>
              <a:alphaOff val="0"/>
            </a:schemeClr>
          </a:solidFill>
          <a:prstDash val="solid"/>
        </a:ln>
      </dgm:spPr>
      <dgm:t>
        <a:bodyPr/>
        <a:lstStyle/>
        <a:p>
          <a:r>
            <a:rPr lang="fr-FR" sz="1100" b="1" dirty="0"/>
            <a:t>Hypothèses</a:t>
          </a:r>
        </a:p>
      </dgm:t>
    </dgm:pt>
    <dgm:pt modelId="{6E28D1B1-52EF-4E39-8CA2-4842B88BADA9}" type="parTrans" cxnId="{C927782C-357C-4E58-8ACC-F93C6B1ACD7D}">
      <dgm:prSet/>
      <dgm:spPr/>
      <dgm:t>
        <a:bodyPr/>
        <a:lstStyle/>
        <a:p>
          <a:endParaRPr lang="fr-FR"/>
        </a:p>
      </dgm:t>
    </dgm:pt>
    <dgm:pt modelId="{D5C1CB0E-FBCB-4059-BACA-75BAB9E843B8}">
      <dgm:prSet phldrT="[Texte]" custT="1"/>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sz="1200" u="sng" dirty="0"/>
            <a:t>Création de deux hypothèses de feature engineering :</a:t>
          </a:r>
        </a:p>
      </dgm:t>
    </dgm:pt>
    <dgm:pt modelId="{0CBF5710-EF18-41E9-8950-9041ED02F445}" type="parTrans" cxnId="{F55809B1-D410-4479-9CA2-96176117038A}">
      <dgm:prSet/>
      <dgm:spPr/>
      <dgm:t>
        <a:bodyPr/>
        <a:lstStyle/>
        <a:p>
          <a:endParaRPr lang="fr-FR"/>
        </a:p>
      </dgm:t>
    </dgm:pt>
    <dgm:pt modelId="{A70C8160-3B0D-4927-BA0F-9B252FA21462}">
      <dgm:prSet phldrT="[Texte]" custT="1"/>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sz="1200" i="1" u="sng" dirty="0"/>
            <a:t>"Polynomial Features" </a:t>
          </a:r>
          <a:r>
            <a:rPr lang="fr-FR" sz="1200" dirty="0"/>
            <a:t>: Amélioration de la correlation des variables EXT SOURCES avec la target</a:t>
          </a:r>
        </a:p>
      </dgm:t>
    </dgm:pt>
    <dgm:pt modelId="{890554DC-ABA4-42B4-B6A5-5BF691952822}" type="sibTrans" cxnId="{F55809B1-D410-4479-9CA2-96176117038A}">
      <dgm:prSet/>
      <dgm:spPr/>
      <dgm:t>
        <a:bodyPr/>
        <a:lstStyle/>
        <a:p>
          <a:endParaRPr lang="fr-FR"/>
        </a:p>
      </dgm:t>
    </dgm:pt>
    <dgm:pt modelId="{9956965F-63CE-4098-91E2-F273BE84EE66}" type="parTrans" cxnId="{76891AF5-D2CB-4F95-BAC2-10F980C7E4C1}">
      <dgm:prSet/>
      <dgm:spPr/>
      <dgm:t>
        <a:bodyPr/>
        <a:lstStyle/>
        <a:p>
          <a:endParaRPr lang="fr-FR"/>
        </a:p>
      </dgm:t>
    </dgm:pt>
    <dgm:pt modelId="{D5B8BBF1-92BD-4FBE-BDA1-5CA2DC2BC21D}">
      <dgm:prSet phldrT="[Texte]" custT="1"/>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sz="1200" i="1" u="sng" dirty="0"/>
            <a:t>"Domain Features" </a:t>
          </a:r>
          <a:r>
            <a:rPr lang="fr-FR" sz="1200" dirty="0"/>
            <a:t>: Construction de variables s'appliquant plus au domaine de la banque comme :</a:t>
          </a:r>
        </a:p>
      </dgm:t>
    </dgm:pt>
    <dgm:pt modelId="{F665B0F3-F032-45DA-9DB0-2A72BE0882E9}" type="parTrans" cxnId="{566BAE67-8B1F-479E-8A2A-D7B8CCC52D69}">
      <dgm:prSet/>
      <dgm:spPr/>
      <dgm:t>
        <a:bodyPr/>
        <a:lstStyle/>
        <a:p>
          <a:endParaRPr lang="fr-FR"/>
        </a:p>
      </dgm:t>
    </dgm:pt>
    <dgm:pt modelId="{44564E8B-E67A-456A-9EEE-ADFFB668DC0F}">
      <dgm:prSet phldrT="[Texte]" custT="1"/>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sz="1200" dirty="0"/>
            <a:t>"CREDIT_INCOME_PERCENT"</a:t>
          </a:r>
        </a:p>
      </dgm:t>
    </dgm:pt>
    <dgm:pt modelId="{D868AB23-9187-413A-921C-589B29A6EC28}" type="sibTrans" cxnId="{566BAE67-8B1F-479E-8A2A-D7B8CCC52D69}">
      <dgm:prSet/>
      <dgm:spPr/>
      <dgm:t>
        <a:bodyPr/>
        <a:lstStyle/>
        <a:p>
          <a:endParaRPr lang="fr-FR"/>
        </a:p>
      </dgm:t>
    </dgm:pt>
    <dgm:pt modelId="{25615C10-2FF5-4B09-90D7-61CD5CFDC94A}" type="parTrans" cxnId="{FC2F5F17-B914-4DF3-9292-2388A4F5F614}">
      <dgm:prSet/>
      <dgm:spPr/>
      <dgm:t>
        <a:bodyPr/>
        <a:lstStyle/>
        <a:p>
          <a:endParaRPr lang="fr-FR"/>
        </a:p>
      </dgm:t>
    </dgm:pt>
    <dgm:pt modelId="{B9BDC2CB-871F-4029-91AA-605AA96506DE}">
      <dgm:prSet phldrT="[Texte]" custT="1"/>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sz="1200" dirty="0"/>
            <a:t>"ANNUITY_INCOME_PERCENT"</a:t>
          </a:r>
        </a:p>
      </dgm:t>
    </dgm:pt>
    <dgm:pt modelId="{45F4BA7A-FD43-4ABC-AEAE-414221912BBE}" type="sibTrans" cxnId="{FC2F5F17-B914-4DF3-9292-2388A4F5F614}">
      <dgm:prSet/>
      <dgm:spPr/>
      <dgm:t>
        <a:bodyPr/>
        <a:lstStyle/>
        <a:p>
          <a:endParaRPr lang="fr-FR"/>
        </a:p>
      </dgm:t>
    </dgm:pt>
    <dgm:pt modelId="{A61D4E50-73FA-49F3-82C4-CF76A003EA63}" type="parTrans" cxnId="{ABC242AE-F5A8-4286-9966-9357707C0AF4}">
      <dgm:prSet/>
      <dgm:spPr/>
      <dgm:t>
        <a:bodyPr/>
        <a:lstStyle/>
        <a:p>
          <a:endParaRPr lang="fr-FR"/>
        </a:p>
      </dgm:t>
    </dgm:pt>
    <dgm:pt modelId="{56BD1213-2E0F-4D7A-99EF-F6032F52EAE1}">
      <dgm:prSet phldrT="[Texte]" custT="1"/>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sz="1200" dirty="0"/>
            <a:t>"CREDIT_TERM"</a:t>
          </a:r>
        </a:p>
      </dgm:t>
    </dgm:pt>
    <dgm:pt modelId="{365059AC-5B77-4734-AA1F-8A84AD51E522}" type="sibTrans" cxnId="{ABC242AE-F5A8-4286-9966-9357707C0AF4}">
      <dgm:prSet/>
      <dgm:spPr/>
      <dgm:t>
        <a:bodyPr/>
        <a:lstStyle/>
        <a:p>
          <a:endParaRPr lang="fr-FR"/>
        </a:p>
      </dgm:t>
    </dgm:pt>
    <dgm:pt modelId="{F91F86B7-A992-4613-BB3B-BB817AC42A3D}" type="parTrans" cxnId="{FFADA727-669E-4D3D-B0A7-6CA97667E2C1}">
      <dgm:prSet/>
      <dgm:spPr/>
      <dgm:t>
        <a:bodyPr/>
        <a:lstStyle/>
        <a:p>
          <a:endParaRPr lang="fr-FR"/>
        </a:p>
      </dgm:t>
    </dgm:pt>
    <dgm:pt modelId="{C1DA9FA2-42AF-4D5F-AE72-D6A27B700283}">
      <dgm:prSet phldrT="[Texte]" custT="1"/>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sz="1200" dirty="0"/>
            <a:t>"DAYS_EMPLOYED_PERCENT" </a:t>
          </a:r>
        </a:p>
      </dgm:t>
    </dgm:pt>
    <dgm:pt modelId="{169BB1FC-1D37-4139-821A-4B8D8A0FC776}" type="sibTrans" cxnId="{FFADA727-669E-4D3D-B0A7-6CA97667E2C1}">
      <dgm:prSet/>
      <dgm:spPr/>
      <dgm:t>
        <a:bodyPr/>
        <a:lstStyle/>
        <a:p>
          <a:endParaRPr lang="fr-FR"/>
        </a:p>
      </dgm:t>
    </dgm:pt>
    <dgm:pt modelId="{556CB2A3-EBDF-415A-B432-4A4B1D2AD2F6}" type="sibTrans" cxnId="{76891AF5-D2CB-4F95-BAC2-10F980C7E4C1}">
      <dgm:prSet/>
      <dgm:spPr/>
      <dgm:t>
        <a:bodyPr/>
        <a:lstStyle/>
        <a:p>
          <a:endParaRPr lang="fr-FR"/>
        </a:p>
      </dgm:t>
    </dgm:pt>
    <dgm:pt modelId="{B2617FB8-D76D-4E65-8E32-BF2B76167666}" type="sibTrans" cxnId="{C927782C-357C-4E58-8ACC-F93C6B1ACD7D}">
      <dgm:prSet/>
      <dgm:spPr/>
      <dgm:t>
        <a:bodyPr/>
        <a:lstStyle/>
        <a:p>
          <a:endParaRPr lang="fr-FR"/>
        </a:p>
      </dgm:t>
    </dgm:pt>
    <dgm:pt modelId="{CD778FB8-2E15-4226-AC77-6B97C8FE6AD2}" type="sibTrans" cxnId="{F862CE12-6FDE-4B17-AF04-74D030280E8B}">
      <dgm:prSet/>
      <dgm:spPr/>
      <dgm:t>
        <a:bodyPr/>
        <a:lstStyle/>
        <a:p>
          <a:endParaRPr lang="fr-FR"/>
        </a:p>
      </dgm:t>
    </dgm:pt>
    <dgm:pt modelId="{3C3ED78A-B946-4B79-911B-4F04FF4D552B}" type="pres">
      <dgm:prSet presAssocID="{E9230672-FF91-46C9-BA0B-3AB7BED221AF}" presName="linearFlow" presStyleCnt="0">
        <dgm:presLayoutVars>
          <dgm:dir/>
          <dgm:animLvl val="lvl"/>
          <dgm:resizeHandles val="exact"/>
        </dgm:presLayoutVars>
      </dgm:prSet>
      <dgm:spPr/>
      <dgm:t>
        <a:bodyPr/>
        <a:lstStyle/>
        <a:p>
          <a:endParaRPr/>
        </a:p>
      </dgm:t>
    </dgm:pt>
    <dgm:pt modelId="{4E5C0188-6277-4483-91AD-636D9F5FF2ED}" type="pres">
      <dgm:prSet presAssocID="{82A58A98-8EE0-4EE6-AB09-DB80439879CA}" presName="composite" presStyleCnt="0"/>
      <dgm:spPr/>
      <dgm:t>
        <a:bodyPr/>
        <a:lstStyle/>
        <a:p>
          <a:endParaRPr/>
        </a:p>
      </dgm:t>
    </dgm:pt>
    <dgm:pt modelId="{4E6B76F6-5E8A-4A5E-B3AF-52867521CF95}" type="pres">
      <dgm:prSet presAssocID="{82A58A98-8EE0-4EE6-AB09-DB80439879CA}" presName="parentText" presStyleLbl="alignNode1" presStyleIdx="0" presStyleCnt="6" custScaleX="149278">
        <dgm:presLayoutVars>
          <dgm:chMax val="1"/>
          <dgm:bulletEnabled val="1"/>
        </dgm:presLayoutVars>
      </dgm:prSet>
      <dgm:spPr/>
      <dgm:t>
        <a:bodyPr/>
        <a:lstStyle/>
        <a:p>
          <a:endParaRPr/>
        </a:p>
      </dgm:t>
    </dgm:pt>
    <dgm:pt modelId="{A8AAB56C-AC13-4205-99E3-CC2825B10EAA}" type="pres">
      <dgm:prSet presAssocID="{82A58A98-8EE0-4EE6-AB09-DB80439879CA}" presName="descendantText" presStyleLbl="alignAcc1" presStyleIdx="0" presStyleCnt="6" custScaleX="94423">
        <dgm:presLayoutVars>
          <dgm:bulletEnabled val="1"/>
        </dgm:presLayoutVars>
      </dgm:prSet>
      <dgm:spPr/>
      <dgm:t>
        <a:bodyPr/>
        <a:lstStyle/>
        <a:p>
          <a:endParaRPr/>
        </a:p>
      </dgm:t>
    </dgm:pt>
    <dgm:pt modelId="{049036C1-C2C2-4ACE-9B12-86088D945845}" type="pres">
      <dgm:prSet presAssocID="{87C5F170-C97E-4F89-B5BC-3287488DD4F0}" presName="sp" presStyleCnt="0"/>
      <dgm:spPr/>
      <dgm:t>
        <a:bodyPr/>
        <a:lstStyle/>
        <a:p>
          <a:endParaRPr/>
        </a:p>
      </dgm:t>
    </dgm:pt>
    <dgm:pt modelId="{F7E20BCA-6121-4E72-9ECF-9A3922E164A0}" type="pres">
      <dgm:prSet presAssocID="{C3E2B8AD-99D8-497D-B1D6-7482FBB72703}" presName="composite" presStyleCnt="0"/>
      <dgm:spPr/>
      <dgm:t>
        <a:bodyPr/>
        <a:lstStyle/>
        <a:p>
          <a:endParaRPr/>
        </a:p>
      </dgm:t>
    </dgm:pt>
    <dgm:pt modelId="{FF398311-12EB-4F5A-9126-92C0512F152F}" type="pres">
      <dgm:prSet presAssocID="{C3E2B8AD-99D8-497D-B1D6-7482FBB72703}" presName="parentText" presStyleLbl="alignNode1" presStyleIdx="1" presStyleCnt="6" custScaleX="151277">
        <dgm:presLayoutVars>
          <dgm:chMax val="1"/>
          <dgm:bulletEnabled val="1"/>
        </dgm:presLayoutVars>
      </dgm:prSet>
      <dgm:spPr/>
      <dgm:t>
        <a:bodyPr/>
        <a:lstStyle/>
        <a:p>
          <a:endParaRPr/>
        </a:p>
      </dgm:t>
    </dgm:pt>
    <dgm:pt modelId="{06CF39A5-338C-4748-A398-36E19DE7999A}" type="pres">
      <dgm:prSet presAssocID="{C3E2B8AD-99D8-497D-B1D6-7482FBB72703}" presName="descendantText" presStyleLbl="alignAcc1" presStyleIdx="1" presStyleCnt="6" custScaleX="93997">
        <dgm:presLayoutVars>
          <dgm:bulletEnabled val="1"/>
        </dgm:presLayoutVars>
      </dgm:prSet>
      <dgm:spPr/>
      <dgm:t>
        <a:bodyPr/>
        <a:lstStyle/>
        <a:p>
          <a:endParaRPr/>
        </a:p>
      </dgm:t>
    </dgm:pt>
    <dgm:pt modelId="{0EC8448A-0DDD-4FEF-B473-711F9B3B6419}" type="pres">
      <dgm:prSet presAssocID="{39BE4762-6C67-448E-A4F1-8FAED3C7988A}" presName="sp" presStyleCnt="0"/>
      <dgm:spPr/>
      <dgm:t>
        <a:bodyPr/>
        <a:lstStyle/>
        <a:p>
          <a:endParaRPr/>
        </a:p>
      </dgm:t>
    </dgm:pt>
    <dgm:pt modelId="{3C5B3714-2F09-4B96-88C9-39DBC3CB5F16}" type="pres">
      <dgm:prSet presAssocID="{A1776435-C4B8-4D02-9E71-E6FF0FD7D9FB}" presName="composite" presStyleCnt="0"/>
      <dgm:spPr/>
      <dgm:t>
        <a:bodyPr/>
        <a:lstStyle/>
        <a:p>
          <a:endParaRPr/>
        </a:p>
      </dgm:t>
    </dgm:pt>
    <dgm:pt modelId="{70CF5EA9-77F4-4E77-979D-67FB0B04929B}" type="pres">
      <dgm:prSet presAssocID="{A1776435-C4B8-4D02-9E71-E6FF0FD7D9FB}" presName="parentText" presStyleLbl="alignNode1" presStyleIdx="2" presStyleCnt="6" custScaleX="154297">
        <dgm:presLayoutVars>
          <dgm:chMax val="1"/>
          <dgm:bulletEnabled val="1"/>
        </dgm:presLayoutVars>
      </dgm:prSet>
      <dgm:spPr/>
      <dgm:t>
        <a:bodyPr/>
        <a:lstStyle/>
        <a:p>
          <a:endParaRPr/>
        </a:p>
      </dgm:t>
    </dgm:pt>
    <dgm:pt modelId="{9E795118-A205-475B-A99E-E19A266F30F5}" type="pres">
      <dgm:prSet presAssocID="{A1776435-C4B8-4D02-9E71-E6FF0FD7D9FB}" presName="descendantText" presStyleLbl="alignAcc1" presStyleIdx="2" presStyleCnt="6" custScaleX="93846">
        <dgm:presLayoutVars>
          <dgm:bulletEnabled val="1"/>
        </dgm:presLayoutVars>
      </dgm:prSet>
      <dgm:spPr/>
      <dgm:t>
        <a:bodyPr/>
        <a:lstStyle/>
        <a:p>
          <a:endParaRPr/>
        </a:p>
      </dgm:t>
    </dgm:pt>
    <dgm:pt modelId="{F7B70775-992F-4DD7-98E4-AA817B4A6233}" type="pres">
      <dgm:prSet presAssocID="{0C2AC3D2-F787-4505-9729-B832175B687E}" presName="sp" presStyleCnt="0"/>
      <dgm:spPr/>
      <dgm:t>
        <a:bodyPr/>
        <a:lstStyle/>
        <a:p>
          <a:endParaRPr/>
        </a:p>
      </dgm:t>
    </dgm:pt>
    <dgm:pt modelId="{FA67B341-11C3-4BDA-B76A-ECB9C277CC37}" type="pres">
      <dgm:prSet presAssocID="{8AFC6491-1ABC-41A9-8E1F-FA141C1DBD6F}" presName="composite" presStyleCnt="0"/>
      <dgm:spPr/>
      <dgm:t>
        <a:bodyPr/>
        <a:lstStyle/>
        <a:p>
          <a:endParaRPr/>
        </a:p>
      </dgm:t>
    </dgm:pt>
    <dgm:pt modelId="{B64E0990-D111-4B51-9831-4B989725D7AD}" type="pres">
      <dgm:prSet presAssocID="{8AFC6491-1ABC-41A9-8E1F-FA141C1DBD6F}" presName="parentText" presStyleLbl="alignNode1" presStyleIdx="3" presStyleCnt="6" custScaleX="153915">
        <dgm:presLayoutVars>
          <dgm:chMax val="1"/>
          <dgm:bulletEnabled val="1"/>
        </dgm:presLayoutVars>
      </dgm:prSet>
      <dgm:spPr/>
      <dgm:t>
        <a:bodyPr/>
        <a:lstStyle/>
        <a:p>
          <a:endParaRPr/>
        </a:p>
      </dgm:t>
    </dgm:pt>
    <dgm:pt modelId="{5A5E2DD7-4188-4207-A46B-1F31AE92CEA2}" type="pres">
      <dgm:prSet presAssocID="{8AFC6491-1ABC-41A9-8E1F-FA141C1DBD6F}" presName="descendantText" presStyleLbl="alignAcc1" presStyleIdx="3" presStyleCnt="6" custScaleX="93673">
        <dgm:presLayoutVars>
          <dgm:bulletEnabled val="1"/>
        </dgm:presLayoutVars>
      </dgm:prSet>
      <dgm:spPr/>
      <dgm:t>
        <a:bodyPr/>
        <a:lstStyle/>
        <a:p>
          <a:endParaRPr/>
        </a:p>
      </dgm:t>
    </dgm:pt>
    <dgm:pt modelId="{6F14B41A-87A9-4AD9-95AB-7F711A1D710F}" type="pres">
      <dgm:prSet presAssocID="{A146C537-658B-47C8-8680-6B2D5B237113}" presName="sp" presStyleCnt="0"/>
      <dgm:spPr/>
      <dgm:t>
        <a:bodyPr/>
        <a:lstStyle/>
        <a:p>
          <a:endParaRPr/>
        </a:p>
      </dgm:t>
    </dgm:pt>
    <dgm:pt modelId="{78470F80-487C-47E7-8891-A1B7D439E52B}" type="pres">
      <dgm:prSet presAssocID="{52F27869-4854-4575-AA35-7154F1F7B382}" presName="composite" presStyleCnt="0"/>
      <dgm:spPr/>
      <dgm:t>
        <a:bodyPr/>
        <a:lstStyle/>
        <a:p>
          <a:endParaRPr/>
        </a:p>
      </dgm:t>
    </dgm:pt>
    <dgm:pt modelId="{D652C830-B0F6-4693-B2BE-9221687D69DB}" type="pres">
      <dgm:prSet presAssocID="{52F27869-4854-4575-AA35-7154F1F7B382}" presName="parentText" presStyleLbl="alignNode1" presStyleIdx="4" presStyleCnt="6" custScaleX="155160">
        <dgm:presLayoutVars>
          <dgm:chMax val="1"/>
          <dgm:bulletEnabled val="1"/>
        </dgm:presLayoutVars>
      </dgm:prSet>
      <dgm:spPr/>
      <dgm:t>
        <a:bodyPr/>
        <a:lstStyle/>
        <a:p>
          <a:endParaRPr/>
        </a:p>
      </dgm:t>
    </dgm:pt>
    <dgm:pt modelId="{CAE04CE0-E848-45B7-8879-C20CAAE8A552}" type="pres">
      <dgm:prSet presAssocID="{52F27869-4854-4575-AA35-7154F1F7B382}" presName="descendantText" presStyleLbl="alignAcc1" presStyleIdx="4" presStyleCnt="6" custScaleX="93543">
        <dgm:presLayoutVars>
          <dgm:bulletEnabled val="1"/>
        </dgm:presLayoutVars>
      </dgm:prSet>
      <dgm:spPr/>
      <dgm:t>
        <a:bodyPr/>
        <a:lstStyle/>
        <a:p>
          <a:endParaRPr/>
        </a:p>
      </dgm:t>
    </dgm:pt>
    <dgm:pt modelId="{2D6BDB94-F9BE-408B-ABC7-97D0BB327E3C}" type="pres">
      <dgm:prSet presAssocID="{C2072223-233F-4B33-8EE1-15CBCCC25A73}" presName="sp" presStyleCnt="0"/>
      <dgm:spPr/>
      <dgm:t>
        <a:bodyPr/>
        <a:lstStyle/>
        <a:p>
          <a:endParaRPr/>
        </a:p>
      </dgm:t>
    </dgm:pt>
    <dgm:pt modelId="{00363606-0782-4575-851A-43A363E2D4AD}" type="pres">
      <dgm:prSet presAssocID="{A360D8C2-1209-4881-9CB6-A9C84393E311}" presName="composite" presStyleCnt="0"/>
      <dgm:spPr/>
      <dgm:t>
        <a:bodyPr/>
        <a:lstStyle/>
        <a:p>
          <a:endParaRPr/>
        </a:p>
      </dgm:t>
    </dgm:pt>
    <dgm:pt modelId="{91D6D603-42E3-435D-BD97-96987A9E4574}" type="pres">
      <dgm:prSet presAssocID="{A360D8C2-1209-4881-9CB6-A9C84393E311}" presName="parentText" presStyleLbl="alignNode1" presStyleIdx="5" presStyleCnt="6" custScaleX="159899">
        <dgm:presLayoutVars>
          <dgm:chMax val="1"/>
          <dgm:bulletEnabled val="1"/>
        </dgm:presLayoutVars>
      </dgm:prSet>
      <dgm:spPr/>
      <dgm:t>
        <a:bodyPr/>
        <a:lstStyle/>
        <a:p>
          <a:endParaRPr/>
        </a:p>
      </dgm:t>
    </dgm:pt>
    <dgm:pt modelId="{1177680A-BB86-450D-A960-716B2DA291A1}" type="pres">
      <dgm:prSet presAssocID="{A360D8C2-1209-4881-9CB6-A9C84393E311}" presName="descendantText" presStyleLbl="alignAcc1" presStyleIdx="5" presStyleCnt="6" custScaleX="93744" custScaleY="272007">
        <dgm:presLayoutVars>
          <dgm:bulletEnabled val="1"/>
        </dgm:presLayoutVars>
      </dgm:prSet>
      <dgm:spPr/>
      <dgm:t>
        <a:bodyPr/>
        <a:lstStyle/>
        <a:p>
          <a:endParaRPr/>
        </a:p>
      </dgm:t>
    </dgm:pt>
  </dgm:ptLst>
  <dgm:cxnLst>
    <dgm:cxn modelId="{C927782C-357C-4E58-8ACC-F93C6B1ACD7D}" srcId="{A360D8C2-1209-4881-9CB6-A9C84393E311}" destId="{D5C1CB0E-FBCB-4059-BACA-75BAB9E843B8}" srcOrd="0" destOrd="0" parTransId="{6E28D1B1-52EF-4E39-8CA2-4842B88BADA9}" sibTransId="{B2617FB8-D76D-4E65-8E32-BF2B76167666}"/>
    <dgm:cxn modelId="{FFADA727-669E-4D3D-B0A7-6CA97667E2C1}" srcId="{D5B8BBF1-92BD-4FBE-BDA1-5CA2DC2BC21D}" destId="{C1DA9FA2-42AF-4D5F-AE72-D6A27B700283}" srcOrd="3" destOrd="0" parTransId="{F91F86B7-A992-4613-BB3B-BB817AC42A3D}" sibTransId="{169BB1FC-1D37-4139-821A-4B8D8A0FC776}"/>
    <dgm:cxn modelId="{D3243B3B-2C48-404B-83D4-2AD33369246F}" type="presOf" srcId="{82A58A98-8EE0-4EE6-AB09-DB80439879CA}" destId="{4E6B76F6-5E8A-4A5E-B3AF-52867521CF95}" srcOrd="0" destOrd="0" presId="urn:microsoft.com/office/officeart/2005/8/layout/chevron2"/>
    <dgm:cxn modelId="{0F7373CB-DC75-4025-B62F-820206B4F81A}" type="presOf" srcId="{D5C1CB0E-FBCB-4059-BACA-75BAB9E843B8}" destId="{1177680A-BB86-450D-A960-716B2DA291A1}" srcOrd="0" destOrd="0" presId="urn:microsoft.com/office/officeart/2005/8/layout/chevron2"/>
    <dgm:cxn modelId="{F55809B1-D410-4479-9CA2-96176117038A}" srcId="{D5C1CB0E-FBCB-4059-BACA-75BAB9E843B8}" destId="{A70C8160-3B0D-4927-BA0F-9B252FA21462}" srcOrd="0" destOrd="0" parTransId="{0CBF5710-EF18-41E9-8950-9041ED02F445}" sibTransId="{890554DC-ABA4-42B4-B6A5-5BF691952822}"/>
    <dgm:cxn modelId="{FB53FE12-D7E1-4EFC-B1C4-E532092FBC37}" srcId="{E9230672-FF91-46C9-BA0B-3AB7BED221AF}" destId="{A1776435-C4B8-4D02-9E71-E6FF0FD7D9FB}" srcOrd="2" destOrd="0" parTransId="{BB827146-D92B-4110-A806-E4AC55F2643B}" sibTransId="{0C2AC3D2-F787-4505-9729-B832175B687E}"/>
    <dgm:cxn modelId="{297084E3-904F-44EF-B07C-988F3793C183}" type="presOf" srcId="{333D0F34-2B2F-4FD5-9DE6-ACEB1AA7D575}" destId="{CAE04CE0-E848-45B7-8879-C20CAAE8A552}" srcOrd="0" destOrd="1" presId="urn:microsoft.com/office/officeart/2005/8/layout/chevron2"/>
    <dgm:cxn modelId="{28BB524F-4F25-41AC-9CF0-4300DAB56ACD}" type="presOf" srcId="{EF39970B-8748-4E93-89CB-8D7C0A133C59}" destId="{CAE04CE0-E848-45B7-8879-C20CAAE8A552}" srcOrd="0" destOrd="0" presId="urn:microsoft.com/office/officeart/2005/8/layout/chevron2"/>
    <dgm:cxn modelId="{81A4CB3F-C973-4E08-A357-AB3937D862F9}" type="presOf" srcId="{E9230672-FF91-46C9-BA0B-3AB7BED221AF}" destId="{3C3ED78A-B946-4B79-911B-4F04FF4D552B}" srcOrd="0" destOrd="0" presId="urn:microsoft.com/office/officeart/2005/8/layout/chevron2"/>
    <dgm:cxn modelId="{25D735C8-E8D9-4FE8-9E91-14FE05B39240}" srcId="{E9230672-FF91-46C9-BA0B-3AB7BED221AF}" destId="{82A58A98-8EE0-4EE6-AB09-DB80439879CA}" srcOrd="0" destOrd="0" parTransId="{B4FDC2FA-0204-4620-ACB3-3FF190C6BB1B}" sibTransId="{87C5F170-C97E-4F89-B5BC-3287488DD4F0}"/>
    <dgm:cxn modelId="{1E039460-58FA-45D5-A02B-C8160A2D0912}" type="presOf" srcId="{E3103431-64CD-4BE1-A80C-608281570904}" destId="{A8AAB56C-AC13-4205-99E3-CC2825B10EAA}" srcOrd="0" destOrd="0" presId="urn:microsoft.com/office/officeart/2005/8/layout/chevron2"/>
    <dgm:cxn modelId="{FC2F5F17-B914-4DF3-9292-2388A4F5F614}" srcId="{D5B8BBF1-92BD-4FBE-BDA1-5CA2DC2BC21D}" destId="{B9BDC2CB-871F-4029-91AA-605AA96506DE}" srcOrd="1" destOrd="0" parTransId="{25615C10-2FF5-4B09-90D7-61CD5CFDC94A}" sibTransId="{45F4BA7A-FD43-4ABC-AEAE-414221912BBE}"/>
    <dgm:cxn modelId="{28C88DC7-1599-412B-AEF3-7801834BE636}" type="presOf" srcId="{4D5588D7-861A-4F41-B41D-BC379AACEBEE}" destId="{9E795118-A205-475B-A99E-E19A266F30F5}" srcOrd="0" destOrd="0" presId="urn:microsoft.com/office/officeart/2005/8/layout/chevron2"/>
    <dgm:cxn modelId="{91330EC9-0518-4309-A2CC-508DA50DBC89}" type="presOf" srcId="{C1DA9FA2-42AF-4D5F-AE72-D6A27B700283}" destId="{1177680A-BB86-450D-A960-716B2DA291A1}" srcOrd="0" destOrd="6" presId="urn:microsoft.com/office/officeart/2005/8/layout/chevron2"/>
    <dgm:cxn modelId="{ABC242AE-F5A8-4286-9966-9357707C0AF4}" srcId="{D5B8BBF1-92BD-4FBE-BDA1-5CA2DC2BC21D}" destId="{56BD1213-2E0F-4D7A-99EF-F6032F52EAE1}" srcOrd="2" destOrd="0" parTransId="{A61D4E50-73FA-49F3-82C4-CF76A003EA63}" sibTransId="{365059AC-5B77-4734-AA1F-8A84AD51E522}"/>
    <dgm:cxn modelId="{F83FD9FC-5247-41B5-82F6-4D334787417C}" type="presOf" srcId="{44564E8B-E67A-456A-9EEE-ADFFB668DC0F}" destId="{1177680A-BB86-450D-A960-716B2DA291A1}" srcOrd="0" destOrd="3" presId="urn:microsoft.com/office/officeart/2005/8/layout/chevron2"/>
    <dgm:cxn modelId="{E58C5CA5-F835-4A68-A4EB-B761CA11D19B}" srcId="{52F27869-4854-4575-AA35-7154F1F7B382}" destId="{EF39970B-8748-4E93-89CB-8D7C0A133C59}" srcOrd="0" destOrd="0" parTransId="{749A1195-7FF3-4129-8A30-B2B678438F83}" sibTransId="{378D6D6B-72BC-4587-A3D9-0A966B7E1132}"/>
    <dgm:cxn modelId="{8A5AD91F-F535-4B57-825A-B2DED0D7DE23}" type="presOf" srcId="{AAA6B76E-56C6-40EA-8ABC-9D9418043888}" destId="{5A5E2DD7-4188-4207-A46B-1F31AE92CEA2}" srcOrd="0" destOrd="0" presId="urn:microsoft.com/office/officeart/2005/8/layout/chevron2"/>
    <dgm:cxn modelId="{CC4E1EE5-430F-4531-9844-9FD92359938C}" srcId="{A1776435-C4B8-4D02-9E71-E6FF0FD7D9FB}" destId="{F332464B-2485-4A2A-A1C3-AFD550B391A5}" srcOrd="1" destOrd="0" parTransId="{E51625CD-3B80-4FDE-9AF2-B50AC98B744C}" sibTransId="{87A0201B-FBA1-4223-A709-5A31491869EF}"/>
    <dgm:cxn modelId="{85CB2AFF-A573-45AC-950A-4426F18CFB57}" type="presOf" srcId="{8AFC6491-1ABC-41A9-8E1F-FA141C1DBD6F}" destId="{B64E0990-D111-4B51-9831-4B989725D7AD}" srcOrd="0" destOrd="0" presId="urn:microsoft.com/office/officeart/2005/8/layout/chevron2"/>
    <dgm:cxn modelId="{332DC20C-C1B9-4C30-A0D6-D8F799B17488}" srcId="{C3E2B8AD-99D8-497D-B1D6-7482FBB72703}" destId="{A3831115-6A9E-4E1D-8C40-11C5E5674BE7}" srcOrd="0" destOrd="0" parTransId="{BDF3F8F0-6A8B-44A5-8225-3F48873B62A8}" sibTransId="{22FB0521-F4D1-4AEA-8084-90883363A4B7}"/>
    <dgm:cxn modelId="{11CDFFB8-5C40-4FE7-9380-4395C69617FF}" type="presOf" srcId="{56BD1213-2E0F-4D7A-99EF-F6032F52EAE1}" destId="{1177680A-BB86-450D-A960-716B2DA291A1}" srcOrd="0" destOrd="5" presId="urn:microsoft.com/office/officeart/2005/8/layout/chevron2"/>
    <dgm:cxn modelId="{C9890367-DAA1-4B40-94BC-03F817D60C8C}" type="presOf" srcId="{52F27869-4854-4575-AA35-7154F1F7B382}" destId="{D652C830-B0F6-4693-B2BE-9221687D69DB}" srcOrd="0" destOrd="0" presId="urn:microsoft.com/office/officeart/2005/8/layout/chevron2"/>
    <dgm:cxn modelId="{DA02F504-79A4-4F59-912B-736ABF8B2B4A}" srcId="{E9230672-FF91-46C9-BA0B-3AB7BED221AF}" destId="{8AFC6491-1ABC-41A9-8E1F-FA141C1DBD6F}" srcOrd="3" destOrd="0" parTransId="{9E1A0FCF-B6A5-46E9-9BCE-2A85051FE32B}" sibTransId="{A146C537-658B-47C8-8680-6B2D5B237113}"/>
    <dgm:cxn modelId="{76891AF5-D2CB-4F95-BAC2-10F980C7E4C1}" srcId="{D5C1CB0E-FBCB-4059-BACA-75BAB9E843B8}" destId="{D5B8BBF1-92BD-4FBE-BDA1-5CA2DC2BC21D}" srcOrd="1" destOrd="0" parTransId="{9956965F-63CE-4098-91E2-F273BE84EE66}" sibTransId="{556CB2A3-EBDF-415A-B432-4A4B1D2AD2F6}"/>
    <dgm:cxn modelId="{1CE2C2A4-7D12-492D-952A-3AC985BFB1FC}" type="presOf" srcId="{A3831115-6A9E-4E1D-8C40-11C5E5674BE7}" destId="{06CF39A5-338C-4748-A398-36E19DE7999A}" srcOrd="0" destOrd="0" presId="urn:microsoft.com/office/officeart/2005/8/layout/chevron2"/>
    <dgm:cxn modelId="{9BC77C90-9438-48B0-961F-83AE2726CA6F}" type="presOf" srcId="{A70C8160-3B0D-4927-BA0F-9B252FA21462}" destId="{1177680A-BB86-450D-A960-716B2DA291A1}" srcOrd="0" destOrd="1" presId="urn:microsoft.com/office/officeart/2005/8/layout/chevron2"/>
    <dgm:cxn modelId="{7BC01E3B-61DF-4555-924D-7A3F86E366A8}" type="presOf" srcId="{B9BDC2CB-871F-4029-91AA-605AA96506DE}" destId="{1177680A-BB86-450D-A960-716B2DA291A1}" srcOrd="0" destOrd="4" presId="urn:microsoft.com/office/officeart/2005/8/layout/chevron2"/>
    <dgm:cxn modelId="{BB4AB817-093F-4CFE-B0E7-CF023B373544}" srcId="{E9230672-FF91-46C9-BA0B-3AB7BED221AF}" destId="{52F27869-4854-4575-AA35-7154F1F7B382}" srcOrd="4" destOrd="0" parTransId="{983CFF84-8169-4351-A55C-BC374DC9D733}" sibTransId="{C2072223-233F-4B33-8EE1-15CBCCC25A73}"/>
    <dgm:cxn modelId="{5249DF97-05AA-4127-804E-6AA8F943A13E}" type="presOf" srcId="{A360D8C2-1209-4881-9CB6-A9C84393E311}" destId="{91D6D603-42E3-435D-BD97-96987A9E4574}" srcOrd="0" destOrd="0" presId="urn:microsoft.com/office/officeart/2005/8/layout/chevron2"/>
    <dgm:cxn modelId="{120DFB04-AF27-4688-A5EF-3B2D39290234}" type="presOf" srcId="{A1776435-C4B8-4D02-9E71-E6FF0FD7D9FB}" destId="{70CF5EA9-77F4-4E77-979D-67FB0B04929B}" srcOrd="0" destOrd="0" presId="urn:microsoft.com/office/officeart/2005/8/layout/chevron2"/>
    <dgm:cxn modelId="{F862CE12-6FDE-4B17-AF04-74D030280E8B}" srcId="{E9230672-FF91-46C9-BA0B-3AB7BED221AF}" destId="{A360D8C2-1209-4881-9CB6-A9C84393E311}" srcOrd="5" destOrd="0" parTransId="{8B0F314B-EA55-4438-B69F-5D857F66D2F4}" sibTransId="{CD778FB8-2E15-4226-AC77-6B97C8FE6AD2}"/>
    <dgm:cxn modelId="{953878B6-6C3B-4619-8FCE-10A409C8F775}" srcId="{8AFC6491-1ABC-41A9-8E1F-FA141C1DBD6F}" destId="{AAA6B76E-56C6-40EA-8ABC-9D9418043888}" srcOrd="0" destOrd="0" parTransId="{B6228F82-E2B5-4638-8808-6C7D0ADF7CD1}" sibTransId="{2DCBF77B-D443-41AF-892A-F4417A92B85D}"/>
    <dgm:cxn modelId="{2B6711CD-37E3-4B9A-B1C2-43D42F26D639}" srcId="{82A58A98-8EE0-4EE6-AB09-DB80439879CA}" destId="{E3103431-64CD-4BE1-A80C-608281570904}" srcOrd="0" destOrd="0" parTransId="{2D51C25A-D878-4786-B824-DBFA6DB57BE5}" sibTransId="{A1E09920-A647-49CD-A785-83FCE5261DC6}"/>
    <dgm:cxn modelId="{3C20ED0E-7C6A-44AA-9CE6-1A3B64A80FCC}" type="presOf" srcId="{D5B8BBF1-92BD-4FBE-BDA1-5CA2DC2BC21D}" destId="{1177680A-BB86-450D-A960-716B2DA291A1}" srcOrd="0" destOrd="2" presId="urn:microsoft.com/office/officeart/2005/8/layout/chevron2"/>
    <dgm:cxn modelId="{9DB9BA75-AC51-4319-B4CF-9FAA211C4969}" type="presOf" srcId="{C3E2B8AD-99D8-497D-B1D6-7482FBB72703}" destId="{FF398311-12EB-4F5A-9126-92C0512F152F}" srcOrd="0" destOrd="0" presId="urn:microsoft.com/office/officeart/2005/8/layout/chevron2"/>
    <dgm:cxn modelId="{20508DA0-CFB2-40E4-9051-A7A6FA0C0F0B}" srcId="{E9230672-FF91-46C9-BA0B-3AB7BED221AF}" destId="{C3E2B8AD-99D8-497D-B1D6-7482FBB72703}" srcOrd="1" destOrd="0" parTransId="{12F3A49F-2353-45E4-8BC2-A2428376F3E0}" sibTransId="{39BE4762-6C67-448E-A4F1-8FAED3C7988A}"/>
    <dgm:cxn modelId="{566BAE67-8B1F-479E-8A2A-D7B8CCC52D69}" srcId="{D5B8BBF1-92BD-4FBE-BDA1-5CA2DC2BC21D}" destId="{44564E8B-E67A-456A-9EEE-ADFFB668DC0F}" srcOrd="0" destOrd="0" parTransId="{F665B0F3-F032-45DA-9DB0-2A72BE0882E9}" sibTransId="{D868AB23-9187-413A-921C-589B29A6EC28}"/>
    <dgm:cxn modelId="{7C489B7D-6116-4767-825E-D276E0598449}" srcId="{52F27869-4854-4575-AA35-7154F1F7B382}" destId="{333D0F34-2B2F-4FD5-9DE6-ACEB1AA7D575}" srcOrd="1" destOrd="0" parTransId="{F89ABABD-2879-4101-B45A-D58ECE9EE0F6}" sibTransId="{21AFCE56-2A09-4EA5-A8D9-D4FEFCF05B2C}"/>
    <dgm:cxn modelId="{88D3D08F-21D9-43FB-B390-17B777931141}" srcId="{A1776435-C4B8-4D02-9E71-E6FF0FD7D9FB}" destId="{4D5588D7-861A-4F41-B41D-BC379AACEBEE}" srcOrd="0" destOrd="0" parTransId="{F62E3FC4-BEFF-4BC7-9862-6E8392A6EEFD}" sibTransId="{E73D6159-FDA2-4D57-94DC-FB2103DEC39E}"/>
    <dgm:cxn modelId="{32CCA1E5-EF6C-4B3C-A08A-8EA09E4DAD33}" type="presOf" srcId="{F332464B-2485-4A2A-A1C3-AFD550B391A5}" destId="{9E795118-A205-475B-A99E-E19A266F30F5}" srcOrd="0" destOrd="1" presId="urn:microsoft.com/office/officeart/2005/8/layout/chevron2"/>
    <dgm:cxn modelId="{EBC58654-F9C8-405D-9E60-09D0D0495010}" type="presParOf" srcId="{3C3ED78A-B946-4B79-911B-4F04FF4D552B}" destId="{4E5C0188-6277-4483-91AD-636D9F5FF2ED}" srcOrd="0" destOrd="0" presId="urn:microsoft.com/office/officeart/2005/8/layout/chevron2"/>
    <dgm:cxn modelId="{B7557D57-A00A-4FE1-B28D-52F0A445CF60}" type="presParOf" srcId="{4E5C0188-6277-4483-91AD-636D9F5FF2ED}" destId="{4E6B76F6-5E8A-4A5E-B3AF-52867521CF95}" srcOrd="0" destOrd="0" presId="urn:microsoft.com/office/officeart/2005/8/layout/chevron2"/>
    <dgm:cxn modelId="{BBAC7D2B-4737-47EE-AF6F-20547480424A}" type="presParOf" srcId="{4E5C0188-6277-4483-91AD-636D9F5FF2ED}" destId="{A8AAB56C-AC13-4205-99E3-CC2825B10EAA}" srcOrd="1" destOrd="0" presId="urn:microsoft.com/office/officeart/2005/8/layout/chevron2"/>
    <dgm:cxn modelId="{D941D448-667C-45D4-9E0A-E578C45B5819}" type="presParOf" srcId="{3C3ED78A-B946-4B79-911B-4F04FF4D552B}" destId="{049036C1-C2C2-4ACE-9B12-86088D945845}" srcOrd="1" destOrd="0" presId="urn:microsoft.com/office/officeart/2005/8/layout/chevron2"/>
    <dgm:cxn modelId="{321D5143-C6DD-4D99-AB3F-9E139F6CD451}" type="presParOf" srcId="{3C3ED78A-B946-4B79-911B-4F04FF4D552B}" destId="{F7E20BCA-6121-4E72-9ECF-9A3922E164A0}" srcOrd="2" destOrd="0" presId="urn:microsoft.com/office/officeart/2005/8/layout/chevron2"/>
    <dgm:cxn modelId="{93087457-2BDB-4602-8B33-C44DB727C348}" type="presParOf" srcId="{F7E20BCA-6121-4E72-9ECF-9A3922E164A0}" destId="{FF398311-12EB-4F5A-9126-92C0512F152F}" srcOrd="0" destOrd="0" presId="urn:microsoft.com/office/officeart/2005/8/layout/chevron2"/>
    <dgm:cxn modelId="{39E8BD55-0CB3-43C4-9299-5E5E7AFACE3A}" type="presParOf" srcId="{F7E20BCA-6121-4E72-9ECF-9A3922E164A0}" destId="{06CF39A5-338C-4748-A398-36E19DE7999A}" srcOrd="1" destOrd="0" presId="urn:microsoft.com/office/officeart/2005/8/layout/chevron2"/>
    <dgm:cxn modelId="{D8D460CF-9C4E-40D8-96C9-5AB86EE648B1}" type="presParOf" srcId="{3C3ED78A-B946-4B79-911B-4F04FF4D552B}" destId="{0EC8448A-0DDD-4FEF-B473-711F9B3B6419}" srcOrd="3" destOrd="0" presId="urn:microsoft.com/office/officeart/2005/8/layout/chevron2"/>
    <dgm:cxn modelId="{4CD9610B-ACE9-4230-8474-8EE5556C5BE7}" type="presParOf" srcId="{3C3ED78A-B946-4B79-911B-4F04FF4D552B}" destId="{3C5B3714-2F09-4B96-88C9-39DBC3CB5F16}" srcOrd="4" destOrd="0" presId="urn:microsoft.com/office/officeart/2005/8/layout/chevron2"/>
    <dgm:cxn modelId="{CF42F9C7-A90B-429A-A9D6-A1B7E0C84FC9}" type="presParOf" srcId="{3C5B3714-2F09-4B96-88C9-39DBC3CB5F16}" destId="{70CF5EA9-77F4-4E77-979D-67FB0B04929B}" srcOrd="0" destOrd="0" presId="urn:microsoft.com/office/officeart/2005/8/layout/chevron2"/>
    <dgm:cxn modelId="{67A6A41A-F851-4FAC-AECE-82B76E5AEFAD}" type="presParOf" srcId="{3C5B3714-2F09-4B96-88C9-39DBC3CB5F16}" destId="{9E795118-A205-475B-A99E-E19A266F30F5}" srcOrd="1" destOrd="0" presId="urn:microsoft.com/office/officeart/2005/8/layout/chevron2"/>
    <dgm:cxn modelId="{A25C310F-21DE-439D-8D78-6806A6197DEE}" type="presParOf" srcId="{3C3ED78A-B946-4B79-911B-4F04FF4D552B}" destId="{F7B70775-992F-4DD7-98E4-AA817B4A6233}" srcOrd="5" destOrd="0" presId="urn:microsoft.com/office/officeart/2005/8/layout/chevron2"/>
    <dgm:cxn modelId="{C219A05A-D8F2-420B-B417-798E74B03C27}" type="presParOf" srcId="{3C3ED78A-B946-4B79-911B-4F04FF4D552B}" destId="{FA67B341-11C3-4BDA-B76A-ECB9C277CC37}" srcOrd="6" destOrd="0" presId="urn:microsoft.com/office/officeart/2005/8/layout/chevron2"/>
    <dgm:cxn modelId="{F60D885C-4DB8-4E8C-941F-6C59482C9742}" type="presParOf" srcId="{FA67B341-11C3-4BDA-B76A-ECB9C277CC37}" destId="{B64E0990-D111-4B51-9831-4B989725D7AD}" srcOrd="0" destOrd="0" presId="urn:microsoft.com/office/officeart/2005/8/layout/chevron2"/>
    <dgm:cxn modelId="{315B4E01-C38D-48CC-93FD-AC3AFEEB903D}" type="presParOf" srcId="{FA67B341-11C3-4BDA-B76A-ECB9C277CC37}" destId="{5A5E2DD7-4188-4207-A46B-1F31AE92CEA2}" srcOrd="1" destOrd="0" presId="urn:microsoft.com/office/officeart/2005/8/layout/chevron2"/>
    <dgm:cxn modelId="{7F7D0952-FD3D-4A6D-9FB1-0221B38E9822}" type="presParOf" srcId="{3C3ED78A-B946-4B79-911B-4F04FF4D552B}" destId="{6F14B41A-87A9-4AD9-95AB-7F711A1D710F}" srcOrd="7" destOrd="0" presId="urn:microsoft.com/office/officeart/2005/8/layout/chevron2"/>
    <dgm:cxn modelId="{53DD081E-C790-4870-912A-9A7431A863EE}" type="presParOf" srcId="{3C3ED78A-B946-4B79-911B-4F04FF4D552B}" destId="{78470F80-487C-47E7-8891-A1B7D439E52B}" srcOrd="8" destOrd="0" presId="urn:microsoft.com/office/officeart/2005/8/layout/chevron2"/>
    <dgm:cxn modelId="{FD367091-B29B-49A9-9580-E0B9259924CF}" type="presParOf" srcId="{78470F80-487C-47E7-8891-A1B7D439E52B}" destId="{D652C830-B0F6-4693-B2BE-9221687D69DB}" srcOrd="0" destOrd="0" presId="urn:microsoft.com/office/officeart/2005/8/layout/chevron2"/>
    <dgm:cxn modelId="{37A36312-F74F-4A08-A3D3-2E838352DF35}" type="presParOf" srcId="{78470F80-487C-47E7-8891-A1B7D439E52B}" destId="{CAE04CE0-E848-45B7-8879-C20CAAE8A552}" srcOrd="1" destOrd="0" presId="urn:microsoft.com/office/officeart/2005/8/layout/chevron2"/>
    <dgm:cxn modelId="{3A9AA756-C17A-4296-BAC8-67122D13E2EA}" type="presParOf" srcId="{3C3ED78A-B946-4B79-911B-4F04FF4D552B}" destId="{2D6BDB94-F9BE-408B-ABC7-97D0BB327E3C}" srcOrd="9" destOrd="0" presId="urn:microsoft.com/office/officeart/2005/8/layout/chevron2"/>
    <dgm:cxn modelId="{2EA1FA4B-B9DB-411B-BDF4-D3BEA8451E1D}" type="presParOf" srcId="{3C3ED78A-B946-4B79-911B-4F04FF4D552B}" destId="{00363606-0782-4575-851A-43A363E2D4AD}" srcOrd="10" destOrd="0" presId="urn:microsoft.com/office/officeart/2005/8/layout/chevron2"/>
    <dgm:cxn modelId="{72B9AC4C-A448-4AA0-8EC9-29CB37BE5D49}" type="presParOf" srcId="{00363606-0782-4575-851A-43A363E2D4AD}" destId="{91D6D603-42E3-435D-BD97-96987A9E4574}" srcOrd="0" destOrd="0" presId="urn:microsoft.com/office/officeart/2005/8/layout/chevron2"/>
    <dgm:cxn modelId="{BDE9E74A-5A3C-4B3F-97FC-57927EC7E555}" type="presParOf" srcId="{00363606-0782-4575-851A-43A363E2D4AD}" destId="{1177680A-BB86-450D-A960-716B2DA291A1}"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37F23A-60A9-4796-9DBC-AAD38AF65FF6}" type="doc">
      <dgm:prSet loTypeId="urn:microsoft.com/office/officeart/2005/8/layout/process3" loCatId="process" qsTypeId="urn:microsoft.com/office/officeart/2005/8/quickstyle/simple3" qsCatId="simple" csTypeId="urn:microsoft.com/office/officeart/2005/8/colors/colorful1#4" csCatId="colorful" phldr="1"/>
      <dgm:spPr/>
      <dgm:t>
        <a:bodyPr/>
        <a:lstStyle/>
        <a:p>
          <a:endParaRPr lang="fr-FR"/>
        </a:p>
      </dgm:t>
    </dgm:pt>
    <dgm:pt modelId="{49DE38C6-DFEE-4F1F-A12F-85F0CA915FCB}" type="parTrans" cxnId="{749C5B4C-BC79-4FC4-BAF9-24115CD8D3FD}">
      <dgm:prSet/>
      <dgm:spPr/>
      <dgm:t>
        <a:bodyPr/>
        <a:lstStyle/>
        <a:p>
          <a:endParaRPr lang="fr-FR"/>
        </a:p>
      </dgm:t>
    </dgm:pt>
    <dgm:pt modelId="{747FA8AB-6B75-4D49-A0A4-880723319404}">
      <dgm:prSet phldrT="[Texte]"/>
      <dgm:spPr>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dirty="0"/>
            <a:t>Equilibrage des données</a:t>
          </a:r>
        </a:p>
      </dgm:t>
    </dgm:pt>
    <dgm:pt modelId="{0AD75074-127A-4E9F-BDDA-E7C9B9424DBE}" type="parTrans" cxnId="{400149BD-272D-4496-9193-0135969CA612}">
      <dgm:prSet/>
      <dgm:spPr/>
      <dgm:t>
        <a:bodyPr/>
        <a:lstStyle/>
        <a:p>
          <a:endParaRPr lang="fr-FR"/>
        </a:p>
      </dgm:t>
    </dgm:pt>
    <dgm:pt modelId="{9906D482-BC98-4A99-B8F4-D21F57C9D6DC}">
      <dgm:prSet phldrT="[Texte]"/>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dirty="0"/>
            <a:t>Utilisation de la librairie imblearn</a:t>
          </a:r>
        </a:p>
      </dgm:t>
    </dgm:pt>
    <dgm:pt modelId="{294825F2-C68F-4070-B574-CAFD33BED85A}" type="sibTrans" cxnId="{400149BD-272D-4496-9193-0135969CA612}">
      <dgm:prSet/>
      <dgm:spPr/>
      <dgm:t>
        <a:bodyPr/>
        <a:lstStyle/>
        <a:p>
          <a:endParaRPr lang="fr-FR"/>
        </a:p>
      </dgm:t>
    </dgm:pt>
    <dgm:pt modelId="{23E85432-43D6-4E1A-848C-732CD4B2667A}" type="parTrans" cxnId="{E7FD6FBB-71C1-4FEB-88C7-1155B65B919C}">
      <dgm:prSet/>
      <dgm:spPr/>
      <dgm:t>
        <a:bodyPr/>
        <a:lstStyle/>
        <a:p>
          <a:endParaRPr lang="fr-FR"/>
        </a:p>
      </dgm:t>
    </dgm:pt>
    <dgm:pt modelId="{A4E7C8F4-C60A-443E-AB46-869B4156881C}">
      <dgm:prSet phldrT="[Texte]"/>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dirty="0"/>
            <a:t>Under-Sampling</a:t>
          </a:r>
        </a:p>
      </dgm:t>
    </dgm:pt>
    <dgm:pt modelId="{FCA33DC7-BFB6-4965-A172-33FFC0A7E246}" type="sibTrans" cxnId="{E7FD6FBB-71C1-4FEB-88C7-1155B65B919C}">
      <dgm:prSet/>
      <dgm:spPr/>
      <dgm:t>
        <a:bodyPr/>
        <a:lstStyle/>
        <a:p>
          <a:endParaRPr lang="fr-FR"/>
        </a:p>
      </dgm:t>
    </dgm:pt>
    <dgm:pt modelId="{420DB42A-A951-4270-B89B-FC5C09D41506}" type="parTrans" cxnId="{989F50F9-E26F-4A4D-9750-1D8BCCE6BFF7}">
      <dgm:prSet/>
      <dgm:spPr/>
      <dgm:t>
        <a:bodyPr/>
        <a:lstStyle/>
        <a:p>
          <a:endParaRPr lang="fr-FR"/>
        </a:p>
      </dgm:t>
    </dgm:pt>
    <dgm:pt modelId="{2B7AE5B6-A5C2-4872-BD72-08D2CB28E139}">
      <dgm:prSet phldrT="[Texte]"/>
      <dgm:spPr>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dgm:spPr>
      <dgm:t>
        <a:bodyPr/>
        <a:lstStyle/>
        <a:p>
          <a:r>
            <a:rPr lang="fr-FR" dirty="0"/>
            <a:t>24825 individus dans chaque classe</a:t>
          </a:r>
        </a:p>
      </dgm:t>
    </dgm:pt>
    <dgm:pt modelId="{EFFA205E-4516-4798-A865-100837F77404}" type="sibTrans" cxnId="{989F50F9-E26F-4A4D-9750-1D8BCCE6BFF7}">
      <dgm:prSet/>
      <dgm:spPr/>
      <dgm:t>
        <a:bodyPr/>
        <a:lstStyle/>
        <a:p>
          <a:endParaRPr lang="fr-FR"/>
        </a:p>
      </dgm:t>
    </dgm:pt>
    <dgm:pt modelId="{2F72FC2C-1D94-4AAE-8608-92C173F2808A}" type="sibTrans" cxnId="{749C5B4C-BC79-4FC4-BAF9-24115CD8D3FD}">
      <dgm:prSet/>
      <dgm:spPr>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dgm:spPr>
      <dgm:t>
        <a:bodyPr/>
        <a:lstStyle/>
        <a:p>
          <a:endParaRPr lang="fr-FR" dirty="0"/>
        </a:p>
      </dgm:t>
    </dgm:pt>
    <dgm:pt modelId="{F0588837-D2D2-4B73-8DF5-3B4480F666FC}" type="parTrans" cxnId="{484AF618-5D97-4DE6-BBA4-A6047341F35C}">
      <dgm:prSet/>
      <dgm:spPr/>
      <dgm:t>
        <a:bodyPr/>
        <a:lstStyle/>
        <a:p>
          <a:endParaRPr lang="fr-FR"/>
        </a:p>
      </dgm:t>
    </dgm:pt>
    <dgm:pt modelId="{6152191C-0560-49D4-B4BC-901FD224EB57}">
      <dgm:prSet phldrT="[Texte]"/>
      <dgm:spPr>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dirty="0"/>
            <a:t>Choix de la meilleure hypothèse</a:t>
          </a:r>
        </a:p>
      </dgm:t>
    </dgm:pt>
    <dgm:pt modelId="{49561F54-9E2D-4EFE-AC97-6E8BE1F6B454}" type="parTrans" cxnId="{887E6AA1-57D3-4D7F-99E7-2C904BCDFCCD}">
      <dgm:prSet/>
      <dgm:spPr/>
      <dgm:t>
        <a:bodyPr/>
        <a:lstStyle/>
        <a:p>
          <a:endParaRPr lang="fr-FR"/>
        </a:p>
      </dgm:t>
    </dgm:pt>
    <dgm:pt modelId="{BABCE12E-F6C5-4319-88E7-5BAC27C29CFD}">
      <dgm:prSet phldrT="[Texte]"/>
      <dgm:spPr>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dgm:spPr>
      <dgm:t>
        <a:bodyPr/>
        <a:lstStyle/>
        <a:p>
          <a:r>
            <a:rPr lang="fr-FR" dirty="0"/>
            <a:t>Utilisation d’une régression logistique comme baseline</a:t>
          </a:r>
        </a:p>
      </dgm:t>
    </dgm:pt>
    <dgm:pt modelId="{CE3DF77B-BAE6-4AD0-BEE0-7EEC4F6665B1}" type="sibTrans" cxnId="{887E6AA1-57D3-4D7F-99E7-2C904BCDFCCD}">
      <dgm:prSet/>
      <dgm:spPr/>
      <dgm:t>
        <a:bodyPr/>
        <a:lstStyle/>
        <a:p>
          <a:endParaRPr lang="fr-FR"/>
        </a:p>
      </dgm:t>
    </dgm:pt>
    <dgm:pt modelId="{8049B2EA-8355-4A65-905C-6649786413C2}" type="parTrans" cxnId="{CE575966-3D70-44C1-BF90-D2D6C7F014B9}">
      <dgm:prSet/>
      <dgm:spPr/>
      <dgm:t>
        <a:bodyPr/>
        <a:lstStyle/>
        <a:p>
          <a:endParaRPr lang="fr-FR"/>
        </a:p>
      </dgm:t>
    </dgm:pt>
    <dgm:pt modelId="{D6D20343-A254-4428-8777-D225A1C3CAE2}">
      <dgm:prSet phldrT="[Texte]"/>
      <dgm:spPr>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dgm:spPr>
      <dgm:t>
        <a:bodyPr/>
        <a:lstStyle/>
        <a:p>
          <a:r>
            <a:rPr lang="fr-FR" dirty="0"/>
            <a:t>Hypothèse retenue : </a:t>
          </a:r>
          <a:r>
            <a:rPr lang="fr-FR" i="1" dirty="0"/>
            <a:t>Domain Features</a:t>
          </a:r>
        </a:p>
      </dgm:t>
    </dgm:pt>
    <dgm:pt modelId="{E30D6E68-1FEF-4892-9172-08D2E75C74FC}" type="sibTrans" cxnId="{CE575966-3D70-44C1-BF90-D2D6C7F014B9}">
      <dgm:prSet/>
      <dgm:spPr/>
      <dgm:t>
        <a:bodyPr/>
        <a:lstStyle/>
        <a:p>
          <a:endParaRPr lang="fr-FR"/>
        </a:p>
      </dgm:t>
    </dgm:pt>
    <dgm:pt modelId="{53644751-6CB5-467E-9AF8-E98A80133F26}" type="parTrans" cxnId="{1186C3E9-1B69-4137-9169-A5850F799FCE}">
      <dgm:prSet/>
      <dgm:spPr/>
      <dgm:t>
        <a:bodyPr/>
        <a:lstStyle/>
        <a:p>
          <a:endParaRPr lang="fr-FR"/>
        </a:p>
      </dgm:t>
    </dgm:pt>
    <dgm:pt modelId="{30B05EFE-0540-4489-BD25-8D99EE1159AF}">
      <dgm:prSet phldrT="[Texte]"/>
      <dgm:spPr>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dgm:spPr>
      <dgm:t>
        <a:bodyPr/>
        <a:lstStyle/>
        <a:p>
          <a:endParaRPr lang="fr-FR" i="1" dirty="0"/>
        </a:p>
      </dgm:t>
    </dgm:pt>
    <dgm:pt modelId="{7BD21A1B-F8FA-4A08-AE23-DC3C54E20DF6}" type="sibTrans" cxnId="{1186C3E9-1B69-4137-9169-A5850F799FCE}">
      <dgm:prSet/>
      <dgm:spPr/>
      <dgm:t>
        <a:bodyPr/>
        <a:lstStyle/>
        <a:p>
          <a:endParaRPr lang="fr-FR"/>
        </a:p>
      </dgm:t>
    </dgm:pt>
    <dgm:pt modelId="{AA135FF6-479E-4BD4-AEA4-EB883D7193E3}" type="sibTrans" cxnId="{484AF618-5D97-4DE6-BBA4-A6047341F35C}">
      <dgm:prSet/>
      <dgm:spPr>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dgm:spPr>
      <dgm:t>
        <a:bodyPr/>
        <a:lstStyle/>
        <a:p>
          <a:endParaRPr lang="fr-FR" dirty="0"/>
        </a:p>
      </dgm:t>
    </dgm:pt>
    <dgm:pt modelId="{44862462-C4A6-4098-9330-EF731E9B4FC1}" type="parTrans" cxnId="{27931EF9-6A64-454C-B6D2-D6D5F25830AA}">
      <dgm:prSet/>
      <dgm:spPr/>
      <dgm:t>
        <a:bodyPr/>
        <a:lstStyle/>
        <a:p>
          <a:endParaRPr lang="fr-FR"/>
        </a:p>
      </dgm:t>
    </dgm:pt>
    <dgm:pt modelId="{DB8248FD-8721-4418-9BA8-C7E61FBAF2F1}">
      <dgm:prSet phldrT="[Texte]"/>
      <dgm:spPr>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dirty="0"/>
            <a:t>Essais de modélisation</a:t>
          </a:r>
        </a:p>
      </dgm:t>
    </dgm:pt>
    <dgm:pt modelId="{2B6F3667-51E0-4871-9130-2C8C81D9ED6E}" type="parTrans" cxnId="{E3EF2DFD-25D1-4018-BD0B-4A58F55E9FE4}">
      <dgm:prSet/>
      <dgm:spPr/>
      <dgm:t>
        <a:bodyPr/>
        <a:lstStyle/>
        <a:p>
          <a:endParaRPr lang="fr-FR"/>
        </a:p>
      </dgm:t>
    </dgm:pt>
    <dgm:pt modelId="{9ECF3726-E8CA-4868-8AEF-C762D7ADF135}">
      <dgm:prSet phldrT="[Texte]"/>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r>
            <a:rPr lang="fr-FR" dirty="0"/>
            <a:t>Mise en place de trois classifieurs :</a:t>
          </a:r>
        </a:p>
      </dgm:t>
    </dgm:pt>
    <dgm:pt modelId="{3B129F42-6641-4395-8EA5-D27A9E4401CD}" type="parTrans" cxnId="{64DD840E-9A6B-44E0-BCC7-47B78728A487}">
      <dgm:prSet/>
      <dgm:spPr/>
      <dgm:t>
        <a:bodyPr/>
        <a:lstStyle/>
        <a:p>
          <a:endParaRPr lang="fr-FR"/>
        </a:p>
      </dgm:t>
    </dgm:pt>
    <dgm:pt modelId="{460BE934-BABE-4133-804F-4607F8588FC4}">
      <dgm:prSet phldrT="[Texte]"/>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r>
            <a:rPr lang="fr-FR" dirty="0"/>
            <a:t>Regression logistic</a:t>
          </a:r>
        </a:p>
      </dgm:t>
    </dgm:pt>
    <dgm:pt modelId="{9358BCD9-2EC5-4FE9-98CB-19816B08B39B}" type="sibTrans" cxnId="{64DD840E-9A6B-44E0-BCC7-47B78728A487}">
      <dgm:prSet/>
      <dgm:spPr/>
      <dgm:t>
        <a:bodyPr/>
        <a:lstStyle/>
        <a:p>
          <a:endParaRPr lang="fr-FR"/>
        </a:p>
      </dgm:t>
    </dgm:pt>
    <dgm:pt modelId="{87E9D0BF-CE46-4FEE-B78D-EA3A4494AFE4}" type="parTrans" cxnId="{1822FA83-393E-4377-B281-CA81121C3471}">
      <dgm:prSet/>
      <dgm:spPr/>
      <dgm:t>
        <a:bodyPr/>
        <a:lstStyle/>
        <a:p>
          <a:endParaRPr lang="fr-FR"/>
        </a:p>
      </dgm:t>
    </dgm:pt>
    <dgm:pt modelId="{FE24F07E-4130-48BC-A18E-0760C8AF71A3}">
      <dgm:prSet phldrT="[Texte]"/>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r>
            <a:rPr lang="fr-FR" dirty="0"/>
            <a:t>Random Forest</a:t>
          </a:r>
        </a:p>
      </dgm:t>
    </dgm:pt>
    <dgm:pt modelId="{C026CD56-7D85-4805-94B7-F8E9F3E33B0E}" type="sibTrans" cxnId="{1822FA83-393E-4377-B281-CA81121C3471}">
      <dgm:prSet/>
      <dgm:spPr/>
      <dgm:t>
        <a:bodyPr/>
        <a:lstStyle/>
        <a:p>
          <a:endParaRPr lang="fr-FR"/>
        </a:p>
      </dgm:t>
    </dgm:pt>
    <dgm:pt modelId="{793E1354-BA6B-4217-8A99-0AD7C497FF6E}" type="parTrans" cxnId="{819B154B-626A-4385-942D-C3C31254C0DC}">
      <dgm:prSet/>
      <dgm:spPr/>
      <dgm:t>
        <a:bodyPr/>
        <a:lstStyle/>
        <a:p>
          <a:endParaRPr lang="fr-FR"/>
        </a:p>
      </dgm:t>
    </dgm:pt>
    <dgm:pt modelId="{EA4B6B9F-93F4-4369-B78F-48E558DDA0E0}">
      <dgm:prSet phldrT="[Texte]"/>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r>
            <a:rPr lang="fr-FR" dirty="0"/>
            <a:t>XGBoost</a:t>
          </a:r>
        </a:p>
      </dgm:t>
    </dgm:pt>
    <dgm:pt modelId="{A5E09281-1F60-4723-9800-144211435A58}" type="sibTrans" cxnId="{819B154B-626A-4385-942D-C3C31254C0DC}">
      <dgm:prSet/>
      <dgm:spPr/>
      <dgm:t>
        <a:bodyPr/>
        <a:lstStyle/>
        <a:p>
          <a:endParaRPr lang="fr-FR"/>
        </a:p>
      </dgm:t>
    </dgm:pt>
    <dgm:pt modelId="{110EC857-DEEC-41EB-AF3D-2571216EBF7E}" type="sibTrans" cxnId="{E3EF2DFD-25D1-4018-BD0B-4A58F55E9FE4}">
      <dgm:prSet/>
      <dgm:spPr/>
      <dgm:t>
        <a:bodyPr/>
        <a:lstStyle/>
        <a:p>
          <a:endParaRPr lang="fr-FR"/>
        </a:p>
      </dgm:t>
    </dgm:pt>
    <dgm:pt modelId="{9B1A3E21-13ED-4E73-9B02-089B7244B503}" type="parTrans" cxnId="{9002C858-DE87-4792-9214-CA57ACCACC6D}">
      <dgm:prSet/>
      <dgm:spPr/>
      <dgm:t>
        <a:bodyPr/>
        <a:lstStyle/>
        <a:p>
          <a:endParaRPr lang="fr-FR"/>
        </a:p>
      </dgm:t>
    </dgm:pt>
    <dgm:pt modelId="{6E12F98F-74EC-4181-8682-94F283D77493}">
      <dgm:prSet phldrT="[Texte]"/>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r>
            <a:rPr lang="fr-FR" dirty="0"/>
            <a:t>Essai de modélisation sans validation croisée</a:t>
          </a:r>
        </a:p>
      </dgm:t>
    </dgm:pt>
    <dgm:pt modelId="{9D71595A-9A25-49E1-8BC4-1C5ABA1C2E86}" type="sibTrans" cxnId="{9002C858-DE87-4792-9214-CA57ACCACC6D}">
      <dgm:prSet/>
      <dgm:spPr/>
      <dgm:t>
        <a:bodyPr/>
        <a:lstStyle/>
        <a:p>
          <a:endParaRPr lang="fr-FR"/>
        </a:p>
      </dgm:t>
    </dgm:pt>
    <dgm:pt modelId="{DB98332C-80BB-444C-8FAF-9BCF795EACD5}" type="sibTrans" cxnId="{27931EF9-6A64-454C-B6D2-D6D5F25830AA}">
      <dgm:prSet/>
      <dgm:spPr>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dgm:spPr>
      <dgm:t>
        <a:bodyPr/>
        <a:lstStyle/>
        <a:p>
          <a:endParaRPr lang="fr-FR" dirty="0"/>
        </a:p>
      </dgm:t>
    </dgm:pt>
    <dgm:pt modelId="{AF6D94AA-AC94-4757-B8C5-96C1A5E60AB5}" type="parTrans" cxnId="{9A44BEB2-C851-489B-BF58-6886F0C6F868}">
      <dgm:prSet/>
      <dgm:spPr/>
      <dgm:t>
        <a:bodyPr/>
        <a:lstStyle/>
        <a:p>
          <a:endParaRPr lang="fr-FR"/>
        </a:p>
      </dgm:t>
    </dgm:pt>
    <dgm:pt modelId="{55189E07-B752-43BE-A030-F882B120BD8B}">
      <dgm:prSet phldrT="[Texte]"/>
      <dgm:spPr>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scene3d>
          <a:camera prst="orthographicFront"/>
          <a:lightRig rig="flat" dir="t"/>
        </a:scene3d>
        <a:sp3d prstMaterial="dkEdge">
          <a:bevelT w="8200" h="38100"/>
        </a:sp3d>
      </dgm:spPr>
      <dgm:t>
        <a:bodyPr/>
        <a:lstStyle/>
        <a:p>
          <a:r>
            <a:rPr lang="fr-FR" dirty="0"/>
            <a:t>Optimisation du modèle le plus prometteur</a:t>
          </a:r>
        </a:p>
      </dgm:t>
    </dgm:pt>
    <dgm:pt modelId="{CE8A8719-9492-4512-BE5A-DADD063E5477}" type="parTrans" cxnId="{9C8E7D9C-D126-4A21-A815-5C88740BE5BC}">
      <dgm:prSet/>
      <dgm:spPr/>
      <dgm:t>
        <a:bodyPr/>
        <a:lstStyle/>
        <a:p>
          <a:endParaRPr lang="fr-FR"/>
        </a:p>
      </dgm:t>
    </dgm:pt>
    <dgm:pt modelId="{4FA8AB61-0F5A-4C9F-9AFB-C88D87931F58}">
      <dgm:prSet phldrT="[Texte]"/>
      <dgm:spPr>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dgm:spPr>
      <dgm:t>
        <a:bodyPr/>
        <a:lstStyle/>
        <a:p>
          <a:r>
            <a:rPr lang="fr-FR" dirty="0"/>
            <a:t>Modèle retenu : XGBoost</a:t>
          </a:r>
        </a:p>
      </dgm:t>
    </dgm:pt>
    <dgm:pt modelId="{D4882DF3-E11E-43CB-AFEC-DA4F7CDEAC3A}" type="sibTrans" cxnId="{9C8E7D9C-D126-4A21-A815-5C88740BE5BC}">
      <dgm:prSet/>
      <dgm:spPr/>
      <dgm:t>
        <a:bodyPr/>
        <a:lstStyle/>
        <a:p>
          <a:endParaRPr lang="fr-FR"/>
        </a:p>
      </dgm:t>
    </dgm:pt>
    <dgm:pt modelId="{1FAEE1FF-D326-4E60-8CB6-8D84D3A1C496}" type="parTrans" cxnId="{2277A038-B354-4EA6-A758-C0B7813005F1}">
      <dgm:prSet/>
      <dgm:spPr/>
      <dgm:t>
        <a:bodyPr/>
        <a:lstStyle/>
        <a:p>
          <a:endParaRPr lang="fr-FR"/>
        </a:p>
      </dgm:t>
    </dgm:pt>
    <dgm:pt modelId="{875A5705-062B-434D-B09A-ED09677FC07C}">
      <dgm:prSet phldrT="[Texte]"/>
      <dgm:spPr>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dgm:spPr>
      <dgm:t>
        <a:bodyPr/>
        <a:lstStyle/>
        <a:p>
          <a:r>
            <a:rPr lang="fr-FR" dirty="0"/>
            <a:t>Optimisation par RandomizedSearchCV</a:t>
          </a:r>
        </a:p>
      </dgm:t>
    </dgm:pt>
    <dgm:pt modelId="{B807DBA1-D342-4F34-9B74-6E57791C91C9}" type="sibTrans" cxnId="{2277A038-B354-4EA6-A758-C0B7813005F1}">
      <dgm:prSet/>
      <dgm:spPr/>
      <dgm:t>
        <a:bodyPr/>
        <a:lstStyle/>
        <a:p>
          <a:endParaRPr lang="fr-FR"/>
        </a:p>
      </dgm:t>
    </dgm:pt>
    <dgm:pt modelId="{C6D240B9-3333-4691-B777-F80C80495107}" type="parTrans" cxnId="{0C233D62-E0E6-4745-B572-DD06182BA7F8}">
      <dgm:prSet/>
      <dgm:spPr/>
      <dgm:t>
        <a:bodyPr/>
        <a:lstStyle/>
        <a:p>
          <a:endParaRPr lang="fr-FR"/>
        </a:p>
      </dgm:t>
    </dgm:pt>
    <dgm:pt modelId="{31981637-800D-42E5-98EF-431986EC0360}">
      <dgm:prSet phldrT="[Texte]"/>
      <dgm:spPr>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dgm:spPr>
      <dgm:t>
        <a:bodyPr/>
        <a:lstStyle/>
        <a:p>
          <a:r>
            <a:rPr lang="fr-FR" dirty="0"/>
            <a:t>6 hyperparamètres testés </a:t>
          </a:r>
          <a:r>
            <a:rPr lang="fr-FR" i="1" dirty="0"/>
            <a:t>(Voir note technique)</a:t>
          </a:r>
        </a:p>
      </dgm:t>
    </dgm:pt>
    <dgm:pt modelId="{A8D65C17-36D6-4AAC-8077-00E5F1FC74C2}" type="sibTrans" cxnId="{0C233D62-E0E6-4745-B572-DD06182BA7F8}">
      <dgm:prSet/>
      <dgm:spPr/>
      <dgm:t>
        <a:bodyPr/>
        <a:lstStyle/>
        <a:p>
          <a:endParaRPr lang="fr-FR"/>
        </a:p>
      </dgm:t>
    </dgm:pt>
    <dgm:pt modelId="{B322A4B4-327F-4D03-A75D-38EC2B9ED081}" type="sibTrans" cxnId="{9A44BEB2-C851-489B-BF58-6886F0C6F868}">
      <dgm:prSet/>
      <dgm:spPr/>
      <dgm:t>
        <a:bodyPr/>
        <a:lstStyle/>
        <a:p>
          <a:endParaRPr lang="fr-FR"/>
        </a:p>
      </dgm:t>
    </dgm:pt>
    <dgm:pt modelId="{009B6EBB-1D3F-4FEB-8D15-7E82191A0752}">
      <dgm:prSet phldrT="[Texte]"/>
      <dgm:spPr>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dgm:spPr>
      <dgm:t>
        <a:bodyPr/>
        <a:lstStyle/>
        <a:p>
          <a:r>
            <a:rPr lang="fr-FR" dirty="0" smtClean="0"/>
            <a:t>LGBM</a:t>
          </a:r>
          <a:endParaRPr lang="fr-FR" dirty="0"/>
        </a:p>
      </dgm:t>
    </dgm:pt>
    <dgm:pt modelId="{2510F632-FB47-4A91-8B2B-8D65A07AB35F}" type="parTrans" cxnId="{2FDA34FB-63AA-4677-AE02-A6354BAD0D41}">
      <dgm:prSet/>
      <dgm:spPr/>
    </dgm:pt>
    <dgm:pt modelId="{3D61EF6E-49E2-4B8F-AE2B-D402C1919D45}" type="sibTrans" cxnId="{2FDA34FB-63AA-4677-AE02-A6354BAD0D41}">
      <dgm:prSet/>
      <dgm:spPr/>
    </dgm:pt>
    <dgm:pt modelId="{DA2C6E3C-35CB-4BE4-B161-B4E8F4248BA4}" type="pres">
      <dgm:prSet presAssocID="{6137F23A-60A9-4796-9DBC-AAD38AF65FF6}" presName="linearFlow" presStyleCnt="0">
        <dgm:presLayoutVars>
          <dgm:dir/>
          <dgm:animLvl val="lvl"/>
          <dgm:resizeHandles val="exact"/>
        </dgm:presLayoutVars>
      </dgm:prSet>
      <dgm:spPr/>
      <dgm:t>
        <a:bodyPr/>
        <a:lstStyle/>
        <a:p>
          <a:endParaRPr/>
        </a:p>
      </dgm:t>
    </dgm:pt>
    <dgm:pt modelId="{5C4C4690-F2C0-4338-BBBF-E45FAEF5A1E6}" type="pres">
      <dgm:prSet presAssocID="{747FA8AB-6B75-4D49-A0A4-880723319404}" presName="composite" presStyleCnt="0"/>
      <dgm:spPr/>
      <dgm:t>
        <a:bodyPr/>
        <a:lstStyle/>
        <a:p>
          <a:endParaRPr/>
        </a:p>
      </dgm:t>
    </dgm:pt>
    <dgm:pt modelId="{73FE255D-F96C-4ECB-8DB1-6C3207CFE2B9}" type="pres">
      <dgm:prSet presAssocID="{747FA8AB-6B75-4D49-A0A4-880723319404}" presName="parTx" presStyleLbl="node1" presStyleIdx="0" presStyleCnt="4">
        <dgm:presLayoutVars>
          <dgm:chMax val="0"/>
          <dgm:chPref val="0"/>
          <dgm:bulletEnabled val="1"/>
        </dgm:presLayoutVars>
      </dgm:prSet>
      <dgm:spPr/>
      <dgm:t>
        <a:bodyPr/>
        <a:lstStyle/>
        <a:p>
          <a:endParaRPr/>
        </a:p>
      </dgm:t>
    </dgm:pt>
    <dgm:pt modelId="{FA506788-A309-45AF-B1C2-60FBDD01C697}" type="pres">
      <dgm:prSet presAssocID="{747FA8AB-6B75-4D49-A0A4-880723319404}" presName="parSh" presStyleLbl="node1" presStyleIdx="0" presStyleCnt="4"/>
      <dgm:spPr/>
      <dgm:t>
        <a:bodyPr/>
        <a:lstStyle/>
        <a:p>
          <a:endParaRPr/>
        </a:p>
      </dgm:t>
    </dgm:pt>
    <dgm:pt modelId="{1F2DAC79-F8E2-4083-9B53-C069F30E67A9}" type="pres">
      <dgm:prSet presAssocID="{747FA8AB-6B75-4D49-A0A4-880723319404}" presName="desTx" presStyleLbl="fgAcc1" presStyleIdx="0" presStyleCnt="4">
        <dgm:presLayoutVars>
          <dgm:bulletEnabled val="1"/>
        </dgm:presLayoutVars>
      </dgm:prSet>
      <dgm:spPr/>
      <dgm:t>
        <a:bodyPr/>
        <a:lstStyle/>
        <a:p>
          <a:endParaRPr/>
        </a:p>
      </dgm:t>
    </dgm:pt>
    <dgm:pt modelId="{012139F9-D8CF-4F7E-A2BC-C6EB3D768A2F}" type="pres">
      <dgm:prSet presAssocID="{2F72FC2C-1D94-4AAE-8608-92C173F2808A}" presName="sibTrans" presStyleLbl="sibTrans2D1" presStyleIdx="0" presStyleCnt="3"/>
      <dgm:spPr/>
      <dgm:t>
        <a:bodyPr/>
        <a:lstStyle/>
        <a:p>
          <a:endParaRPr/>
        </a:p>
      </dgm:t>
    </dgm:pt>
    <dgm:pt modelId="{BE00CED9-8C4D-4EEA-B988-6152C5E48236}" type="pres">
      <dgm:prSet presAssocID="{2F72FC2C-1D94-4AAE-8608-92C173F2808A}" presName="connTx" presStyleLbl="sibTrans2D1" presStyleIdx="0" presStyleCnt="3"/>
      <dgm:spPr/>
      <dgm:t>
        <a:bodyPr/>
        <a:lstStyle/>
        <a:p>
          <a:endParaRPr/>
        </a:p>
      </dgm:t>
    </dgm:pt>
    <dgm:pt modelId="{9088FD64-459F-4F76-ADED-E9554AB9ABD4}" type="pres">
      <dgm:prSet presAssocID="{6152191C-0560-49D4-B4BC-901FD224EB57}" presName="composite" presStyleCnt="0"/>
      <dgm:spPr/>
      <dgm:t>
        <a:bodyPr/>
        <a:lstStyle/>
        <a:p>
          <a:endParaRPr/>
        </a:p>
      </dgm:t>
    </dgm:pt>
    <dgm:pt modelId="{0F5001F2-13CC-46B6-8963-E9C20D1D1E01}" type="pres">
      <dgm:prSet presAssocID="{6152191C-0560-49D4-B4BC-901FD224EB57}" presName="parTx" presStyleLbl="node1" presStyleIdx="0" presStyleCnt="4">
        <dgm:presLayoutVars>
          <dgm:chMax val="0"/>
          <dgm:chPref val="0"/>
          <dgm:bulletEnabled val="1"/>
        </dgm:presLayoutVars>
      </dgm:prSet>
      <dgm:spPr/>
      <dgm:t>
        <a:bodyPr/>
        <a:lstStyle/>
        <a:p>
          <a:endParaRPr/>
        </a:p>
      </dgm:t>
    </dgm:pt>
    <dgm:pt modelId="{0E18D8A1-A505-46B4-8D5F-CB7F7EF72886}" type="pres">
      <dgm:prSet presAssocID="{6152191C-0560-49D4-B4BC-901FD224EB57}" presName="parSh" presStyleLbl="node1" presStyleIdx="1" presStyleCnt="4"/>
      <dgm:spPr/>
      <dgm:t>
        <a:bodyPr/>
        <a:lstStyle/>
        <a:p>
          <a:endParaRPr/>
        </a:p>
      </dgm:t>
    </dgm:pt>
    <dgm:pt modelId="{31433F9F-BC8D-47E1-B796-93774F280950}" type="pres">
      <dgm:prSet presAssocID="{6152191C-0560-49D4-B4BC-901FD224EB57}" presName="desTx" presStyleLbl="fgAcc1" presStyleIdx="1" presStyleCnt="4">
        <dgm:presLayoutVars>
          <dgm:bulletEnabled val="1"/>
        </dgm:presLayoutVars>
      </dgm:prSet>
      <dgm:spPr/>
      <dgm:t>
        <a:bodyPr/>
        <a:lstStyle/>
        <a:p>
          <a:endParaRPr/>
        </a:p>
      </dgm:t>
    </dgm:pt>
    <dgm:pt modelId="{49F2FD3B-1377-4257-AB2A-2331B1565224}" type="pres">
      <dgm:prSet presAssocID="{AA135FF6-479E-4BD4-AEA4-EB883D7193E3}" presName="sibTrans" presStyleLbl="sibTrans2D1" presStyleIdx="1" presStyleCnt="3"/>
      <dgm:spPr/>
      <dgm:t>
        <a:bodyPr/>
        <a:lstStyle/>
        <a:p>
          <a:endParaRPr/>
        </a:p>
      </dgm:t>
    </dgm:pt>
    <dgm:pt modelId="{AFFAB723-B2A5-4F90-811C-174FB8C47E55}" type="pres">
      <dgm:prSet presAssocID="{AA135FF6-479E-4BD4-AEA4-EB883D7193E3}" presName="connTx" presStyleLbl="sibTrans2D1" presStyleIdx="1" presStyleCnt="3"/>
      <dgm:spPr/>
      <dgm:t>
        <a:bodyPr/>
        <a:lstStyle/>
        <a:p>
          <a:endParaRPr/>
        </a:p>
      </dgm:t>
    </dgm:pt>
    <dgm:pt modelId="{9A9A32E8-4037-44FA-BB78-5D546483B15B}" type="pres">
      <dgm:prSet presAssocID="{DB8248FD-8721-4418-9BA8-C7E61FBAF2F1}" presName="composite" presStyleCnt="0"/>
      <dgm:spPr/>
      <dgm:t>
        <a:bodyPr/>
        <a:lstStyle/>
        <a:p>
          <a:endParaRPr/>
        </a:p>
      </dgm:t>
    </dgm:pt>
    <dgm:pt modelId="{C8846E2A-4B0B-492D-B56E-0AE6D57551CB}" type="pres">
      <dgm:prSet presAssocID="{DB8248FD-8721-4418-9BA8-C7E61FBAF2F1}" presName="parTx" presStyleLbl="node1" presStyleIdx="1" presStyleCnt="4">
        <dgm:presLayoutVars>
          <dgm:chMax val="0"/>
          <dgm:chPref val="0"/>
          <dgm:bulletEnabled val="1"/>
        </dgm:presLayoutVars>
      </dgm:prSet>
      <dgm:spPr/>
      <dgm:t>
        <a:bodyPr/>
        <a:lstStyle/>
        <a:p>
          <a:endParaRPr/>
        </a:p>
      </dgm:t>
    </dgm:pt>
    <dgm:pt modelId="{A9AEFAF0-F59B-445A-AAAC-03B80C095828}" type="pres">
      <dgm:prSet presAssocID="{DB8248FD-8721-4418-9BA8-C7E61FBAF2F1}" presName="parSh" presStyleLbl="node1" presStyleIdx="2" presStyleCnt="4"/>
      <dgm:spPr/>
      <dgm:t>
        <a:bodyPr/>
        <a:lstStyle/>
        <a:p>
          <a:endParaRPr/>
        </a:p>
      </dgm:t>
    </dgm:pt>
    <dgm:pt modelId="{F77B8D5A-DAAD-4000-AD62-68E06DA3BB95}" type="pres">
      <dgm:prSet presAssocID="{DB8248FD-8721-4418-9BA8-C7E61FBAF2F1}" presName="desTx" presStyleLbl="fgAcc1" presStyleIdx="2" presStyleCnt="4">
        <dgm:presLayoutVars>
          <dgm:bulletEnabled val="1"/>
        </dgm:presLayoutVars>
      </dgm:prSet>
      <dgm:spPr/>
      <dgm:t>
        <a:bodyPr/>
        <a:lstStyle/>
        <a:p>
          <a:endParaRPr/>
        </a:p>
      </dgm:t>
    </dgm:pt>
    <dgm:pt modelId="{777CC3C0-5F5A-4A01-A3F4-5EE307A3CB01}" type="pres">
      <dgm:prSet presAssocID="{DB98332C-80BB-444C-8FAF-9BCF795EACD5}" presName="sibTrans" presStyleLbl="sibTrans2D1" presStyleIdx="2" presStyleCnt="3"/>
      <dgm:spPr/>
      <dgm:t>
        <a:bodyPr/>
        <a:lstStyle/>
        <a:p>
          <a:endParaRPr/>
        </a:p>
      </dgm:t>
    </dgm:pt>
    <dgm:pt modelId="{C48F34D4-DD20-4409-ADE7-69D909C2CEA0}" type="pres">
      <dgm:prSet presAssocID="{DB98332C-80BB-444C-8FAF-9BCF795EACD5}" presName="connTx" presStyleLbl="sibTrans2D1" presStyleIdx="2" presStyleCnt="3"/>
      <dgm:spPr/>
      <dgm:t>
        <a:bodyPr/>
        <a:lstStyle/>
        <a:p>
          <a:endParaRPr/>
        </a:p>
      </dgm:t>
    </dgm:pt>
    <dgm:pt modelId="{0470E14C-A2A3-48C6-9EC1-C731C407B755}" type="pres">
      <dgm:prSet presAssocID="{55189E07-B752-43BE-A030-F882B120BD8B}" presName="composite" presStyleCnt="0"/>
      <dgm:spPr/>
      <dgm:t>
        <a:bodyPr/>
        <a:lstStyle/>
        <a:p>
          <a:endParaRPr/>
        </a:p>
      </dgm:t>
    </dgm:pt>
    <dgm:pt modelId="{6597A2BE-AC03-4BB0-A006-21FF566273DC}" type="pres">
      <dgm:prSet presAssocID="{55189E07-B752-43BE-A030-F882B120BD8B}" presName="parTx" presStyleLbl="node1" presStyleIdx="2" presStyleCnt="4">
        <dgm:presLayoutVars>
          <dgm:chMax val="0"/>
          <dgm:chPref val="0"/>
          <dgm:bulletEnabled val="1"/>
        </dgm:presLayoutVars>
      </dgm:prSet>
      <dgm:spPr/>
      <dgm:t>
        <a:bodyPr/>
        <a:lstStyle/>
        <a:p>
          <a:endParaRPr/>
        </a:p>
      </dgm:t>
    </dgm:pt>
    <dgm:pt modelId="{17F2A53F-F69B-47EF-BDA3-C45DE1315139}" type="pres">
      <dgm:prSet presAssocID="{55189E07-B752-43BE-A030-F882B120BD8B}" presName="parSh" presStyleLbl="node1" presStyleIdx="3" presStyleCnt="4"/>
      <dgm:spPr/>
      <dgm:t>
        <a:bodyPr/>
        <a:lstStyle/>
        <a:p>
          <a:endParaRPr/>
        </a:p>
      </dgm:t>
    </dgm:pt>
    <dgm:pt modelId="{A6B7DD80-F024-4ED5-BF10-9328E4AE266A}" type="pres">
      <dgm:prSet presAssocID="{55189E07-B752-43BE-A030-F882B120BD8B}" presName="desTx" presStyleLbl="fgAcc1" presStyleIdx="3" presStyleCnt="4">
        <dgm:presLayoutVars>
          <dgm:bulletEnabled val="1"/>
        </dgm:presLayoutVars>
      </dgm:prSet>
      <dgm:spPr/>
      <dgm:t>
        <a:bodyPr/>
        <a:lstStyle/>
        <a:p>
          <a:endParaRPr/>
        </a:p>
      </dgm:t>
    </dgm:pt>
  </dgm:ptLst>
  <dgm:cxnLst>
    <dgm:cxn modelId="{F7E64B39-BF23-4CC6-8B09-5250F04819AB}" type="presOf" srcId="{6152191C-0560-49D4-B4BC-901FD224EB57}" destId="{0F5001F2-13CC-46B6-8963-E9C20D1D1E01}" srcOrd="0" destOrd="0" presId="urn:microsoft.com/office/officeart/2005/8/layout/process3"/>
    <dgm:cxn modelId="{8DFFB1AC-7E25-4AB4-A4E6-E7319A0BB0AF}" type="presOf" srcId="{747FA8AB-6B75-4D49-A0A4-880723319404}" destId="{73FE255D-F96C-4ECB-8DB1-6C3207CFE2B9}" srcOrd="0" destOrd="0" presId="urn:microsoft.com/office/officeart/2005/8/layout/process3"/>
    <dgm:cxn modelId="{989F50F9-E26F-4A4D-9750-1D8BCCE6BFF7}" srcId="{747FA8AB-6B75-4D49-A0A4-880723319404}" destId="{2B7AE5B6-A5C2-4872-BD72-08D2CB28E139}" srcOrd="2" destOrd="0" parTransId="{420DB42A-A951-4270-B89B-FC5C09D41506}" sibTransId="{EFFA205E-4516-4798-A865-100837F77404}"/>
    <dgm:cxn modelId="{A5CC6ECE-EC6D-4B3F-BB9A-C0C51AFB6A10}" type="presOf" srcId="{30B05EFE-0540-4489-BD25-8D99EE1159AF}" destId="{31433F9F-BC8D-47E1-B796-93774F280950}" srcOrd="0" destOrd="2" presId="urn:microsoft.com/office/officeart/2005/8/layout/process3"/>
    <dgm:cxn modelId="{0C299149-8280-4A16-8971-A2E156A1E295}" type="presOf" srcId="{AA135FF6-479E-4BD4-AEA4-EB883D7193E3}" destId="{AFFAB723-B2A5-4F90-811C-174FB8C47E55}" srcOrd="1" destOrd="0" presId="urn:microsoft.com/office/officeart/2005/8/layout/process3"/>
    <dgm:cxn modelId="{D234D9C2-0957-44BD-92BF-0F6F65E35465}" type="presOf" srcId="{BABCE12E-F6C5-4319-88E7-5BAC27C29CFD}" destId="{31433F9F-BC8D-47E1-B796-93774F280950}" srcOrd="0" destOrd="0" presId="urn:microsoft.com/office/officeart/2005/8/layout/process3"/>
    <dgm:cxn modelId="{29174A72-F3DF-45C1-BBEC-E0A047AD2EF9}" type="presOf" srcId="{55189E07-B752-43BE-A030-F882B120BD8B}" destId="{17F2A53F-F69B-47EF-BDA3-C45DE1315139}" srcOrd="1" destOrd="0" presId="urn:microsoft.com/office/officeart/2005/8/layout/process3"/>
    <dgm:cxn modelId="{64DD840E-9A6B-44E0-BCC7-47B78728A487}" srcId="{9ECF3726-E8CA-4868-8AEF-C762D7ADF135}" destId="{460BE934-BABE-4133-804F-4607F8588FC4}" srcOrd="0" destOrd="0" parTransId="{3B129F42-6641-4395-8EA5-D27A9E4401CD}" sibTransId="{9358BCD9-2EC5-4FE9-98CB-19816B08B39B}"/>
    <dgm:cxn modelId="{966D0BE8-2F83-4772-B5FA-B1D1AC53B61F}" type="presOf" srcId="{DB8248FD-8721-4418-9BA8-C7E61FBAF2F1}" destId="{A9AEFAF0-F59B-445A-AAAC-03B80C095828}" srcOrd="1" destOrd="0" presId="urn:microsoft.com/office/officeart/2005/8/layout/process3"/>
    <dgm:cxn modelId="{4068B8E9-F3BB-4A48-9447-EF3914BDC224}" type="presOf" srcId="{6137F23A-60A9-4796-9DBC-AAD38AF65FF6}" destId="{DA2C6E3C-35CB-4BE4-B161-B4E8F4248BA4}" srcOrd="0" destOrd="0" presId="urn:microsoft.com/office/officeart/2005/8/layout/process3"/>
    <dgm:cxn modelId="{EEE8F15D-966B-4640-AB96-DA0B31A2232E}" type="presOf" srcId="{A4E7C8F4-C60A-443E-AB46-869B4156881C}" destId="{1F2DAC79-F8E2-4083-9B53-C069F30E67A9}" srcOrd="0" destOrd="1" presId="urn:microsoft.com/office/officeart/2005/8/layout/process3"/>
    <dgm:cxn modelId="{3667D718-9144-4E9A-8716-804A50C6349D}" type="presOf" srcId="{2F72FC2C-1D94-4AAE-8608-92C173F2808A}" destId="{BE00CED9-8C4D-4EEA-B988-6152C5E48236}" srcOrd="1" destOrd="0" presId="urn:microsoft.com/office/officeart/2005/8/layout/process3"/>
    <dgm:cxn modelId="{06757D77-5454-4940-B2B3-D5E8CFF1FEFD}" type="presOf" srcId="{DB98332C-80BB-444C-8FAF-9BCF795EACD5}" destId="{C48F34D4-DD20-4409-ADE7-69D909C2CEA0}" srcOrd="1" destOrd="0" presId="urn:microsoft.com/office/officeart/2005/8/layout/process3"/>
    <dgm:cxn modelId="{749C5B4C-BC79-4FC4-BAF9-24115CD8D3FD}" srcId="{6137F23A-60A9-4796-9DBC-AAD38AF65FF6}" destId="{747FA8AB-6B75-4D49-A0A4-880723319404}" srcOrd="0" destOrd="0" parTransId="{49DE38C6-DFEE-4F1F-A12F-85F0CA915FCB}" sibTransId="{2F72FC2C-1D94-4AAE-8608-92C173F2808A}"/>
    <dgm:cxn modelId="{1186C3E9-1B69-4137-9169-A5850F799FCE}" srcId="{6152191C-0560-49D4-B4BC-901FD224EB57}" destId="{30B05EFE-0540-4489-BD25-8D99EE1159AF}" srcOrd="2" destOrd="0" parTransId="{53644751-6CB5-467E-9AF8-E98A80133F26}" sibTransId="{7BD21A1B-F8FA-4A08-AE23-DC3C54E20DF6}"/>
    <dgm:cxn modelId="{400149BD-272D-4496-9193-0135969CA612}" srcId="{747FA8AB-6B75-4D49-A0A4-880723319404}" destId="{9906D482-BC98-4A99-B8F4-D21F57C9D6DC}" srcOrd="0" destOrd="0" parTransId="{0AD75074-127A-4E9F-BDDA-E7C9B9424DBE}" sibTransId="{294825F2-C68F-4070-B574-CAFD33BED85A}"/>
    <dgm:cxn modelId="{27931EF9-6A64-454C-B6D2-D6D5F25830AA}" srcId="{6137F23A-60A9-4796-9DBC-AAD38AF65FF6}" destId="{DB8248FD-8721-4418-9BA8-C7E61FBAF2F1}" srcOrd="2" destOrd="0" parTransId="{44862462-C4A6-4098-9330-EF731E9B4FC1}" sibTransId="{DB98332C-80BB-444C-8FAF-9BCF795EACD5}"/>
    <dgm:cxn modelId="{3E51B616-E969-448A-A362-876AD55501A0}" type="presOf" srcId="{747FA8AB-6B75-4D49-A0A4-880723319404}" destId="{FA506788-A309-45AF-B1C2-60FBDD01C697}" srcOrd="1" destOrd="0" presId="urn:microsoft.com/office/officeart/2005/8/layout/process3"/>
    <dgm:cxn modelId="{887E6AA1-57D3-4D7F-99E7-2C904BCDFCCD}" srcId="{6152191C-0560-49D4-B4BC-901FD224EB57}" destId="{BABCE12E-F6C5-4319-88E7-5BAC27C29CFD}" srcOrd="0" destOrd="0" parTransId="{49561F54-9E2D-4EFE-AC97-6E8BE1F6B454}" sibTransId="{CE3DF77B-BAE6-4AD0-BEE0-7EEC4F6665B1}"/>
    <dgm:cxn modelId="{EEA57112-D382-45EC-BE36-73D150BCF946}" type="presOf" srcId="{9906D482-BC98-4A99-B8F4-D21F57C9D6DC}" destId="{1F2DAC79-F8E2-4083-9B53-C069F30E67A9}" srcOrd="0" destOrd="0" presId="urn:microsoft.com/office/officeart/2005/8/layout/process3"/>
    <dgm:cxn modelId="{E7FD6FBB-71C1-4FEB-88C7-1155B65B919C}" srcId="{747FA8AB-6B75-4D49-A0A4-880723319404}" destId="{A4E7C8F4-C60A-443E-AB46-869B4156881C}" srcOrd="1" destOrd="0" parTransId="{23E85432-43D6-4E1A-848C-732CD4B2667A}" sibTransId="{FCA33DC7-BFB6-4965-A172-33FFC0A7E246}"/>
    <dgm:cxn modelId="{8DC01FC0-06AF-421D-82C2-89F2737A41CD}" type="presOf" srcId="{6152191C-0560-49D4-B4BC-901FD224EB57}" destId="{0E18D8A1-A505-46B4-8D5F-CB7F7EF72886}" srcOrd="1" destOrd="0" presId="urn:microsoft.com/office/officeart/2005/8/layout/process3"/>
    <dgm:cxn modelId="{3586D1F2-A7BC-4211-B086-AC7A4D3B33B5}" type="presOf" srcId="{DB98332C-80BB-444C-8FAF-9BCF795EACD5}" destId="{777CC3C0-5F5A-4A01-A3F4-5EE307A3CB01}" srcOrd="0" destOrd="0" presId="urn:microsoft.com/office/officeart/2005/8/layout/process3"/>
    <dgm:cxn modelId="{9C8E7D9C-D126-4A21-A815-5C88740BE5BC}" srcId="{55189E07-B752-43BE-A030-F882B120BD8B}" destId="{4FA8AB61-0F5A-4C9F-9AFB-C88D87931F58}" srcOrd="0" destOrd="0" parTransId="{CE8A8719-9492-4512-BE5A-DADD063E5477}" sibTransId="{D4882DF3-E11E-43CB-AFEC-DA4F7CDEAC3A}"/>
    <dgm:cxn modelId="{66236AEA-1E30-41B5-9881-1A75A553282B}" type="presOf" srcId="{009B6EBB-1D3F-4FEB-8D15-7E82191A0752}" destId="{F77B8D5A-DAAD-4000-AD62-68E06DA3BB95}" srcOrd="0" destOrd="4" presId="urn:microsoft.com/office/officeart/2005/8/layout/process3"/>
    <dgm:cxn modelId="{E9C7489B-CD30-4F99-B76C-B245C004A08D}" type="presOf" srcId="{875A5705-062B-434D-B09A-ED09677FC07C}" destId="{A6B7DD80-F024-4ED5-BF10-9328E4AE266A}" srcOrd="0" destOrd="1" presId="urn:microsoft.com/office/officeart/2005/8/layout/process3"/>
    <dgm:cxn modelId="{A3A6BB86-5BEB-4CA4-9447-B839C46591F8}" type="presOf" srcId="{DB8248FD-8721-4418-9BA8-C7E61FBAF2F1}" destId="{C8846E2A-4B0B-492D-B56E-0AE6D57551CB}" srcOrd="0" destOrd="0" presId="urn:microsoft.com/office/officeart/2005/8/layout/process3"/>
    <dgm:cxn modelId="{33D930B3-E4FE-44F9-8CF4-C42C62360103}" type="presOf" srcId="{4FA8AB61-0F5A-4C9F-9AFB-C88D87931F58}" destId="{A6B7DD80-F024-4ED5-BF10-9328E4AE266A}" srcOrd="0" destOrd="0" presId="urn:microsoft.com/office/officeart/2005/8/layout/process3"/>
    <dgm:cxn modelId="{9A44BEB2-C851-489B-BF58-6886F0C6F868}" srcId="{6137F23A-60A9-4796-9DBC-AAD38AF65FF6}" destId="{55189E07-B752-43BE-A030-F882B120BD8B}" srcOrd="3" destOrd="0" parTransId="{AF6D94AA-AC94-4757-B8C5-96C1A5E60AB5}" sibTransId="{B322A4B4-327F-4D03-A75D-38EC2B9ED081}"/>
    <dgm:cxn modelId="{4CFBD9D7-8666-4816-9AF6-B060B3E7892F}" type="presOf" srcId="{FE24F07E-4130-48BC-A18E-0760C8AF71A3}" destId="{F77B8D5A-DAAD-4000-AD62-68E06DA3BB95}" srcOrd="0" destOrd="2" presId="urn:microsoft.com/office/officeart/2005/8/layout/process3"/>
    <dgm:cxn modelId="{819B154B-626A-4385-942D-C3C31254C0DC}" srcId="{9ECF3726-E8CA-4868-8AEF-C762D7ADF135}" destId="{EA4B6B9F-93F4-4369-B78F-48E558DDA0E0}" srcOrd="2" destOrd="0" parTransId="{793E1354-BA6B-4217-8A99-0AD7C497FF6E}" sibTransId="{A5E09281-1F60-4723-9800-144211435A58}"/>
    <dgm:cxn modelId="{B8E295CA-D9B0-4F58-9EAE-450ECEC2591F}" type="presOf" srcId="{D6D20343-A254-4428-8777-D225A1C3CAE2}" destId="{31433F9F-BC8D-47E1-B796-93774F280950}" srcOrd="0" destOrd="1" presId="urn:microsoft.com/office/officeart/2005/8/layout/process3"/>
    <dgm:cxn modelId="{9935DBDC-9270-4834-BBAE-61842DA7A6AF}" type="presOf" srcId="{2B7AE5B6-A5C2-4872-BD72-08D2CB28E139}" destId="{1F2DAC79-F8E2-4083-9B53-C069F30E67A9}" srcOrd="0" destOrd="2" presId="urn:microsoft.com/office/officeart/2005/8/layout/process3"/>
    <dgm:cxn modelId="{2FDA34FB-63AA-4677-AE02-A6354BAD0D41}" srcId="{9ECF3726-E8CA-4868-8AEF-C762D7ADF135}" destId="{009B6EBB-1D3F-4FEB-8D15-7E82191A0752}" srcOrd="3" destOrd="0" parTransId="{2510F632-FB47-4A91-8B2B-8D65A07AB35F}" sibTransId="{3D61EF6E-49E2-4B8F-AE2B-D402C1919D45}"/>
    <dgm:cxn modelId="{C5CD0F56-EEC5-4291-9489-6B83B268FFDA}" type="presOf" srcId="{2F72FC2C-1D94-4AAE-8608-92C173F2808A}" destId="{012139F9-D8CF-4F7E-A2BC-C6EB3D768A2F}" srcOrd="0" destOrd="0" presId="urn:microsoft.com/office/officeart/2005/8/layout/process3"/>
    <dgm:cxn modelId="{76344B8F-E08C-4194-8BE8-396A737B8A5A}" type="presOf" srcId="{AA135FF6-479E-4BD4-AEA4-EB883D7193E3}" destId="{49F2FD3B-1377-4257-AB2A-2331B1565224}" srcOrd="0" destOrd="0" presId="urn:microsoft.com/office/officeart/2005/8/layout/process3"/>
    <dgm:cxn modelId="{9B72942B-F213-4A9B-847E-402CFC6A1413}" type="presOf" srcId="{55189E07-B752-43BE-A030-F882B120BD8B}" destId="{6597A2BE-AC03-4BB0-A006-21FF566273DC}" srcOrd="0" destOrd="0" presId="urn:microsoft.com/office/officeart/2005/8/layout/process3"/>
    <dgm:cxn modelId="{985E1E90-FB23-45FB-8207-D14BDD7F175C}" type="presOf" srcId="{6E12F98F-74EC-4181-8682-94F283D77493}" destId="{F77B8D5A-DAAD-4000-AD62-68E06DA3BB95}" srcOrd="0" destOrd="5" presId="urn:microsoft.com/office/officeart/2005/8/layout/process3"/>
    <dgm:cxn modelId="{0163AF6B-50FE-48BF-8612-17CED77428AC}" type="presOf" srcId="{EA4B6B9F-93F4-4369-B78F-48E558DDA0E0}" destId="{F77B8D5A-DAAD-4000-AD62-68E06DA3BB95}" srcOrd="0" destOrd="3" presId="urn:microsoft.com/office/officeart/2005/8/layout/process3"/>
    <dgm:cxn modelId="{0C233D62-E0E6-4745-B572-DD06182BA7F8}" srcId="{55189E07-B752-43BE-A030-F882B120BD8B}" destId="{31981637-800D-42E5-98EF-431986EC0360}" srcOrd="2" destOrd="0" parTransId="{C6D240B9-3333-4691-B777-F80C80495107}" sibTransId="{A8D65C17-36D6-4AAC-8077-00E5F1FC74C2}"/>
    <dgm:cxn modelId="{CE575966-3D70-44C1-BF90-D2D6C7F014B9}" srcId="{6152191C-0560-49D4-B4BC-901FD224EB57}" destId="{D6D20343-A254-4428-8777-D225A1C3CAE2}" srcOrd="1" destOrd="0" parTransId="{8049B2EA-8355-4A65-905C-6649786413C2}" sibTransId="{E30D6E68-1FEF-4892-9172-08D2E75C74FC}"/>
    <dgm:cxn modelId="{44949187-A089-47D2-AD28-EC07D38AE935}" type="presOf" srcId="{31981637-800D-42E5-98EF-431986EC0360}" destId="{A6B7DD80-F024-4ED5-BF10-9328E4AE266A}" srcOrd="0" destOrd="2" presId="urn:microsoft.com/office/officeart/2005/8/layout/process3"/>
    <dgm:cxn modelId="{77DAB64D-D12A-4C00-B2E2-0AD28E9882B7}" type="presOf" srcId="{9ECF3726-E8CA-4868-8AEF-C762D7ADF135}" destId="{F77B8D5A-DAAD-4000-AD62-68E06DA3BB95}" srcOrd="0" destOrd="0" presId="urn:microsoft.com/office/officeart/2005/8/layout/process3"/>
    <dgm:cxn modelId="{9002C858-DE87-4792-9214-CA57ACCACC6D}" srcId="{DB8248FD-8721-4418-9BA8-C7E61FBAF2F1}" destId="{6E12F98F-74EC-4181-8682-94F283D77493}" srcOrd="1" destOrd="0" parTransId="{9B1A3E21-13ED-4E73-9B02-089B7244B503}" sibTransId="{9D71595A-9A25-49E1-8BC4-1C5ABA1C2E86}"/>
    <dgm:cxn modelId="{484AF618-5D97-4DE6-BBA4-A6047341F35C}" srcId="{6137F23A-60A9-4796-9DBC-AAD38AF65FF6}" destId="{6152191C-0560-49D4-B4BC-901FD224EB57}" srcOrd="1" destOrd="0" parTransId="{F0588837-D2D2-4B73-8DF5-3B4480F666FC}" sibTransId="{AA135FF6-479E-4BD4-AEA4-EB883D7193E3}"/>
    <dgm:cxn modelId="{48A474B8-981C-41F0-BC20-0CDD70B2490D}" type="presOf" srcId="{460BE934-BABE-4133-804F-4607F8588FC4}" destId="{F77B8D5A-DAAD-4000-AD62-68E06DA3BB95}" srcOrd="0" destOrd="1" presId="urn:microsoft.com/office/officeart/2005/8/layout/process3"/>
    <dgm:cxn modelId="{1822FA83-393E-4377-B281-CA81121C3471}" srcId="{9ECF3726-E8CA-4868-8AEF-C762D7ADF135}" destId="{FE24F07E-4130-48BC-A18E-0760C8AF71A3}" srcOrd="1" destOrd="0" parTransId="{87E9D0BF-CE46-4FEE-B78D-EA3A4494AFE4}" sibTransId="{C026CD56-7D85-4805-94B7-F8E9F3E33B0E}"/>
    <dgm:cxn modelId="{E3EF2DFD-25D1-4018-BD0B-4A58F55E9FE4}" srcId="{DB8248FD-8721-4418-9BA8-C7E61FBAF2F1}" destId="{9ECF3726-E8CA-4868-8AEF-C762D7ADF135}" srcOrd="0" destOrd="0" parTransId="{2B6F3667-51E0-4871-9130-2C8C81D9ED6E}" sibTransId="{110EC857-DEEC-41EB-AF3D-2571216EBF7E}"/>
    <dgm:cxn modelId="{2277A038-B354-4EA6-A758-C0B7813005F1}" srcId="{55189E07-B752-43BE-A030-F882B120BD8B}" destId="{875A5705-062B-434D-B09A-ED09677FC07C}" srcOrd="1" destOrd="0" parTransId="{1FAEE1FF-D326-4E60-8CB6-8D84D3A1C496}" sibTransId="{B807DBA1-D342-4F34-9B74-6E57791C91C9}"/>
    <dgm:cxn modelId="{BEB241ED-CBE6-4645-A6E8-0F931B6AF4D9}" type="presParOf" srcId="{DA2C6E3C-35CB-4BE4-B161-B4E8F4248BA4}" destId="{5C4C4690-F2C0-4338-BBBF-E45FAEF5A1E6}" srcOrd="0" destOrd="0" presId="urn:microsoft.com/office/officeart/2005/8/layout/process3"/>
    <dgm:cxn modelId="{78F5360E-18EA-47E5-BEC6-628571E4BE0A}" type="presParOf" srcId="{5C4C4690-F2C0-4338-BBBF-E45FAEF5A1E6}" destId="{73FE255D-F96C-4ECB-8DB1-6C3207CFE2B9}" srcOrd="0" destOrd="0" presId="urn:microsoft.com/office/officeart/2005/8/layout/process3"/>
    <dgm:cxn modelId="{4ABCB17F-6E79-4CAE-8A9F-EBED6A14EAFA}" type="presParOf" srcId="{5C4C4690-F2C0-4338-BBBF-E45FAEF5A1E6}" destId="{FA506788-A309-45AF-B1C2-60FBDD01C697}" srcOrd="1" destOrd="0" presId="urn:microsoft.com/office/officeart/2005/8/layout/process3"/>
    <dgm:cxn modelId="{F82B58C4-135D-46B0-8952-5D212042096E}" type="presParOf" srcId="{5C4C4690-F2C0-4338-BBBF-E45FAEF5A1E6}" destId="{1F2DAC79-F8E2-4083-9B53-C069F30E67A9}" srcOrd="2" destOrd="0" presId="urn:microsoft.com/office/officeart/2005/8/layout/process3"/>
    <dgm:cxn modelId="{05C36C70-E4E2-4A68-A785-3BE7B9273B06}" type="presParOf" srcId="{DA2C6E3C-35CB-4BE4-B161-B4E8F4248BA4}" destId="{012139F9-D8CF-4F7E-A2BC-C6EB3D768A2F}" srcOrd="1" destOrd="0" presId="urn:microsoft.com/office/officeart/2005/8/layout/process3"/>
    <dgm:cxn modelId="{88276EE1-3475-47C0-AA6F-62ED4AA417D1}" type="presParOf" srcId="{012139F9-D8CF-4F7E-A2BC-C6EB3D768A2F}" destId="{BE00CED9-8C4D-4EEA-B988-6152C5E48236}" srcOrd="0" destOrd="0" presId="urn:microsoft.com/office/officeart/2005/8/layout/process3"/>
    <dgm:cxn modelId="{0F183DF0-871B-4F90-9ADE-AF7E7423150D}" type="presParOf" srcId="{DA2C6E3C-35CB-4BE4-B161-B4E8F4248BA4}" destId="{9088FD64-459F-4F76-ADED-E9554AB9ABD4}" srcOrd="2" destOrd="0" presId="urn:microsoft.com/office/officeart/2005/8/layout/process3"/>
    <dgm:cxn modelId="{980AD783-0148-450C-9FCC-58EA8CB8E8D8}" type="presParOf" srcId="{9088FD64-459F-4F76-ADED-E9554AB9ABD4}" destId="{0F5001F2-13CC-46B6-8963-E9C20D1D1E01}" srcOrd="0" destOrd="0" presId="urn:microsoft.com/office/officeart/2005/8/layout/process3"/>
    <dgm:cxn modelId="{926262DB-92A2-4505-8299-93AB29A39A8B}" type="presParOf" srcId="{9088FD64-459F-4F76-ADED-E9554AB9ABD4}" destId="{0E18D8A1-A505-46B4-8D5F-CB7F7EF72886}" srcOrd="1" destOrd="0" presId="urn:microsoft.com/office/officeart/2005/8/layout/process3"/>
    <dgm:cxn modelId="{8D2C1236-A3E9-431C-9B41-AD12FD25A377}" type="presParOf" srcId="{9088FD64-459F-4F76-ADED-E9554AB9ABD4}" destId="{31433F9F-BC8D-47E1-B796-93774F280950}" srcOrd="2" destOrd="0" presId="urn:microsoft.com/office/officeart/2005/8/layout/process3"/>
    <dgm:cxn modelId="{331762DC-691A-4A0F-9D0F-23BF23F9D799}" type="presParOf" srcId="{DA2C6E3C-35CB-4BE4-B161-B4E8F4248BA4}" destId="{49F2FD3B-1377-4257-AB2A-2331B1565224}" srcOrd="3" destOrd="0" presId="urn:microsoft.com/office/officeart/2005/8/layout/process3"/>
    <dgm:cxn modelId="{1FE54B24-43D1-4F75-82D9-10BE0BC25665}" type="presParOf" srcId="{49F2FD3B-1377-4257-AB2A-2331B1565224}" destId="{AFFAB723-B2A5-4F90-811C-174FB8C47E55}" srcOrd="0" destOrd="0" presId="urn:microsoft.com/office/officeart/2005/8/layout/process3"/>
    <dgm:cxn modelId="{42EB819F-47C0-4F5E-9803-1280381316AF}" type="presParOf" srcId="{DA2C6E3C-35CB-4BE4-B161-B4E8F4248BA4}" destId="{9A9A32E8-4037-44FA-BB78-5D546483B15B}" srcOrd="4" destOrd="0" presId="urn:microsoft.com/office/officeart/2005/8/layout/process3"/>
    <dgm:cxn modelId="{1240FD0C-C68D-4BA7-8937-91478C38392E}" type="presParOf" srcId="{9A9A32E8-4037-44FA-BB78-5D546483B15B}" destId="{C8846E2A-4B0B-492D-B56E-0AE6D57551CB}" srcOrd="0" destOrd="0" presId="urn:microsoft.com/office/officeart/2005/8/layout/process3"/>
    <dgm:cxn modelId="{0B896E83-4599-4790-BA7A-A5BA9B900DEC}" type="presParOf" srcId="{9A9A32E8-4037-44FA-BB78-5D546483B15B}" destId="{A9AEFAF0-F59B-445A-AAAC-03B80C095828}" srcOrd="1" destOrd="0" presId="urn:microsoft.com/office/officeart/2005/8/layout/process3"/>
    <dgm:cxn modelId="{634FDBB1-3345-42AB-8787-6C955FB4720A}" type="presParOf" srcId="{9A9A32E8-4037-44FA-BB78-5D546483B15B}" destId="{F77B8D5A-DAAD-4000-AD62-68E06DA3BB95}" srcOrd="2" destOrd="0" presId="urn:microsoft.com/office/officeart/2005/8/layout/process3"/>
    <dgm:cxn modelId="{90CF271E-61FD-435A-80C9-9A7B1461FD08}" type="presParOf" srcId="{DA2C6E3C-35CB-4BE4-B161-B4E8F4248BA4}" destId="{777CC3C0-5F5A-4A01-A3F4-5EE307A3CB01}" srcOrd="5" destOrd="0" presId="urn:microsoft.com/office/officeart/2005/8/layout/process3"/>
    <dgm:cxn modelId="{8D51D661-2A67-4193-BC6F-E00894AD7559}" type="presParOf" srcId="{777CC3C0-5F5A-4A01-A3F4-5EE307A3CB01}" destId="{C48F34D4-DD20-4409-ADE7-69D909C2CEA0}" srcOrd="0" destOrd="0" presId="urn:microsoft.com/office/officeart/2005/8/layout/process3"/>
    <dgm:cxn modelId="{D300C1D3-5882-45BC-A23A-C3806C2E69DF}" type="presParOf" srcId="{DA2C6E3C-35CB-4BE4-B161-B4E8F4248BA4}" destId="{0470E14C-A2A3-48C6-9EC1-C731C407B755}" srcOrd="6" destOrd="0" presId="urn:microsoft.com/office/officeart/2005/8/layout/process3"/>
    <dgm:cxn modelId="{1A7DD2B5-A74E-4D80-897F-6AF185AE920B}" type="presParOf" srcId="{0470E14C-A2A3-48C6-9EC1-C731C407B755}" destId="{6597A2BE-AC03-4BB0-A006-21FF566273DC}" srcOrd="0" destOrd="0" presId="urn:microsoft.com/office/officeart/2005/8/layout/process3"/>
    <dgm:cxn modelId="{EE01D688-2C19-42E3-9CC2-C63795BA312E}" type="presParOf" srcId="{0470E14C-A2A3-48C6-9EC1-C731C407B755}" destId="{17F2A53F-F69B-47EF-BDA3-C45DE1315139}" srcOrd="1" destOrd="0" presId="urn:microsoft.com/office/officeart/2005/8/layout/process3"/>
    <dgm:cxn modelId="{E947E7E5-957F-41D2-A05C-0E3B801D2CA5}" type="presParOf" srcId="{0470E14C-A2A3-48C6-9EC1-C731C407B755}" destId="{A6B7DD80-F024-4ED5-BF10-9328E4AE266A}"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C3FCF4-ABD8-44AA-BB47-23E123558363}">
      <dsp:nvSpPr>
        <dsp:cNvPr id="0" name=""/>
        <dsp:cNvSpPr/>
      </dsp:nvSpPr>
      <dsp:spPr>
        <a:xfrm>
          <a:off x="0" y="432053"/>
          <a:ext cx="8528538" cy="85995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Présentation du projet</a:t>
          </a:r>
        </a:p>
        <a:p>
          <a:pPr marL="114300" lvl="1" indent="-114300" algn="l" defTabSz="622300">
            <a:lnSpc>
              <a:spcPct val="100000"/>
            </a:lnSpc>
            <a:spcBef>
              <a:spcPct val="0"/>
            </a:spcBef>
            <a:spcAft>
              <a:spcPct val="15000"/>
            </a:spcAft>
            <a:buChar char="••"/>
          </a:pPr>
          <a:r>
            <a:rPr lang="fr-FR" sz="1400" kern="1200" dirty="0"/>
            <a:t>Plan d’actions</a:t>
          </a:r>
        </a:p>
      </dsp:txBody>
      <dsp:txXfrm>
        <a:off x="0" y="432053"/>
        <a:ext cx="8528538" cy="859950"/>
      </dsp:txXfrm>
    </dsp:sp>
    <dsp:sp modelId="{0C1FF7AC-9E06-42DE-A322-09243EE6674C}">
      <dsp:nvSpPr>
        <dsp:cNvPr id="0" name=""/>
        <dsp:cNvSpPr/>
      </dsp:nvSpPr>
      <dsp:spPr>
        <a:xfrm>
          <a:off x="426426" y="106505"/>
          <a:ext cx="5969976" cy="41328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lvl="0" algn="l" defTabSz="622300">
            <a:lnSpc>
              <a:spcPct val="90000"/>
            </a:lnSpc>
            <a:spcBef>
              <a:spcPct val="0"/>
            </a:spcBef>
            <a:spcAft>
              <a:spcPct val="35000"/>
            </a:spcAft>
          </a:pPr>
          <a:r>
            <a:rPr lang="fr-FR" sz="1400" b="1" kern="1200" dirty="0"/>
            <a:t>I - PRESENTATION</a:t>
          </a:r>
        </a:p>
      </dsp:txBody>
      <dsp:txXfrm>
        <a:off x="426426" y="106505"/>
        <a:ext cx="5969976" cy="413280"/>
      </dsp:txXfrm>
    </dsp:sp>
    <dsp:sp modelId="{9ECA3011-FA5E-4BE6-A6ED-D357D61C612B}">
      <dsp:nvSpPr>
        <dsp:cNvPr id="0" name=""/>
        <dsp:cNvSpPr/>
      </dsp:nvSpPr>
      <dsp:spPr>
        <a:xfrm>
          <a:off x="0" y="1455335"/>
          <a:ext cx="8528538" cy="85995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Présentation des données</a:t>
          </a:r>
        </a:p>
        <a:p>
          <a:pPr marL="114300" lvl="1" indent="-114300" algn="l" defTabSz="622300">
            <a:lnSpc>
              <a:spcPct val="100000"/>
            </a:lnSpc>
            <a:spcBef>
              <a:spcPct val="0"/>
            </a:spcBef>
            <a:spcAft>
              <a:spcPct val="15000"/>
            </a:spcAft>
            <a:buChar char="••"/>
          </a:pPr>
          <a:r>
            <a:rPr lang="fr-FR" sz="1400" kern="1200" dirty="0"/>
            <a:t>Présentation du Notebook Kaggle</a:t>
          </a:r>
        </a:p>
      </dsp:txBody>
      <dsp:txXfrm>
        <a:off x="0" y="1455335"/>
        <a:ext cx="8528538" cy="859950"/>
      </dsp:txXfrm>
    </dsp:sp>
    <dsp:sp modelId="{03F05E44-3AB3-47F5-8913-D85A2BFC31BC}">
      <dsp:nvSpPr>
        <dsp:cNvPr id="0" name=""/>
        <dsp:cNvSpPr/>
      </dsp:nvSpPr>
      <dsp:spPr>
        <a:xfrm>
          <a:off x="426426" y="1248695"/>
          <a:ext cx="5969976" cy="41328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lvl="0" algn="l" defTabSz="622300">
            <a:lnSpc>
              <a:spcPct val="90000"/>
            </a:lnSpc>
            <a:spcBef>
              <a:spcPct val="0"/>
            </a:spcBef>
            <a:spcAft>
              <a:spcPct val="35000"/>
            </a:spcAft>
          </a:pPr>
          <a:r>
            <a:rPr lang="fr-FR" sz="1400" b="1" kern="1200" dirty="0"/>
            <a:t>II- ETUDE DES DONNEES</a:t>
          </a:r>
        </a:p>
      </dsp:txBody>
      <dsp:txXfrm>
        <a:off x="426426" y="1248695"/>
        <a:ext cx="5969976" cy="413280"/>
      </dsp:txXfrm>
    </dsp:sp>
    <dsp:sp modelId="{5451935D-0D96-4AD1-B390-0F632EC2390A}">
      <dsp:nvSpPr>
        <dsp:cNvPr id="0" name=""/>
        <dsp:cNvSpPr/>
      </dsp:nvSpPr>
      <dsp:spPr>
        <a:xfrm>
          <a:off x="0" y="2597526"/>
          <a:ext cx="8528538" cy="85995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Entraînement et optimisation</a:t>
          </a:r>
        </a:p>
        <a:p>
          <a:pPr marL="114300" lvl="1" indent="-114300" algn="l" defTabSz="622300">
            <a:lnSpc>
              <a:spcPct val="100000"/>
            </a:lnSpc>
            <a:spcBef>
              <a:spcPct val="0"/>
            </a:spcBef>
            <a:spcAft>
              <a:spcPct val="15000"/>
            </a:spcAft>
            <a:buChar char="••"/>
          </a:pPr>
          <a:r>
            <a:rPr lang="fr-FR" sz="1400" kern="1200" dirty="0"/>
            <a:t>Analyse des résultats</a:t>
          </a:r>
        </a:p>
      </dsp:txBody>
      <dsp:txXfrm>
        <a:off x="0" y="2597526"/>
        <a:ext cx="8528538" cy="859950"/>
      </dsp:txXfrm>
    </dsp:sp>
    <dsp:sp modelId="{81F7813C-43A2-4B1B-B7D1-B3FE288C50B0}">
      <dsp:nvSpPr>
        <dsp:cNvPr id="0" name=""/>
        <dsp:cNvSpPr/>
      </dsp:nvSpPr>
      <dsp:spPr>
        <a:xfrm>
          <a:off x="426426" y="2390886"/>
          <a:ext cx="5969976" cy="41328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lvl="0" algn="l" defTabSz="622300">
            <a:lnSpc>
              <a:spcPct val="90000"/>
            </a:lnSpc>
            <a:spcBef>
              <a:spcPct val="0"/>
            </a:spcBef>
            <a:spcAft>
              <a:spcPct val="35000"/>
            </a:spcAft>
          </a:pPr>
          <a:r>
            <a:rPr lang="fr-FR" sz="1400" b="1" kern="1200" dirty="0"/>
            <a:t>III – MODELISATION</a:t>
          </a:r>
        </a:p>
      </dsp:txBody>
      <dsp:txXfrm>
        <a:off x="426426" y="2390886"/>
        <a:ext cx="5969976" cy="413280"/>
      </dsp:txXfrm>
    </dsp:sp>
    <dsp:sp modelId="{B3F035D5-0AB0-4005-B91A-9B6CB4267DC4}">
      <dsp:nvSpPr>
        <dsp:cNvPr id="0" name=""/>
        <dsp:cNvSpPr/>
      </dsp:nvSpPr>
      <dsp:spPr>
        <a:xfrm>
          <a:off x="0" y="3739716"/>
          <a:ext cx="8528538" cy="85995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Construction en local</a:t>
          </a:r>
        </a:p>
        <a:p>
          <a:pPr marL="114300" lvl="1" indent="-114300" algn="l" defTabSz="622300">
            <a:lnSpc>
              <a:spcPct val="100000"/>
            </a:lnSpc>
            <a:spcBef>
              <a:spcPct val="0"/>
            </a:spcBef>
            <a:spcAft>
              <a:spcPct val="15000"/>
            </a:spcAft>
            <a:buChar char="••"/>
          </a:pPr>
          <a:r>
            <a:rPr lang="fr-FR" sz="1400" kern="1200" dirty="0"/>
            <a:t>Déploiement sur le Cloud</a:t>
          </a:r>
        </a:p>
      </dsp:txBody>
      <dsp:txXfrm>
        <a:off x="0" y="3739716"/>
        <a:ext cx="8528538" cy="859950"/>
      </dsp:txXfrm>
    </dsp:sp>
    <dsp:sp modelId="{7EC20922-E6ED-475E-A473-5314E3A92F87}">
      <dsp:nvSpPr>
        <dsp:cNvPr id="0" name=""/>
        <dsp:cNvSpPr/>
      </dsp:nvSpPr>
      <dsp:spPr>
        <a:xfrm>
          <a:off x="426426" y="3533076"/>
          <a:ext cx="5969976" cy="41328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lvl="0" algn="l" defTabSz="622300">
            <a:lnSpc>
              <a:spcPct val="90000"/>
            </a:lnSpc>
            <a:spcBef>
              <a:spcPct val="0"/>
            </a:spcBef>
            <a:spcAft>
              <a:spcPct val="35000"/>
            </a:spcAft>
          </a:pPr>
          <a:r>
            <a:rPr lang="fr-FR" sz="1400" b="1" kern="1200" dirty="0"/>
            <a:t>IV – DASHBOARD</a:t>
          </a:r>
        </a:p>
      </dsp:txBody>
      <dsp:txXfrm>
        <a:off x="426426" y="3533076"/>
        <a:ext cx="5969976" cy="413280"/>
      </dsp:txXfrm>
    </dsp:sp>
    <dsp:sp modelId="{541C8EE7-1C4D-4795-AB30-C40F8E80B90C}">
      <dsp:nvSpPr>
        <dsp:cNvPr id="0" name=""/>
        <dsp:cNvSpPr/>
      </dsp:nvSpPr>
      <dsp:spPr>
        <a:xfrm>
          <a:off x="0" y="4881906"/>
          <a:ext cx="8528538" cy="85995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Résumé</a:t>
          </a:r>
        </a:p>
        <a:p>
          <a:pPr marL="114300" lvl="1" indent="-114300" algn="l" defTabSz="622300">
            <a:lnSpc>
              <a:spcPct val="100000"/>
            </a:lnSpc>
            <a:spcBef>
              <a:spcPct val="0"/>
            </a:spcBef>
            <a:spcAft>
              <a:spcPct val="15000"/>
            </a:spcAft>
            <a:buChar char="••"/>
          </a:pPr>
          <a:r>
            <a:rPr lang="fr-FR" sz="1400" kern="1200" dirty="0"/>
            <a:t>Questions - Réponses</a:t>
          </a:r>
        </a:p>
      </dsp:txBody>
      <dsp:txXfrm>
        <a:off x="0" y="4881906"/>
        <a:ext cx="8528538" cy="859950"/>
      </dsp:txXfrm>
    </dsp:sp>
    <dsp:sp modelId="{9C20160C-6664-46D2-B6D7-2F38F6829FD1}">
      <dsp:nvSpPr>
        <dsp:cNvPr id="0" name=""/>
        <dsp:cNvSpPr/>
      </dsp:nvSpPr>
      <dsp:spPr>
        <a:xfrm>
          <a:off x="426426" y="4675266"/>
          <a:ext cx="5969976" cy="413280"/>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lvl="0" algn="l" defTabSz="622300">
            <a:lnSpc>
              <a:spcPct val="90000"/>
            </a:lnSpc>
            <a:spcBef>
              <a:spcPct val="0"/>
            </a:spcBef>
            <a:spcAft>
              <a:spcPct val="35000"/>
            </a:spcAft>
          </a:pPr>
          <a:r>
            <a:rPr lang="fr-FR" sz="1400" b="1" kern="1200" dirty="0"/>
            <a:t>V – CONCLUSION</a:t>
          </a:r>
        </a:p>
      </dsp:txBody>
      <dsp:txXfrm>
        <a:off x="426426" y="4675266"/>
        <a:ext cx="5969976" cy="4132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5F061D-B599-4F77-8DE2-317260C9CF40}">
      <dsp:nvSpPr>
        <dsp:cNvPr id="0" name=""/>
        <dsp:cNvSpPr/>
      </dsp:nvSpPr>
      <dsp:spPr>
        <a:xfrm>
          <a:off x="6421" y="1239837"/>
          <a:ext cx="1501340" cy="1501340"/>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621F2B2-AE62-4F94-8803-4EBC571395BF}">
      <dsp:nvSpPr>
        <dsp:cNvPr id="0" name=""/>
        <dsp:cNvSpPr/>
      </dsp:nvSpPr>
      <dsp:spPr>
        <a:xfrm>
          <a:off x="250826" y="2140641"/>
          <a:ext cx="1501340" cy="150134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fr-FR" sz="1400" kern="1200" dirty="0"/>
            <a:t>Etudes du Kernel Kaggle</a:t>
          </a:r>
        </a:p>
        <a:p>
          <a:pPr marL="57150" lvl="1" indent="-57150" algn="l" defTabSz="488950">
            <a:lnSpc>
              <a:spcPct val="90000"/>
            </a:lnSpc>
            <a:spcBef>
              <a:spcPct val="0"/>
            </a:spcBef>
            <a:spcAft>
              <a:spcPct val="15000"/>
            </a:spcAft>
            <a:buChar char="••"/>
          </a:pPr>
          <a:r>
            <a:rPr lang="fr-FR" sz="1100" kern="1200" dirty="0"/>
            <a:t>Analyse du Notebook téléchargé</a:t>
          </a:r>
        </a:p>
      </dsp:txBody>
      <dsp:txXfrm>
        <a:off x="250826" y="2140641"/>
        <a:ext cx="1501340" cy="1501340"/>
      </dsp:txXfrm>
    </dsp:sp>
    <dsp:sp modelId="{2ABA42A3-E51D-4634-8BB4-BD88B561918F}">
      <dsp:nvSpPr>
        <dsp:cNvPr id="0" name=""/>
        <dsp:cNvSpPr/>
      </dsp:nvSpPr>
      <dsp:spPr>
        <a:xfrm>
          <a:off x="1796953" y="1810132"/>
          <a:ext cx="289191" cy="360751"/>
        </a:xfrm>
        <a:prstGeom prs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dirty="0"/>
        </a:p>
      </dsp:txBody>
      <dsp:txXfrm>
        <a:off x="1796953" y="1810132"/>
        <a:ext cx="289191" cy="360751"/>
      </dsp:txXfrm>
    </dsp:sp>
    <dsp:sp modelId="{2AC63236-3025-4BBC-9D2F-02D90DBE6188}">
      <dsp:nvSpPr>
        <dsp:cNvPr id="0" name=""/>
        <dsp:cNvSpPr/>
      </dsp:nvSpPr>
      <dsp:spPr>
        <a:xfrm>
          <a:off x="2334022" y="1239837"/>
          <a:ext cx="1501340" cy="1501340"/>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297C3D8-DE42-4C93-871E-5B8C8691190C}">
      <dsp:nvSpPr>
        <dsp:cNvPr id="0" name=""/>
        <dsp:cNvSpPr/>
      </dsp:nvSpPr>
      <dsp:spPr>
        <a:xfrm>
          <a:off x="2578427" y="2140641"/>
          <a:ext cx="1501340" cy="1501340"/>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fr-FR" sz="1400" kern="1200" dirty="0"/>
            <a:t>Construction du modèle de prédiction</a:t>
          </a:r>
        </a:p>
        <a:p>
          <a:pPr marL="57150" lvl="1" indent="-57150" algn="l" defTabSz="488950">
            <a:lnSpc>
              <a:spcPct val="90000"/>
            </a:lnSpc>
            <a:spcBef>
              <a:spcPct val="0"/>
            </a:spcBef>
            <a:spcAft>
              <a:spcPct val="15000"/>
            </a:spcAft>
            <a:buChar char="••"/>
          </a:pPr>
          <a:r>
            <a:rPr lang="fr-FR" sz="1100" kern="1200" dirty="0"/>
            <a:t>Adaptation du Notebook avec les besoins du Projet </a:t>
          </a:r>
        </a:p>
      </dsp:txBody>
      <dsp:txXfrm>
        <a:off x="2578427" y="2140641"/>
        <a:ext cx="1501340" cy="1501340"/>
      </dsp:txXfrm>
    </dsp:sp>
    <dsp:sp modelId="{FF06E9BE-4203-41C6-B23B-1E17C13E38D7}">
      <dsp:nvSpPr>
        <dsp:cNvPr id="0" name=""/>
        <dsp:cNvSpPr/>
      </dsp:nvSpPr>
      <dsp:spPr>
        <a:xfrm>
          <a:off x="4124554" y="1810132"/>
          <a:ext cx="289191" cy="360751"/>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dirty="0"/>
        </a:p>
      </dsp:txBody>
      <dsp:txXfrm>
        <a:off x="4124554" y="1810132"/>
        <a:ext cx="289191" cy="360751"/>
      </dsp:txXfrm>
    </dsp:sp>
    <dsp:sp modelId="{7EE6B61C-248E-41FD-9813-9404446ACC65}">
      <dsp:nvSpPr>
        <dsp:cNvPr id="0" name=""/>
        <dsp:cNvSpPr/>
      </dsp:nvSpPr>
      <dsp:spPr>
        <a:xfrm>
          <a:off x="4661623" y="1239837"/>
          <a:ext cx="1501340" cy="1501340"/>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6AA3586-3017-4C12-86E6-505EDECA0D51}">
      <dsp:nvSpPr>
        <dsp:cNvPr id="0" name=""/>
        <dsp:cNvSpPr/>
      </dsp:nvSpPr>
      <dsp:spPr>
        <a:xfrm>
          <a:off x="4906028" y="2140641"/>
          <a:ext cx="1501340" cy="1501340"/>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fr-FR" sz="1400" kern="1200" dirty="0"/>
            <a:t>Note technique</a:t>
          </a:r>
        </a:p>
        <a:p>
          <a:pPr marL="57150" lvl="1" indent="-57150" algn="l" defTabSz="488950">
            <a:lnSpc>
              <a:spcPct val="90000"/>
            </a:lnSpc>
            <a:spcBef>
              <a:spcPct val="0"/>
            </a:spcBef>
            <a:spcAft>
              <a:spcPct val="15000"/>
            </a:spcAft>
            <a:buChar char="••"/>
          </a:pPr>
          <a:r>
            <a:rPr lang="fr-FR" sz="1100" kern="1200" dirty="0"/>
            <a:t>Rédaction de la note méthodologique du modèle</a:t>
          </a:r>
        </a:p>
      </dsp:txBody>
      <dsp:txXfrm>
        <a:off x="4906028" y="2140641"/>
        <a:ext cx="1501340" cy="1501340"/>
      </dsp:txXfrm>
    </dsp:sp>
    <dsp:sp modelId="{72F54D1D-12FB-488A-9F1B-4DC5B2F54CF4}">
      <dsp:nvSpPr>
        <dsp:cNvPr id="0" name=""/>
        <dsp:cNvSpPr/>
      </dsp:nvSpPr>
      <dsp:spPr>
        <a:xfrm>
          <a:off x="6452155" y="1810132"/>
          <a:ext cx="289191" cy="360751"/>
        </a:xfrm>
        <a:prstGeom prs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dirty="0"/>
        </a:p>
      </dsp:txBody>
      <dsp:txXfrm>
        <a:off x="6452155" y="1810132"/>
        <a:ext cx="289191" cy="360751"/>
      </dsp:txXfrm>
    </dsp:sp>
    <dsp:sp modelId="{D7E99DC7-24E2-4268-9839-69DF9AD6F487}">
      <dsp:nvSpPr>
        <dsp:cNvPr id="0" name=""/>
        <dsp:cNvSpPr/>
      </dsp:nvSpPr>
      <dsp:spPr>
        <a:xfrm>
          <a:off x="6989224" y="1239837"/>
          <a:ext cx="1501340" cy="1501340"/>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700364F6-D0DA-4556-A02F-EFE9CF5ACE08}">
      <dsp:nvSpPr>
        <dsp:cNvPr id="0" name=""/>
        <dsp:cNvSpPr/>
      </dsp:nvSpPr>
      <dsp:spPr>
        <a:xfrm>
          <a:off x="7233628" y="2140641"/>
          <a:ext cx="1501340" cy="1501340"/>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fr-FR" sz="1400" kern="1200" dirty="0"/>
            <a:t>Dashboard</a:t>
          </a:r>
        </a:p>
        <a:p>
          <a:pPr marL="57150" lvl="1" indent="-57150" algn="l" defTabSz="488950">
            <a:lnSpc>
              <a:spcPct val="90000"/>
            </a:lnSpc>
            <a:spcBef>
              <a:spcPct val="0"/>
            </a:spcBef>
            <a:spcAft>
              <a:spcPct val="15000"/>
            </a:spcAft>
            <a:buChar char="••"/>
          </a:pPr>
          <a:r>
            <a:rPr lang="fr-FR" sz="1100" kern="1200" dirty="0"/>
            <a:t>Réalisation du dashboard</a:t>
          </a:r>
        </a:p>
        <a:p>
          <a:pPr marL="57150" lvl="1" indent="-57150" algn="l" defTabSz="488950">
            <a:lnSpc>
              <a:spcPct val="90000"/>
            </a:lnSpc>
            <a:spcBef>
              <a:spcPct val="0"/>
            </a:spcBef>
            <a:spcAft>
              <a:spcPct val="15000"/>
            </a:spcAft>
            <a:buChar char="••"/>
          </a:pPr>
          <a:r>
            <a:rPr lang="fr-FR" sz="1100" kern="1200" dirty="0"/>
            <a:t>Réalisation de l’API correspondante</a:t>
          </a:r>
        </a:p>
        <a:p>
          <a:pPr marL="57150" lvl="1" indent="-57150" algn="l" defTabSz="488950">
            <a:lnSpc>
              <a:spcPct val="90000"/>
            </a:lnSpc>
            <a:spcBef>
              <a:spcPct val="0"/>
            </a:spcBef>
            <a:spcAft>
              <a:spcPct val="15000"/>
            </a:spcAft>
            <a:buChar char="••"/>
          </a:pPr>
          <a:r>
            <a:rPr lang="fr-FR" sz="1100" kern="1200" dirty="0"/>
            <a:t>Sauvegarde sur un dépôt GitHub</a:t>
          </a:r>
        </a:p>
      </dsp:txBody>
      <dsp:txXfrm>
        <a:off x="7233628" y="2140641"/>
        <a:ext cx="1501340" cy="1501340"/>
      </dsp:txXfrm>
    </dsp:sp>
    <dsp:sp modelId="{105FBD14-796F-42EE-9C78-0DC95C84B7FE}">
      <dsp:nvSpPr>
        <dsp:cNvPr id="0" name=""/>
        <dsp:cNvSpPr/>
      </dsp:nvSpPr>
      <dsp:spPr>
        <a:xfrm>
          <a:off x="8779756" y="1810132"/>
          <a:ext cx="289191" cy="360751"/>
        </a:xfrm>
        <a:prstGeom prst="rightArrow">
          <a:avLst>
            <a:gd name="adj1" fmla="val 60000"/>
            <a:gd name="adj2" fmla="val 5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dirty="0"/>
        </a:p>
      </dsp:txBody>
      <dsp:txXfrm>
        <a:off x="8779756" y="1810132"/>
        <a:ext cx="289191" cy="360751"/>
      </dsp:txXfrm>
    </dsp:sp>
    <dsp:sp modelId="{FC8618F8-D9FC-4500-9E0A-E111DAE40D52}">
      <dsp:nvSpPr>
        <dsp:cNvPr id="0" name=""/>
        <dsp:cNvSpPr/>
      </dsp:nvSpPr>
      <dsp:spPr>
        <a:xfrm>
          <a:off x="9316825" y="1239837"/>
          <a:ext cx="1501340" cy="1501340"/>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00BD5A6-5523-41CE-A466-C2BF262EBB6B}">
      <dsp:nvSpPr>
        <dsp:cNvPr id="0" name=""/>
        <dsp:cNvSpPr/>
      </dsp:nvSpPr>
      <dsp:spPr>
        <a:xfrm>
          <a:off x="9561229" y="2140641"/>
          <a:ext cx="1501340" cy="1501340"/>
        </a:xfrm>
        <a:prstGeom prst="roundRect">
          <a:avLst>
            <a:gd name="adj" fmla="val 10000"/>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fr-FR" sz="1400" kern="1200" dirty="0"/>
            <a:t>Déploiement</a:t>
          </a:r>
        </a:p>
        <a:p>
          <a:pPr marL="57150" lvl="1" indent="-57150" algn="l" defTabSz="488950">
            <a:lnSpc>
              <a:spcPct val="90000"/>
            </a:lnSpc>
            <a:spcBef>
              <a:spcPct val="0"/>
            </a:spcBef>
            <a:spcAft>
              <a:spcPct val="15000"/>
            </a:spcAft>
            <a:buChar char="••"/>
          </a:pPr>
          <a:r>
            <a:rPr lang="fr-FR" sz="1100" kern="1200" dirty="0"/>
            <a:t>Déploiement du modèle sur le Cloud</a:t>
          </a:r>
        </a:p>
      </dsp:txBody>
      <dsp:txXfrm>
        <a:off x="9561229" y="2140641"/>
        <a:ext cx="1501340" cy="15013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6B76F6-5E8A-4A5E-B3AF-52867521CF95}">
      <dsp:nvSpPr>
        <dsp:cNvPr id="0" name=""/>
        <dsp:cNvSpPr/>
      </dsp:nvSpPr>
      <dsp:spPr>
        <a:xfrm rot="5400000">
          <a:off x="81328" y="-14043"/>
          <a:ext cx="946863" cy="989421"/>
        </a:xfrm>
        <a:prstGeom prst="chevron">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w="9525" cap="rnd"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fr-FR" sz="1100" b="1" kern="1200" dirty="0"/>
            <a:t>Data train</a:t>
          </a:r>
        </a:p>
        <a:p>
          <a:pPr lvl="0" algn="ctr" defTabSz="488950">
            <a:lnSpc>
              <a:spcPct val="90000"/>
            </a:lnSpc>
            <a:spcBef>
              <a:spcPct val="0"/>
            </a:spcBef>
            <a:spcAft>
              <a:spcPct val="35000"/>
            </a:spcAft>
          </a:pPr>
          <a:r>
            <a:rPr lang="fr-FR" sz="1100" b="1" kern="1200" dirty="0"/>
            <a:t>Data test</a:t>
          </a:r>
        </a:p>
      </dsp:txBody>
      <dsp:txXfrm rot="5400000">
        <a:off x="81328" y="-14043"/>
        <a:ext cx="946863" cy="989421"/>
      </dsp:txXfrm>
    </dsp:sp>
    <dsp:sp modelId="{A8AAB56C-AC13-4205-99E3-CC2825B10EAA}">
      <dsp:nvSpPr>
        <dsp:cNvPr id="0" name=""/>
        <dsp:cNvSpPr/>
      </dsp:nvSpPr>
      <dsp:spPr>
        <a:xfrm rot="5400000">
          <a:off x="5659978" y="-4483174"/>
          <a:ext cx="615784" cy="9596604"/>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Rappel : "test.csv" est le dataset que nous utilisons pour simuler un nouveau client dans la base. Toutefois il convient que ces deux datasets aient la même structure à l'issu du feature engineering.</a:t>
          </a:r>
        </a:p>
      </dsp:txBody>
      <dsp:txXfrm rot="5400000">
        <a:off x="5659978" y="-4483174"/>
        <a:ext cx="615784" cy="9596604"/>
      </dsp:txXfrm>
    </dsp:sp>
    <dsp:sp modelId="{FF398311-12EB-4F5A-9126-92C0512F152F}">
      <dsp:nvSpPr>
        <dsp:cNvPr id="0" name=""/>
        <dsp:cNvSpPr/>
      </dsp:nvSpPr>
      <dsp:spPr>
        <a:xfrm rot="5400000">
          <a:off x="87952" y="841662"/>
          <a:ext cx="946863" cy="1002670"/>
        </a:xfrm>
        <a:prstGeom prst="chevron">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w="9525" cap="rnd"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fr-FR" sz="1100" b="1" kern="1200" dirty="0"/>
            <a:t>Valeurs manquantes</a:t>
          </a:r>
        </a:p>
      </dsp:txBody>
      <dsp:txXfrm rot="5400000">
        <a:off x="87952" y="841662"/>
        <a:ext cx="946863" cy="1002670"/>
      </dsp:txXfrm>
    </dsp:sp>
    <dsp:sp modelId="{06CF39A5-338C-4748-A398-36E19DE7999A}">
      <dsp:nvSpPr>
        <dsp:cNvPr id="0" name=""/>
        <dsp:cNvSpPr/>
      </dsp:nvSpPr>
      <dsp:spPr>
        <a:xfrm rot="5400000">
          <a:off x="5666765" y="-3599357"/>
          <a:ext cx="615461" cy="9553308"/>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Traitement par imputation de la médiane</a:t>
          </a:r>
        </a:p>
      </dsp:txBody>
      <dsp:txXfrm rot="5400000">
        <a:off x="5666765" y="-3599357"/>
        <a:ext cx="615461" cy="9553308"/>
      </dsp:txXfrm>
    </dsp:sp>
    <dsp:sp modelId="{70CF5EA9-77F4-4E77-979D-67FB0B04929B}">
      <dsp:nvSpPr>
        <dsp:cNvPr id="0" name=""/>
        <dsp:cNvSpPr/>
      </dsp:nvSpPr>
      <dsp:spPr>
        <a:xfrm rot="5400000">
          <a:off x="97961" y="1693984"/>
          <a:ext cx="946863" cy="1022687"/>
        </a:xfrm>
        <a:prstGeom prst="chevron">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w="9525" cap="rnd"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fr-FR" sz="1100" b="1" kern="1200" dirty="0"/>
            <a:t>Encodage variables</a:t>
          </a:r>
        </a:p>
      </dsp:txBody>
      <dsp:txXfrm rot="5400000">
        <a:off x="97961" y="1693984"/>
        <a:ext cx="946863" cy="1022687"/>
      </dsp:txXfrm>
    </dsp:sp>
    <dsp:sp modelId="{9E795118-A205-475B-A99E-E19A266F30F5}">
      <dsp:nvSpPr>
        <dsp:cNvPr id="0" name=""/>
        <dsp:cNvSpPr/>
      </dsp:nvSpPr>
      <dsp:spPr>
        <a:xfrm rot="5400000">
          <a:off x="5675053" y="-2727738"/>
          <a:ext cx="615461" cy="9534732"/>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Label encoding pour les variables à 2 catégories.</a:t>
          </a:r>
        </a:p>
        <a:p>
          <a:pPr marL="114300" lvl="1" indent="-114300" algn="l" defTabSz="533400">
            <a:lnSpc>
              <a:spcPct val="90000"/>
            </a:lnSpc>
            <a:spcBef>
              <a:spcPct val="0"/>
            </a:spcBef>
            <a:spcAft>
              <a:spcPct val="15000"/>
            </a:spcAft>
            <a:buChar char="••"/>
          </a:pPr>
          <a:r>
            <a:rPr lang="fr-FR" sz="1200" kern="1200" dirty="0"/>
            <a:t>One Hot Encoding pour les variables à plus de deux catégories.</a:t>
          </a:r>
        </a:p>
      </dsp:txBody>
      <dsp:txXfrm rot="5400000">
        <a:off x="5675053" y="-2727738"/>
        <a:ext cx="615461" cy="9534732"/>
      </dsp:txXfrm>
    </dsp:sp>
    <dsp:sp modelId="{B64E0990-D111-4B51-9831-4B989725D7AD}">
      <dsp:nvSpPr>
        <dsp:cNvPr id="0" name=""/>
        <dsp:cNvSpPr/>
      </dsp:nvSpPr>
      <dsp:spPr>
        <a:xfrm rot="5400000">
          <a:off x="96695" y="2557581"/>
          <a:ext cx="946863" cy="1020155"/>
        </a:xfrm>
        <a:prstGeom prst="chevron">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w="9525" cap="rnd"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fr-FR" sz="1100" b="1" kern="1200" dirty="0"/>
            <a:t>Alignement datasets</a:t>
          </a:r>
        </a:p>
      </dsp:txBody>
      <dsp:txXfrm rot="5400000">
        <a:off x="96695" y="2557581"/>
        <a:ext cx="946863" cy="1020155"/>
      </dsp:txXfrm>
    </dsp:sp>
    <dsp:sp modelId="{5A5E2DD7-4188-4207-A46B-1F31AE92CEA2}">
      <dsp:nvSpPr>
        <dsp:cNvPr id="0" name=""/>
        <dsp:cNvSpPr/>
      </dsp:nvSpPr>
      <dsp:spPr>
        <a:xfrm rot="5400000">
          <a:off x="5664422" y="-1847847"/>
          <a:ext cx="615461" cy="9499611"/>
        </a:xfrm>
        <a:prstGeom prst="round2Same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Alignement des datasets "train" et "test" pour conserver des structures identiques.</a:t>
          </a:r>
        </a:p>
      </dsp:txBody>
      <dsp:txXfrm rot="5400000">
        <a:off x="5664422" y="-1847847"/>
        <a:ext cx="615461" cy="9499611"/>
      </dsp:txXfrm>
    </dsp:sp>
    <dsp:sp modelId="{D652C830-B0F6-4693-B2BE-9221687D69DB}">
      <dsp:nvSpPr>
        <dsp:cNvPr id="0" name=""/>
        <dsp:cNvSpPr/>
      </dsp:nvSpPr>
      <dsp:spPr>
        <a:xfrm rot="5400000">
          <a:off x="100821" y="3415786"/>
          <a:ext cx="946863" cy="1028407"/>
        </a:xfrm>
        <a:prstGeom prst="chevron">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w="9525" cap="rnd"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fr-FR" sz="1100" b="1" kern="1200" dirty="0"/>
            <a:t>Création de variables</a:t>
          </a:r>
        </a:p>
      </dsp:txBody>
      <dsp:txXfrm rot="5400000">
        <a:off x="100821" y="3415786"/>
        <a:ext cx="946863" cy="1028407"/>
      </dsp:txXfrm>
    </dsp:sp>
    <dsp:sp modelId="{CAE04CE0-E848-45B7-8879-C20CAAE8A552}">
      <dsp:nvSpPr>
        <dsp:cNvPr id="0" name=""/>
        <dsp:cNvSpPr/>
      </dsp:nvSpPr>
      <dsp:spPr>
        <a:xfrm rot="5400000">
          <a:off x="5661511" y="-972342"/>
          <a:ext cx="615461" cy="9473262"/>
        </a:xfrm>
        <a:prstGeom prst="round2Same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Remplacement des outliers par des valeurs nulles. </a:t>
          </a:r>
          <a:r>
            <a:rPr lang="fr-FR" sz="1200" i="0" kern="1200" dirty="0"/>
            <a:t>Ensuite les valeurs sont imputées par la médiane dans le Preprocessing</a:t>
          </a:r>
          <a:r>
            <a:rPr lang="fr-FR" sz="1200" i="1" kern="1200" dirty="0"/>
            <a:t>.</a:t>
          </a:r>
        </a:p>
        <a:p>
          <a:pPr marL="114300" lvl="1" indent="-114300" algn="l" defTabSz="533400">
            <a:lnSpc>
              <a:spcPct val="90000"/>
            </a:lnSpc>
            <a:spcBef>
              <a:spcPct val="0"/>
            </a:spcBef>
            <a:spcAft>
              <a:spcPct val="15000"/>
            </a:spcAft>
            <a:buChar char="••"/>
          </a:pPr>
          <a:r>
            <a:rPr lang="fr-FR" sz="1200" kern="1200" dirty="0"/>
            <a:t>Ajout d'une "flag feature" pour identifier les lignes qui contiennent les outliers.</a:t>
          </a:r>
        </a:p>
      </dsp:txBody>
      <dsp:txXfrm rot="5400000">
        <a:off x="5661511" y="-972342"/>
        <a:ext cx="615461" cy="9473262"/>
      </dsp:txXfrm>
    </dsp:sp>
    <dsp:sp modelId="{91D6D603-42E3-435D-BD97-96987A9E4574}">
      <dsp:nvSpPr>
        <dsp:cNvPr id="0" name=""/>
        <dsp:cNvSpPr/>
      </dsp:nvSpPr>
      <dsp:spPr>
        <a:xfrm rot="5400000">
          <a:off x="116526" y="4791729"/>
          <a:ext cx="946863" cy="1059817"/>
        </a:xfrm>
        <a:prstGeom prst="chevron">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w="9525" cap="rnd"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fr-FR" sz="1100" b="1" kern="1200" dirty="0"/>
            <a:t>Hypothèses</a:t>
          </a:r>
        </a:p>
      </dsp:txBody>
      <dsp:txXfrm rot="5400000">
        <a:off x="116526" y="4791729"/>
        <a:ext cx="946863" cy="1059817"/>
      </dsp:txXfrm>
    </dsp:sp>
    <dsp:sp modelId="{1177680A-BB86-450D-A960-716B2DA291A1}">
      <dsp:nvSpPr>
        <dsp:cNvPr id="0" name=""/>
        <dsp:cNvSpPr/>
      </dsp:nvSpPr>
      <dsp:spPr>
        <a:xfrm rot="5400000">
          <a:off x="5158778" y="398928"/>
          <a:ext cx="1674097" cy="9514017"/>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u="sng" kern="1200" dirty="0"/>
            <a:t>Création de deux hypothèses de feature engineering :</a:t>
          </a:r>
        </a:p>
        <a:p>
          <a:pPr marL="228600" lvl="2" indent="-114300" algn="l" defTabSz="533400">
            <a:lnSpc>
              <a:spcPct val="90000"/>
            </a:lnSpc>
            <a:spcBef>
              <a:spcPct val="0"/>
            </a:spcBef>
            <a:spcAft>
              <a:spcPct val="15000"/>
            </a:spcAft>
            <a:buChar char="••"/>
          </a:pPr>
          <a:r>
            <a:rPr lang="fr-FR" sz="1200" i="1" u="sng" kern="1200" dirty="0"/>
            <a:t>"Polynomial Features" </a:t>
          </a:r>
          <a:r>
            <a:rPr lang="fr-FR" sz="1200" kern="1200" dirty="0"/>
            <a:t>: Amélioration de la correlation des variables EXT SOURCES avec la target</a:t>
          </a:r>
        </a:p>
        <a:p>
          <a:pPr marL="228600" lvl="2" indent="-114300" algn="l" defTabSz="533400">
            <a:lnSpc>
              <a:spcPct val="90000"/>
            </a:lnSpc>
            <a:spcBef>
              <a:spcPct val="0"/>
            </a:spcBef>
            <a:spcAft>
              <a:spcPct val="15000"/>
            </a:spcAft>
            <a:buChar char="••"/>
          </a:pPr>
          <a:r>
            <a:rPr lang="fr-FR" sz="1200" i="1" u="sng" kern="1200" dirty="0"/>
            <a:t>"Domain Features" </a:t>
          </a:r>
          <a:r>
            <a:rPr lang="fr-FR" sz="1200" kern="1200" dirty="0"/>
            <a:t>: Construction de variables s'appliquant plus au domaine de la banque comme :</a:t>
          </a:r>
        </a:p>
        <a:p>
          <a:pPr marL="342900" lvl="3" indent="-114300" algn="l" defTabSz="533400">
            <a:lnSpc>
              <a:spcPct val="90000"/>
            </a:lnSpc>
            <a:spcBef>
              <a:spcPct val="0"/>
            </a:spcBef>
            <a:spcAft>
              <a:spcPct val="15000"/>
            </a:spcAft>
            <a:buChar char="••"/>
          </a:pPr>
          <a:r>
            <a:rPr lang="fr-FR" sz="1200" kern="1200" dirty="0"/>
            <a:t>"CREDIT_INCOME_PERCENT"</a:t>
          </a:r>
        </a:p>
        <a:p>
          <a:pPr marL="342900" lvl="3" indent="-114300" algn="l" defTabSz="533400">
            <a:lnSpc>
              <a:spcPct val="90000"/>
            </a:lnSpc>
            <a:spcBef>
              <a:spcPct val="0"/>
            </a:spcBef>
            <a:spcAft>
              <a:spcPct val="15000"/>
            </a:spcAft>
            <a:buChar char="••"/>
          </a:pPr>
          <a:r>
            <a:rPr lang="fr-FR" sz="1200" kern="1200" dirty="0"/>
            <a:t>"ANNUITY_INCOME_PERCENT"</a:t>
          </a:r>
        </a:p>
        <a:p>
          <a:pPr marL="342900" lvl="3" indent="-114300" algn="l" defTabSz="533400">
            <a:lnSpc>
              <a:spcPct val="90000"/>
            </a:lnSpc>
            <a:spcBef>
              <a:spcPct val="0"/>
            </a:spcBef>
            <a:spcAft>
              <a:spcPct val="15000"/>
            </a:spcAft>
            <a:buChar char="••"/>
          </a:pPr>
          <a:r>
            <a:rPr lang="fr-FR" sz="1200" kern="1200" dirty="0"/>
            <a:t>"CREDIT_TERM"</a:t>
          </a:r>
        </a:p>
        <a:p>
          <a:pPr marL="342900" lvl="3" indent="-114300" algn="l" defTabSz="533400">
            <a:lnSpc>
              <a:spcPct val="90000"/>
            </a:lnSpc>
            <a:spcBef>
              <a:spcPct val="0"/>
            </a:spcBef>
            <a:spcAft>
              <a:spcPct val="15000"/>
            </a:spcAft>
            <a:buChar char="••"/>
          </a:pPr>
          <a:r>
            <a:rPr lang="fr-FR" sz="1200" kern="1200" dirty="0"/>
            <a:t>"DAYS_EMPLOYED_PERCENT" </a:t>
          </a:r>
        </a:p>
      </dsp:txBody>
      <dsp:txXfrm rot="5400000">
        <a:off x="5158778" y="398928"/>
        <a:ext cx="1674097" cy="951401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506788-A309-45AF-B1C2-60FBDD01C697}">
      <dsp:nvSpPr>
        <dsp:cNvPr id="0" name=""/>
        <dsp:cNvSpPr/>
      </dsp:nvSpPr>
      <dsp:spPr>
        <a:xfrm>
          <a:off x="1519" y="1402121"/>
          <a:ext cx="1909563" cy="762397"/>
        </a:xfrm>
        <a:prstGeom prst="roundRect">
          <a:avLst>
            <a:gd name="adj" fmla="val 10000"/>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fr-FR" sz="1300" kern="1200" dirty="0"/>
            <a:t>Equilibrage des données</a:t>
          </a:r>
        </a:p>
      </dsp:txBody>
      <dsp:txXfrm>
        <a:off x="1519" y="1402121"/>
        <a:ext cx="1909563" cy="508264"/>
      </dsp:txXfrm>
    </dsp:sp>
    <dsp:sp modelId="{1F2DAC79-F8E2-4083-9B53-C069F30E67A9}">
      <dsp:nvSpPr>
        <dsp:cNvPr id="0" name=""/>
        <dsp:cNvSpPr/>
      </dsp:nvSpPr>
      <dsp:spPr>
        <a:xfrm>
          <a:off x="392634" y="1910385"/>
          <a:ext cx="1909563" cy="2106159"/>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fr-FR" sz="1300" kern="1200" dirty="0"/>
            <a:t>Utilisation de la librairie imblearn</a:t>
          </a:r>
        </a:p>
        <a:p>
          <a:pPr marL="114300" lvl="1" indent="-114300" algn="l" defTabSz="577850">
            <a:lnSpc>
              <a:spcPct val="90000"/>
            </a:lnSpc>
            <a:spcBef>
              <a:spcPct val="0"/>
            </a:spcBef>
            <a:spcAft>
              <a:spcPct val="15000"/>
            </a:spcAft>
            <a:buChar char="••"/>
          </a:pPr>
          <a:r>
            <a:rPr lang="fr-FR" sz="1300" kern="1200" dirty="0"/>
            <a:t>Under-Sampling</a:t>
          </a:r>
        </a:p>
        <a:p>
          <a:pPr marL="114300" lvl="1" indent="-114300" algn="l" defTabSz="577850">
            <a:lnSpc>
              <a:spcPct val="90000"/>
            </a:lnSpc>
            <a:spcBef>
              <a:spcPct val="0"/>
            </a:spcBef>
            <a:spcAft>
              <a:spcPct val="15000"/>
            </a:spcAft>
            <a:buChar char="••"/>
          </a:pPr>
          <a:r>
            <a:rPr lang="fr-FR" sz="1300" kern="1200" dirty="0"/>
            <a:t>24825 individus dans chaque classe</a:t>
          </a:r>
        </a:p>
      </dsp:txBody>
      <dsp:txXfrm>
        <a:off x="392634" y="1910385"/>
        <a:ext cx="1909563" cy="2106159"/>
      </dsp:txXfrm>
    </dsp:sp>
    <dsp:sp modelId="{012139F9-D8CF-4F7E-A2BC-C6EB3D768A2F}">
      <dsp:nvSpPr>
        <dsp:cNvPr id="0" name=""/>
        <dsp:cNvSpPr/>
      </dsp:nvSpPr>
      <dsp:spPr>
        <a:xfrm>
          <a:off x="2200565" y="1418540"/>
          <a:ext cx="613703" cy="475425"/>
        </a:xfrm>
        <a:prstGeom prst="rightArrow">
          <a:avLst>
            <a:gd name="adj1" fmla="val 60000"/>
            <a:gd name="adj2" fmla="val 50000"/>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dirty="0"/>
        </a:p>
      </dsp:txBody>
      <dsp:txXfrm>
        <a:off x="2200565" y="1418540"/>
        <a:ext cx="613703" cy="475425"/>
      </dsp:txXfrm>
    </dsp:sp>
    <dsp:sp modelId="{0E18D8A1-A505-46B4-8D5F-CB7F7EF72886}">
      <dsp:nvSpPr>
        <dsp:cNvPr id="0" name=""/>
        <dsp:cNvSpPr/>
      </dsp:nvSpPr>
      <dsp:spPr>
        <a:xfrm>
          <a:off x="3069014" y="1402121"/>
          <a:ext cx="1909563" cy="762397"/>
        </a:xfrm>
        <a:prstGeom prst="roundRect">
          <a:avLst>
            <a:gd name="adj" fmla="val 10000"/>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fr-FR" sz="1300" kern="1200" dirty="0"/>
            <a:t>Choix de la meilleure hypothèse</a:t>
          </a:r>
        </a:p>
      </dsp:txBody>
      <dsp:txXfrm>
        <a:off x="3069014" y="1402121"/>
        <a:ext cx="1909563" cy="508264"/>
      </dsp:txXfrm>
    </dsp:sp>
    <dsp:sp modelId="{31433F9F-BC8D-47E1-B796-93774F280950}">
      <dsp:nvSpPr>
        <dsp:cNvPr id="0" name=""/>
        <dsp:cNvSpPr/>
      </dsp:nvSpPr>
      <dsp:spPr>
        <a:xfrm>
          <a:off x="3460129" y="1910385"/>
          <a:ext cx="1909563" cy="2106159"/>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fr-FR" sz="1300" kern="1200" dirty="0"/>
            <a:t>Utilisation d’une régression logistique comme baseline</a:t>
          </a:r>
        </a:p>
        <a:p>
          <a:pPr marL="114300" lvl="1" indent="-114300" algn="l" defTabSz="577850">
            <a:lnSpc>
              <a:spcPct val="90000"/>
            </a:lnSpc>
            <a:spcBef>
              <a:spcPct val="0"/>
            </a:spcBef>
            <a:spcAft>
              <a:spcPct val="15000"/>
            </a:spcAft>
            <a:buChar char="••"/>
          </a:pPr>
          <a:r>
            <a:rPr lang="fr-FR" sz="1300" kern="1200" dirty="0"/>
            <a:t>Hypothèse retenue : </a:t>
          </a:r>
          <a:r>
            <a:rPr lang="fr-FR" sz="1300" i="1" kern="1200" dirty="0"/>
            <a:t>Domain Features</a:t>
          </a:r>
        </a:p>
        <a:p>
          <a:pPr marL="114300" lvl="1" indent="-114300" algn="l" defTabSz="577850">
            <a:lnSpc>
              <a:spcPct val="90000"/>
            </a:lnSpc>
            <a:spcBef>
              <a:spcPct val="0"/>
            </a:spcBef>
            <a:spcAft>
              <a:spcPct val="15000"/>
            </a:spcAft>
            <a:buChar char="••"/>
          </a:pPr>
          <a:endParaRPr lang="fr-FR" sz="1300" i="1" kern="1200" dirty="0"/>
        </a:p>
      </dsp:txBody>
      <dsp:txXfrm>
        <a:off x="3460129" y="1910385"/>
        <a:ext cx="1909563" cy="2106159"/>
      </dsp:txXfrm>
    </dsp:sp>
    <dsp:sp modelId="{49F2FD3B-1377-4257-AB2A-2331B1565224}">
      <dsp:nvSpPr>
        <dsp:cNvPr id="0" name=""/>
        <dsp:cNvSpPr/>
      </dsp:nvSpPr>
      <dsp:spPr>
        <a:xfrm>
          <a:off x="5268059" y="1418540"/>
          <a:ext cx="613703" cy="475425"/>
        </a:xfrm>
        <a:prstGeom prst="rightArrow">
          <a:avLst>
            <a:gd name="adj1" fmla="val 60000"/>
            <a:gd name="adj2" fmla="val 50000"/>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dirty="0"/>
        </a:p>
      </dsp:txBody>
      <dsp:txXfrm>
        <a:off x="5268059" y="1418540"/>
        <a:ext cx="613703" cy="475425"/>
      </dsp:txXfrm>
    </dsp:sp>
    <dsp:sp modelId="{A9AEFAF0-F59B-445A-AAAC-03B80C095828}">
      <dsp:nvSpPr>
        <dsp:cNvPr id="0" name=""/>
        <dsp:cNvSpPr/>
      </dsp:nvSpPr>
      <dsp:spPr>
        <a:xfrm>
          <a:off x="6136508" y="1402121"/>
          <a:ext cx="1909563" cy="762397"/>
        </a:xfrm>
        <a:prstGeom prst="roundRect">
          <a:avLst>
            <a:gd name="adj" fmla="val 10000"/>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fr-FR" sz="1300" kern="1200" dirty="0"/>
            <a:t>Essais de modélisation</a:t>
          </a:r>
        </a:p>
      </dsp:txBody>
      <dsp:txXfrm>
        <a:off x="6136508" y="1402121"/>
        <a:ext cx="1909563" cy="508264"/>
      </dsp:txXfrm>
    </dsp:sp>
    <dsp:sp modelId="{F77B8D5A-DAAD-4000-AD62-68E06DA3BB95}">
      <dsp:nvSpPr>
        <dsp:cNvPr id="0" name=""/>
        <dsp:cNvSpPr/>
      </dsp:nvSpPr>
      <dsp:spPr>
        <a:xfrm>
          <a:off x="6527623" y="1910385"/>
          <a:ext cx="1909563" cy="2106159"/>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fr-FR" sz="1300" kern="1200" dirty="0"/>
            <a:t>Mise en place de trois classifieurs :</a:t>
          </a:r>
        </a:p>
        <a:p>
          <a:pPr marL="228600" lvl="2" indent="-114300" algn="l" defTabSz="577850">
            <a:lnSpc>
              <a:spcPct val="90000"/>
            </a:lnSpc>
            <a:spcBef>
              <a:spcPct val="0"/>
            </a:spcBef>
            <a:spcAft>
              <a:spcPct val="15000"/>
            </a:spcAft>
            <a:buChar char="••"/>
          </a:pPr>
          <a:r>
            <a:rPr lang="fr-FR" sz="1300" kern="1200" dirty="0"/>
            <a:t>Regression logistic</a:t>
          </a:r>
        </a:p>
        <a:p>
          <a:pPr marL="228600" lvl="2" indent="-114300" algn="l" defTabSz="577850">
            <a:lnSpc>
              <a:spcPct val="90000"/>
            </a:lnSpc>
            <a:spcBef>
              <a:spcPct val="0"/>
            </a:spcBef>
            <a:spcAft>
              <a:spcPct val="15000"/>
            </a:spcAft>
            <a:buChar char="••"/>
          </a:pPr>
          <a:r>
            <a:rPr lang="fr-FR" sz="1300" kern="1200" dirty="0"/>
            <a:t>Random Forest</a:t>
          </a:r>
        </a:p>
        <a:p>
          <a:pPr marL="228600" lvl="2" indent="-114300" algn="l" defTabSz="577850">
            <a:lnSpc>
              <a:spcPct val="90000"/>
            </a:lnSpc>
            <a:spcBef>
              <a:spcPct val="0"/>
            </a:spcBef>
            <a:spcAft>
              <a:spcPct val="15000"/>
            </a:spcAft>
            <a:buChar char="••"/>
          </a:pPr>
          <a:r>
            <a:rPr lang="fr-FR" sz="1300" kern="1200" dirty="0"/>
            <a:t>XGBoost</a:t>
          </a:r>
        </a:p>
        <a:p>
          <a:pPr marL="228600" lvl="2" indent="-114300" algn="l" defTabSz="577850">
            <a:lnSpc>
              <a:spcPct val="90000"/>
            </a:lnSpc>
            <a:spcBef>
              <a:spcPct val="0"/>
            </a:spcBef>
            <a:spcAft>
              <a:spcPct val="15000"/>
            </a:spcAft>
            <a:buChar char="••"/>
          </a:pPr>
          <a:r>
            <a:rPr lang="fr-FR" sz="1300" kern="1200" dirty="0" smtClean="0"/>
            <a:t>LGBM</a:t>
          </a:r>
          <a:endParaRPr lang="fr-FR" sz="1300" kern="1200" dirty="0"/>
        </a:p>
        <a:p>
          <a:pPr marL="114300" lvl="1" indent="-114300" algn="l" defTabSz="577850">
            <a:lnSpc>
              <a:spcPct val="90000"/>
            </a:lnSpc>
            <a:spcBef>
              <a:spcPct val="0"/>
            </a:spcBef>
            <a:spcAft>
              <a:spcPct val="15000"/>
            </a:spcAft>
            <a:buChar char="••"/>
          </a:pPr>
          <a:r>
            <a:rPr lang="fr-FR" sz="1300" kern="1200" dirty="0"/>
            <a:t>Essai de modélisation sans validation croisée</a:t>
          </a:r>
        </a:p>
      </dsp:txBody>
      <dsp:txXfrm>
        <a:off x="6527623" y="1910385"/>
        <a:ext cx="1909563" cy="2106159"/>
      </dsp:txXfrm>
    </dsp:sp>
    <dsp:sp modelId="{777CC3C0-5F5A-4A01-A3F4-5EE307A3CB01}">
      <dsp:nvSpPr>
        <dsp:cNvPr id="0" name=""/>
        <dsp:cNvSpPr/>
      </dsp:nvSpPr>
      <dsp:spPr>
        <a:xfrm>
          <a:off x="8335554" y="1418540"/>
          <a:ext cx="613703" cy="475425"/>
        </a:xfrm>
        <a:prstGeom prst="rightArrow">
          <a:avLst>
            <a:gd name="adj1" fmla="val 60000"/>
            <a:gd name="adj2" fmla="val 50000"/>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dirty="0"/>
        </a:p>
      </dsp:txBody>
      <dsp:txXfrm>
        <a:off x="8335554" y="1418540"/>
        <a:ext cx="613703" cy="475425"/>
      </dsp:txXfrm>
    </dsp:sp>
    <dsp:sp modelId="{17F2A53F-F69B-47EF-BDA3-C45DE1315139}">
      <dsp:nvSpPr>
        <dsp:cNvPr id="0" name=""/>
        <dsp:cNvSpPr/>
      </dsp:nvSpPr>
      <dsp:spPr>
        <a:xfrm>
          <a:off x="9204003" y="1402121"/>
          <a:ext cx="1909563" cy="762397"/>
        </a:xfrm>
        <a:prstGeom prst="roundRect">
          <a:avLst>
            <a:gd name="adj" fmla="val 10000"/>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fr-FR" sz="1300" kern="1200" dirty="0"/>
            <a:t>Optimisation du modèle le plus prometteur</a:t>
          </a:r>
        </a:p>
      </dsp:txBody>
      <dsp:txXfrm>
        <a:off x="9204003" y="1402121"/>
        <a:ext cx="1909563" cy="508264"/>
      </dsp:txXfrm>
    </dsp:sp>
    <dsp:sp modelId="{A6B7DD80-F024-4ED5-BF10-9328E4AE266A}">
      <dsp:nvSpPr>
        <dsp:cNvPr id="0" name=""/>
        <dsp:cNvSpPr/>
      </dsp:nvSpPr>
      <dsp:spPr>
        <a:xfrm>
          <a:off x="9595118" y="1910385"/>
          <a:ext cx="1909563" cy="2106159"/>
        </a:xfrm>
        <a:prstGeom prst="roundRect">
          <a:avLst>
            <a:gd name="adj" fmla="val 10000"/>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fr-FR" sz="1300" kern="1200" dirty="0"/>
            <a:t>Modèle retenu : XGBoost</a:t>
          </a:r>
        </a:p>
        <a:p>
          <a:pPr marL="114300" lvl="1" indent="-114300" algn="l" defTabSz="577850">
            <a:lnSpc>
              <a:spcPct val="90000"/>
            </a:lnSpc>
            <a:spcBef>
              <a:spcPct val="0"/>
            </a:spcBef>
            <a:spcAft>
              <a:spcPct val="15000"/>
            </a:spcAft>
            <a:buChar char="••"/>
          </a:pPr>
          <a:r>
            <a:rPr lang="fr-FR" sz="1300" kern="1200" dirty="0"/>
            <a:t>Optimisation par RandomizedSearchCV</a:t>
          </a:r>
        </a:p>
        <a:p>
          <a:pPr marL="114300" lvl="1" indent="-114300" algn="l" defTabSz="577850">
            <a:lnSpc>
              <a:spcPct val="90000"/>
            </a:lnSpc>
            <a:spcBef>
              <a:spcPct val="0"/>
            </a:spcBef>
            <a:spcAft>
              <a:spcPct val="15000"/>
            </a:spcAft>
            <a:buChar char="••"/>
          </a:pPr>
          <a:r>
            <a:rPr lang="fr-FR" sz="1300" kern="1200" dirty="0"/>
            <a:t>6 hyperparamètres testés </a:t>
          </a:r>
          <a:r>
            <a:rPr lang="fr-FR" sz="1300" i="1" kern="1200" dirty="0"/>
            <a:t>(Voir note technique)</a:t>
          </a:r>
        </a:p>
      </dsp:txBody>
      <dsp:txXfrm>
        <a:off x="9595118" y="1910385"/>
        <a:ext cx="1909563" cy="210615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01D02D-9643-4F06-B272-2A3769D59C7D}" type="datetimeFigureOut">
              <a:rPr lang="fr-FR" smtClean="0"/>
              <a:pPr/>
              <a:t>08/03/2022</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A727E-1907-49D3-9E46-D74F9019E2AF}"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81371BA7-7EFB-4C50-94E6-FA1337DB496E}" type="datetime1">
              <a:rPr lang="fr-FR" smtClean="0"/>
              <a:pPr/>
              <a:t>08/03/2022</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2991483-33B3-4ACD-AD30-DFF169039C43}" type="datetime1">
              <a:rPr lang="fr-FR" smtClean="0"/>
              <a:pPr/>
              <a:t>08/03/2022</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450548C-04AC-4EA6-8D8E-42A428BA34B4}" type="datetime1">
              <a:rPr lang="fr-FR" smtClean="0"/>
              <a:pPr/>
              <a:t>08/03/2022</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7474F"/>
          </a:solidFill>
        </p:spPr>
        <p:txBody>
          <a:bodyPr wrap="square" lIns="0" tIns="0" rIns="0" bIns="0" rtlCol="0"/>
          <a:lstStyle/>
          <a:p>
            <a:endParaRPr dirty="0"/>
          </a:p>
        </p:txBody>
      </p:sp>
      <p:pic>
        <p:nvPicPr>
          <p:cNvPr id="17" name="bg object 17"/>
          <p:cNvPicPr/>
          <p:nvPr/>
        </p:nvPicPr>
        <p:blipFill>
          <a:blip r:embed="rId2" cstate="print"/>
          <a:stretch>
            <a:fillRect/>
          </a:stretch>
        </p:blipFill>
        <p:spPr>
          <a:xfrm>
            <a:off x="6025661" y="3807170"/>
            <a:ext cx="140869" cy="140843"/>
          </a:xfrm>
          <a:prstGeom prst="rect">
            <a:avLst/>
          </a:prstGeom>
        </p:spPr>
      </p:pic>
      <p:pic>
        <p:nvPicPr>
          <p:cNvPr id="18" name="bg object 18"/>
          <p:cNvPicPr/>
          <p:nvPr/>
        </p:nvPicPr>
        <p:blipFill>
          <a:blip r:embed="rId3" cstate="print"/>
          <a:stretch>
            <a:fillRect/>
          </a:stretch>
        </p:blipFill>
        <p:spPr>
          <a:xfrm>
            <a:off x="6250952" y="3807170"/>
            <a:ext cx="140869" cy="140843"/>
          </a:xfrm>
          <a:prstGeom prst="rect">
            <a:avLst/>
          </a:prstGeom>
        </p:spPr>
      </p:pic>
      <p:pic>
        <p:nvPicPr>
          <p:cNvPr id="19" name="bg object 19"/>
          <p:cNvPicPr/>
          <p:nvPr/>
        </p:nvPicPr>
        <p:blipFill>
          <a:blip r:embed="rId3" cstate="print"/>
          <a:stretch>
            <a:fillRect/>
          </a:stretch>
        </p:blipFill>
        <p:spPr>
          <a:xfrm>
            <a:off x="5800371" y="3807170"/>
            <a:ext cx="140871" cy="140843"/>
          </a:xfrm>
          <a:prstGeom prst="rect">
            <a:avLst/>
          </a:prstGeom>
        </p:spPr>
      </p:pic>
      <p:sp>
        <p:nvSpPr>
          <p:cNvPr id="2" name="Holder 2"/>
          <p:cNvSpPr>
            <a:spLocks noGrp="1"/>
          </p:cNvSpPr>
          <p:nvPr>
            <p:ph type="ctrTitle"/>
          </p:nvPr>
        </p:nvSpPr>
        <p:spPr>
          <a:xfrm>
            <a:off x="3139729" y="2486221"/>
            <a:ext cx="5912540" cy="1300480"/>
          </a:xfrm>
          <a:prstGeom prst="rect">
            <a:avLst/>
          </a:prstGeom>
        </p:spPr>
        <p:txBody>
          <a:bodyPr wrap="square" lIns="0" tIns="0" rIns="0" bIns="0">
            <a:spAutoFit/>
          </a:bodyPr>
          <a:lstStyle>
            <a:lvl1pPr>
              <a:defRPr sz="64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3657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1"/>
            <a:ext cx="3901440" cy="365760"/>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1"/>
            <a:ext cx="2804160" cy="365760"/>
          </a:xfrm>
        </p:spPr>
        <p:txBody>
          <a:bodyPr lIns="0" tIns="0" rIns="0" bIns="0"/>
          <a:lstStyle>
            <a:lvl1pPr algn="l">
              <a:defRPr>
                <a:solidFill>
                  <a:schemeClr val="tx1">
                    <a:tint val="75000"/>
                  </a:schemeClr>
                </a:solidFill>
              </a:defRPr>
            </a:lvl1pPr>
          </a:lstStyle>
          <a:p>
            <a:fld id="{9954D7AA-2639-459E-9FD9-68403AD67CB4}" type="datetime1">
              <a:rPr lang="fr-FR" smtClean="0"/>
              <a:pPr/>
              <a:t>08/03/2022</a:t>
            </a:fld>
            <a:endParaRPr lang="en-US" dirty="0"/>
          </a:p>
        </p:txBody>
      </p:sp>
      <p:sp>
        <p:nvSpPr>
          <p:cNvPr id="6" name="Holder 6"/>
          <p:cNvSpPr>
            <a:spLocks noGrp="1"/>
          </p:cNvSpPr>
          <p:nvPr>
            <p:ph type="sldNum" sz="quarter" idx="7"/>
          </p:nvPr>
        </p:nvSpPr>
        <p:spPr>
          <a:xfrm>
            <a:off x="11799322" y="6386397"/>
            <a:ext cx="206587" cy="270933"/>
          </a:xfrm>
        </p:spPr>
        <p:txBody>
          <a:bodyPr lIns="0" tIns="0" rIns="0" bIns="0"/>
          <a:lstStyle>
            <a:lvl1pPr>
              <a:defRPr sz="1333" b="0" i="0">
                <a:solidFill>
                  <a:srgbClr val="CACACA"/>
                </a:solidFill>
                <a:latin typeface="Cambria"/>
                <a:cs typeface="Cambria"/>
              </a:defRPr>
            </a:lvl1pPr>
          </a:lstStyle>
          <a:p>
            <a:pPr marL="50800">
              <a:lnSpc>
                <a:spcPct val="100000"/>
              </a:lnSpc>
              <a:spcBef>
                <a:spcPts val="67"/>
              </a:spcBef>
            </a:pPr>
            <a:fld id="{81D60167-4931-47E6-BA6A-407CBD079E47}" type="slidenum">
              <a:rPr spc="-53"/>
              <a:pPr marL="50800">
                <a:lnSpc>
                  <a:spcPct val="100000"/>
                </a:lnSpc>
                <a:spcBef>
                  <a:spcPts val="67"/>
                </a:spcBef>
              </a:pPr>
              <a:t>‹N°›</a:t>
            </a:fld>
            <a:endParaRPr spc="-53"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967" y="670413"/>
            <a:ext cx="11166066" cy="812800"/>
          </a:xfrm>
        </p:spPr>
        <p:txBody>
          <a:bodyPr lIns="0" tIns="0" rIns="0" bIns="0"/>
          <a:lstStyle>
            <a:lvl1pPr>
              <a:defRPr sz="4000" b="0" i="0">
                <a:solidFill>
                  <a:schemeClr val="bg1"/>
                </a:solidFill>
                <a:latin typeface="Calibri"/>
                <a:cs typeface="Calibri"/>
              </a:defRPr>
            </a:lvl1pPr>
          </a:lstStyle>
          <a:p>
            <a:endParaRPr/>
          </a:p>
        </p:txBody>
      </p:sp>
      <p:sp>
        <p:nvSpPr>
          <p:cNvPr id="3" name="Holder 3"/>
          <p:cNvSpPr>
            <a:spLocks noGrp="1"/>
          </p:cNvSpPr>
          <p:nvPr>
            <p:ph type="body" idx="1"/>
          </p:nvPr>
        </p:nvSpPr>
        <p:spPr>
          <a:xfrm>
            <a:off x="1263650" y="1438265"/>
            <a:ext cx="9671474" cy="365760"/>
          </a:xfrm>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365760"/>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1"/>
            <a:ext cx="2804160" cy="365760"/>
          </a:xfrm>
        </p:spPr>
        <p:txBody>
          <a:bodyPr lIns="0" tIns="0" rIns="0" bIns="0"/>
          <a:lstStyle>
            <a:lvl1pPr algn="l">
              <a:defRPr>
                <a:solidFill>
                  <a:schemeClr val="tx1">
                    <a:tint val="75000"/>
                  </a:schemeClr>
                </a:solidFill>
              </a:defRPr>
            </a:lvl1pPr>
          </a:lstStyle>
          <a:p>
            <a:fld id="{211574BC-5A1E-494F-B670-3709B05E885F}" type="datetime1">
              <a:rPr lang="fr-FR" smtClean="0"/>
              <a:pPr/>
              <a:t>08/03/2022</a:t>
            </a:fld>
            <a:endParaRPr lang="en-US" dirty="0"/>
          </a:p>
        </p:txBody>
      </p:sp>
      <p:sp>
        <p:nvSpPr>
          <p:cNvPr id="6" name="Holder 6"/>
          <p:cNvSpPr>
            <a:spLocks noGrp="1"/>
          </p:cNvSpPr>
          <p:nvPr>
            <p:ph type="sldNum" sz="quarter" idx="7"/>
          </p:nvPr>
        </p:nvSpPr>
        <p:spPr>
          <a:xfrm>
            <a:off x="11799322" y="6386397"/>
            <a:ext cx="206587" cy="270933"/>
          </a:xfrm>
        </p:spPr>
        <p:txBody>
          <a:bodyPr lIns="0" tIns="0" rIns="0" bIns="0"/>
          <a:lstStyle>
            <a:lvl1pPr>
              <a:defRPr sz="1333" b="0" i="0">
                <a:solidFill>
                  <a:srgbClr val="CACACA"/>
                </a:solidFill>
                <a:latin typeface="Cambria"/>
                <a:cs typeface="Cambria"/>
              </a:defRPr>
            </a:lvl1pPr>
          </a:lstStyle>
          <a:p>
            <a:pPr marL="50800">
              <a:lnSpc>
                <a:spcPct val="100000"/>
              </a:lnSpc>
              <a:spcBef>
                <a:spcPts val="67"/>
              </a:spcBef>
            </a:pPr>
            <a:fld id="{81D60167-4931-47E6-BA6A-407CBD079E47}" type="slidenum">
              <a:rPr spc="-53"/>
              <a:pPr marL="50800">
                <a:lnSpc>
                  <a:spcPct val="100000"/>
                </a:lnSpc>
                <a:spcBef>
                  <a:spcPts val="67"/>
                </a:spcBef>
              </a:pPr>
              <a:t>‹N°›</a:t>
            </a:fld>
            <a:endParaRPr spc="-53"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967" y="670413"/>
            <a:ext cx="11166066" cy="812800"/>
          </a:xfrm>
        </p:spPr>
        <p:txBody>
          <a:bodyPr lIns="0" tIns="0" rIns="0" bIns="0"/>
          <a:lstStyle>
            <a:lvl1pPr>
              <a:defRPr sz="40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3657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57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145280" y="6377941"/>
            <a:ext cx="3901440" cy="365760"/>
          </a:xfr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609600" y="6377941"/>
            <a:ext cx="2804160" cy="365760"/>
          </a:xfrm>
        </p:spPr>
        <p:txBody>
          <a:bodyPr lIns="0" tIns="0" rIns="0" bIns="0"/>
          <a:lstStyle>
            <a:lvl1pPr algn="l">
              <a:defRPr>
                <a:solidFill>
                  <a:schemeClr val="tx1">
                    <a:tint val="75000"/>
                  </a:schemeClr>
                </a:solidFill>
              </a:defRPr>
            </a:lvl1pPr>
          </a:lstStyle>
          <a:p>
            <a:fld id="{1BF22C91-59CB-4A12-8745-1B6A04907376}" type="datetime1">
              <a:rPr lang="fr-FR" smtClean="0"/>
              <a:pPr/>
              <a:t>08/03/2022</a:t>
            </a:fld>
            <a:endParaRPr lang="en-US" dirty="0"/>
          </a:p>
        </p:txBody>
      </p:sp>
      <p:sp>
        <p:nvSpPr>
          <p:cNvPr id="7" name="Holder 7"/>
          <p:cNvSpPr>
            <a:spLocks noGrp="1"/>
          </p:cNvSpPr>
          <p:nvPr>
            <p:ph type="sldNum" sz="quarter" idx="7"/>
          </p:nvPr>
        </p:nvSpPr>
        <p:spPr>
          <a:xfrm>
            <a:off x="11799322" y="6386397"/>
            <a:ext cx="206587" cy="270933"/>
          </a:xfrm>
        </p:spPr>
        <p:txBody>
          <a:bodyPr lIns="0" tIns="0" rIns="0" bIns="0"/>
          <a:lstStyle>
            <a:lvl1pPr>
              <a:defRPr sz="1333" b="0" i="0">
                <a:solidFill>
                  <a:srgbClr val="CACACA"/>
                </a:solidFill>
                <a:latin typeface="Cambria"/>
                <a:cs typeface="Cambria"/>
              </a:defRPr>
            </a:lvl1pPr>
          </a:lstStyle>
          <a:p>
            <a:pPr marL="50800">
              <a:lnSpc>
                <a:spcPct val="100000"/>
              </a:lnSpc>
              <a:spcBef>
                <a:spcPts val="67"/>
              </a:spcBef>
            </a:pPr>
            <a:fld id="{81D60167-4931-47E6-BA6A-407CBD079E47}" type="slidenum">
              <a:rPr spc="-53"/>
              <a:pPr marL="50800">
                <a:lnSpc>
                  <a:spcPct val="100000"/>
                </a:lnSpc>
                <a:spcBef>
                  <a:spcPts val="67"/>
                </a:spcBef>
              </a:pPr>
              <a:t>‹N°›</a:t>
            </a:fld>
            <a:endParaRPr spc="-53"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2967" y="670413"/>
            <a:ext cx="11166066" cy="812800"/>
          </a:xfrm>
        </p:spPr>
        <p:txBody>
          <a:bodyPr lIns="0" tIns="0" rIns="0" bIns="0"/>
          <a:lstStyle>
            <a:lvl1pPr>
              <a:defRPr sz="4000" b="0" i="0">
                <a:solidFill>
                  <a:schemeClr val="bg1"/>
                </a:solidFill>
                <a:latin typeface="Calibri"/>
                <a:cs typeface="Calibri"/>
              </a:defRPr>
            </a:lvl1pPr>
          </a:lstStyle>
          <a:p>
            <a:endParaRPr/>
          </a:p>
        </p:txBody>
      </p:sp>
      <p:sp>
        <p:nvSpPr>
          <p:cNvPr id="3" name="Holder 3"/>
          <p:cNvSpPr>
            <a:spLocks noGrp="1"/>
          </p:cNvSpPr>
          <p:nvPr>
            <p:ph type="ftr" sz="quarter" idx="5"/>
          </p:nvPr>
        </p:nvSpPr>
        <p:spPr>
          <a:xfrm>
            <a:off x="4145280" y="6377941"/>
            <a:ext cx="3901440" cy="365760"/>
          </a:xfr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609600" y="6377941"/>
            <a:ext cx="2804160" cy="365760"/>
          </a:xfrm>
        </p:spPr>
        <p:txBody>
          <a:bodyPr lIns="0" tIns="0" rIns="0" bIns="0"/>
          <a:lstStyle>
            <a:lvl1pPr algn="l">
              <a:defRPr>
                <a:solidFill>
                  <a:schemeClr val="tx1">
                    <a:tint val="75000"/>
                  </a:schemeClr>
                </a:solidFill>
              </a:defRPr>
            </a:lvl1pPr>
          </a:lstStyle>
          <a:p>
            <a:fld id="{80253381-1AC4-44A0-95F0-B18BE49C3769}" type="datetime1">
              <a:rPr lang="fr-FR" smtClean="0"/>
              <a:pPr/>
              <a:t>08/03/2022</a:t>
            </a:fld>
            <a:endParaRPr lang="en-US" dirty="0"/>
          </a:p>
        </p:txBody>
      </p:sp>
      <p:sp>
        <p:nvSpPr>
          <p:cNvPr id="5" name="Holder 5"/>
          <p:cNvSpPr>
            <a:spLocks noGrp="1"/>
          </p:cNvSpPr>
          <p:nvPr>
            <p:ph type="sldNum" sz="quarter" idx="7"/>
          </p:nvPr>
        </p:nvSpPr>
        <p:spPr>
          <a:xfrm>
            <a:off x="11799322" y="6386397"/>
            <a:ext cx="206587" cy="270933"/>
          </a:xfrm>
        </p:spPr>
        <p:txBody>
          <a:bodyPr lIns="0" tIns="0" rIns="0" bIns="0"/>
          <a:lstStyle>
            <a:lvl1pPr>
              <a:defRPr sz="1333" b="0" i="0">
                <a:solidFill>
                  <a:srgbClr val="CACACA"/>
                </a:solidFill>
                <a:latin typeface="Cambria"/>
                <a:cs typeface="Cambria"/>
              </a:defRPr>
            </a:lvl1pPr>
          </a:lstStyle>
          <a:p>
            <a:pPr marL="50800">
              <a:lnSpc>
                <a:spcPct val="100000"/>
              </a:lnSpc>
              <a:spcBef>
                <a:spcPts val="67"/>
              </a:spcBef>
            </a:pPr>
            <a:fld id="{81D60167-4931-47E6-BA6A-407CBD079E47}" type="slidenum">
              <a:rPr spc="-53"/>
              <a:pPr marL="50800">
                <a:lnSpc>
                  <a:spcPct val="100000"/>
                </a:lnSpc>
                <a:spcBef>
                  <a:spcPts val="67"/>
                </a:spcBef>
              </a:pPr>
              <a:t>‹N°›</a:t>
            </a:fld>
            <a:endParaRPr spc="-53"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41"/>
            <a:ext cx="3901440" cy="365760"/>
          </a:xfr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609600" y="6377941"/>
            <a:ext cx="2804160" cy="365760"/>
          </a:xfrm>
        </p:spPr>
        <p:txBody>
          <a:bodyPr lIns="0" tIns="0" rIns="0" bIns="0"/>
          <a:lstStyle>
            <a:lvl1pPr algn="l">
              <a:defRPr>
                <a:solidFill>
                  <a:schemeClr val="tx1">
                    <a:tint val="75000"/>
                  </a:schemeClr>
                </a:solidFill>
              </a:defRPr>
            </a:lvl1pPr>
          </a:lstStyle>
          <a:p>
            <a:fld id="{E9C2B699-AF67-4885-AFBD-6A9C14819991}" type="datetime1">
              <a:rPr lang="fr-FR" smtClean="0"/>
              <a:pPr/>
              <a:t>08/03/2022</a:t>
            </a:fld>
            <a:endParaRPr lang="en-US" dirty="0"/>
          </a:p>
        </p:txBody>
      </p:sp>
      <p:sp>
        <p:nvSpPr>
          <p:cNvPr id="4" name="Holder 4"/>
          <p:cNvSpPr>
            <a:spLocks noGrp="1"/>
          </p:cNvSpPr>
          <p:nvPr>
            <p:ph type="sldNum" sz="quarter" idx="7"/>
          </p:nvPr>
        </p:nvSpPr>
        <p:spPr>
          <a:xfrm>
            <a:off x="11799322" y="6386397"/>
            <a:ext cx="206587" cy="270933"/>
          </a:xfrm>
        </p:spPr>
        <p:txBody>
          <a:bodyPr lIns="0" tIns="0" rIns="0" bIns="0"/>
          <a:lstStyle>
            <a:lvl1pPr>
              <a:defRPr sz="1333" b="0" i="0">
                <a:solidFill>
                  <a:srgbClr val="CACACA"/>
                </a:solidFill>
                <a:latin typeface="Cambria"/>
                <a:cs typeface="Cambria"/>
              </a:defRPr>
            </a:lvl1pPr>
          </a:lstStyle>
          <a:p>
            <a:pPr marL="50800">
              <a:lnSpc>
                <a:spcPct val="100000"/>
              </a:lnSpc>
              <a:spcBef>
                <a:spcPts val="67"/>
              </a:spcBef>
            </a:pPr>
            <a:fld id="{81D60167-4931-47E6-BA6A-407CBD079E47}" type="slidenum">
              <a:rPr spc="-53"/>
              <a:pPr marL="50800">
                <a:lnSpc>
                  <a:spcPct val="100000"/>
                </a:lnSpc>
                <a:spcBef>
                  <a:spcPts val="67"/>
                </a:spcBef>
              </a:pPr>
              <a:t>‹N°›</a:t>
            </a:fld>
            <a:endParaRPr spc="-53"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Diapositive de titre">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7474F"/>
          </a:solidFill>
        </p:spPr>
        <p:txBody>
          <a:bodyPr wrap="square" lIns="0" tIns="0" rIns="0" bIns="0" rtlCol="0"/>
          <a:lstStyle/>
          <a:p>
            <a:endParaRPr dirty="0"/>
          </a:p>
        </p:txBody>
      </p:sp>
      <p:pic>
        <p:nvPicPr>
          <p:cNvPr id="17" name="bg object 17"/>
          <p:cNvPicPr/>
          <p:nvPr/>
        </p:nvPicPr>
        <p:blipFill>
          <a:blip r:embed="rId2" cstate="print"/>
          <a:stretch>
            <a:fillRect/>
          </a:stretch>
        </p:blipFill>
        <p:spPr>
          <a:xfrm>
            <a:off x="6025661" y="3807171"/>
            <a:ext cx="140869" cy="140843"/>
          </a:xfrm>
          <a:prstGeom prst="rect">
            <a:avLst/>
          </a:prstGeom>
        </p:spPr>
      </p:pic>
      <p:pic>
        <p:nvPicPr>
          <p:cNvPr id="18" name="bg object 18"/>
          <p:cNvPicPr/>
          <p:nvPr/>
        </p:nvPicPr>
        <p:blipFill>
          <a:blip r:embed="rId3" cstate="print"/>
          <a:stretch>
            <a:fillRect/>
          </a:stretch>
        </p:blipFill>
        <p:spPr>
          <a:xfrm>
            <a:off x="6250952" y="3807171"/>
            <a:ext cx="140869" cy="140843"/>
          </a:xfrm>
          <a:prstGeom prst="rect">
            <a:avLst/>
          </a:prstGeom>
        </p:spPr>
      </p:pic>
      <p:pic>
        <p:nvPicPr>
          <p:cNvPr id="19" name="bg object 19"/>
          <p:cNvPicPr/>
          <p:nvPr/>
        </p:nvPicPr>
        <p:blipFill>
          <a:blip r:embed="rId3" cstate="print"/>
          <a:stretch>
            <a:fillRect/>
          </a:stretch>
        </p:blipFill>
        <p:spPr>
          <a:xfrm>
            <a:off x="5800373" y="3807171"/>
            <a:ext cx="140871" cy="140843"/>
          </a:xfrm>
          <a:prstGeom prst="rect">
            <a:avLst/>
          </a:prstGeom>
        </p:spPr>
      </p:pic>
      <p:sp>
        <p:nvSpPr>
          <p:cNvPr id="2" name="Holder 2"/>
          <p:cNvSpPr>
            <a:spLocks noGrp="1"/>
          </p:cNvSpPr>
          <p:nvPr>
            <p:ph type="ctrTitle"/>
          </p:nvPr>
        </p:nvSpPr>
        <p:spPr>
          <a:xfrm>
            <a:off x="3139730" y="2486222"/>
            <a:ext cx="5912540" cy="984885"/>
          </a:xfrm>
          <a:prstGeom prst="rect">
            <a:avLst/>
          </a:prstGeom>
        </p:spPr>
        <p:txBody>
          <a:bodyPr wrap="square" lIns="0" tIns="0" rIns="0" bIns="0">
            <a:spAutoFit/>
          </a:bodyPr>
          <a:lstStyle>
            <a:lvl1pPr>
              <a:defRPr sz="6400" b="0" i="0">
                <a:solidFill>
                  <a:schemeClr val="bg1"/>
                </a:solidFill>
                <a:latin typeface="Calibri"/>
                <a:cs typeface="Calibri"/>
              </a:defRPr>
            </a:lvl1pPr>
          </a:lstStyle>
          <a:p>
            <a:r>
              <a:rPr lang="fr-FR" smtClean="0"/>
              <a:t>Cliquez pour modifier le style du titre</a:t>
            </a:r>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r>
              <a:rPr lang="fr-FR" smtClean="0"/>
              <a:t>Cliquez pour modifier le style des sous-titres du masque</a:t>
            </a:r>
            <a:endParaRPr/>
          </a:p>
        </p:txBody>
      </p:sp>
      <p:sp>
        <p:nvSpPr>
          <p:cNvPr id="4" name="Holder 4"/>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lang="fr-FR" dirty="0"/>
          </a:p>
        </p:txBody>
      </p:sp>
      <p:sp>
        <p:nvSpPr>
          <p:cNvPr id="5" name="Holder 5"/>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32D8ED92-B262-4DDF-B486-3B01119C5B2F}" type="datetime1">
              <a:rPr lang="fr-FR" smtClean="0"/>
              <a:pPr/>
              <a:t>08/03/2022</a:t>
            </a:fld>
            <a:endParaRPr lang="fr-FR" dirty="0"/>
          </a:p>
        </p:txBody>
      </p:sp>
      <p:sp>
        <p:nvSpPr>
          <p:cNvPr id="6" name="Holder 6"/>
          <p:cNvSpPr>
            <a:spLocks noGrp="1"/>
          </p:cNvSpPr>
          <p:nvPr>
            <p:ph type="sldNum" sz="quarter" idx="7"/>
          </p:nvPr>
        </p:nvSpPr>
        <p:spPr>
          <a:xfrm>
            <a:off x="11799323" y="6386399"/>
            <a:ext cx="206587" cy="410241"/>
          </a:xfrm>
        </p:spPr>
        <p:txBody>
          <a:bodyPr lIns="0" tIns="0" rIns="0" bIns="0"/>
          <a:lstStyle>
            <a:lvl1pPr>
              <a:defRPr sz="1333" b="0" i="0">
                <a:solidFill>
                  <a:srgbClr val="CACACA"/>
                </a:solidFill>
                <a:latin typeface="Cambria"/>
                <a:cs typeface="Cambria"/>
              </a:defRPr>
            </a:lvl1pPr>
          </a:lstStyle>
          <a:p>
            <a:fld id="{CE4779A5-1084-4103-B969-E01EFA91FDE1}" type="slidenum">
              <a:rPr lang="fr-FR" smtClean="0"/>
              <a:pPr/>
              <a:t>‹N°›</a:t>
            </a:fld>
            <a:endParaRPr lang="fr-FR"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Holder 2"/>
          <p:cNvSpPr>
            <a:spLocks noGrp="1"/>
          </p:cNvSpPr>
          <p:nvPr>
            <p:ph type="title"/>
          </p:nvPr>
        </p:nvSpPr>
        <p:spPr>
          <a:xfrm>
            <a:off x="512967" y="670413"/>
            <a:ext cx="11166067" cy="615553"/>
          </a:xfrm>
        </p:spPr>
        <p:txBody>
          <a:bodyPr lIns="0" tIns="0" rIns="0" bIns="0"/>
          <a:lstStyle>
            <a:lvl1pPr>
              <a:defRPr sz="4000" b="0" i="0">
                <a:solidFill>
                  <a:schemeClr val="bg1"/>
                </a:solidFill>
                <a:latin typeface="Calibri"/>
                <a:cs typeface="Calibri"/>
              </a:defRPr>
            </a:lvl1pPr>
          </a:lstStyle>
          <a:p>
            <a:r>
              <a:rPr lang="fr-FR" smtClean="0"/>
              <a:t>Cliquez pour modifier le style du titre</a:t>
            </a:r>
            <a:endParaRPr/>
          </a:p>
        </p:txBody>
      </p:sp>
      <p:sp>
        <p:nvSpPr>
          <p:cNvPr id="3" name="Holder 3"/>
          <p:cNvSpPr>
            <a:spLocks noGrp="1"/>
          </p:cNvSpPr>
          <p:nvPr>
            <p:ph type="body" idx="1"/>
          </p:nvPr>
        </p:nvSpPr>
        <p:spPr>
          <a:xfrm>
            <a:off x="1263649" y="1438266"/>
            <a:ext cx="9671475" cy="276999"/>
          </a:xfrm>
        </p:spPr>
        <p:txBody>
          <a:bodyPr lIns="0" tIns="0" rIns="0" bIns="0"/>
          <a:lstStyle>
            <a:lvl1pPr>
              <a:defRPr b="0" i="0">
                <a:solidFill>
                  <a:schemeClr val="tx1"/>
                </a:solidFill>
              </a:defRPr>
            </a:lvl1pPr>
          </a:lstStyle>
          <a:p>
            <a:pPr lvl="0"/>
            <a:r>
              <a:rPr lang="fr-FR" smtClean="0"/>
              <a:t>Cliquez pour modifier les styles du texte du masque</a:t>
            </a:r>
          </a:p>
        </p:txBody>
      </p:sp>
      <p:sp>
        <p:nvSpPr>
          <p:cNvPr id="4" name="Holder 4"/>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lang="fr-FR" dirty="0"/>
          </a:p>
        </p:txBody>
      </p:sp>
      <p:sp>
        <p:nvSpPr>
          <p:cNvPr id="5" name="Holder 5"/>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17AD641B-3205-42C5-9647-46D94A399284}" type="datetime1">
              <a:rPr lang="fr-FR" smtClean="0"/>
              <a:pPr/>
              <a:t>08/03/2022</a:t>
            </a:fld>
            <a:endParaRPr lang="fr-FR" dirty="0"/>
          </a:p>
        </p:txBody>
      </p:sp>
      <p:sp>
        <p:nvSpPr>
          <p:cNvPr id="6" name="Holder 6"/>
          <p:cNvSpPr>
            <a:spLocks noGrp="1"/>
          </p:cNvSpPr>
          <p:nvPr>
            <p:ph type="sldNum" sz="quarter" idx="7"/>
          </p:nvPr>
        </p:nvSpPr>
        <p:spPr>
          <a:xfrm>
            <a:off x="11799323" y="6386399"/>
            <a:ext cx="206587" cy="410241"/>
          </a:xfrm>
        </p:spPr>
        <p:txBody>
          <a:bodyPr lIns="0" tIns="0" rIns="0" bIns="0"/>
          <a:lstStyle>
            <a:lvl1pPr>
              <a:defRPr sz="1333" b="0" i="0">
                <a:solidFill>
                  <a:srgbClr val="CACACA"/>
                </a:solidFill>
                <a:latin typeface="Cambria"/>
                <a:cs typeface="Cambria"/>
              </a:defRPr>
            </a:lvl1pPr>
          </a:lstStyle>
          <a:p>
            <a:fld id="{CE4779A5-1084-4103-B969-E01EFA91FDE1}" type="slidenum">
              <a:rPr lang="fr-FR" smtClean="0"/>
              <a:pPr/>
              <a:t>‹N°›</a:t>
            </a:fld>
            <a:endParaRPr lang="fr-FR"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Holder 2"/>
          <p:cNvSpPr>
            <a:spLocks noGrp="1"/>
          </p:cNvSpPr>
          <p:nvPr>
            <p:ph type="title"/>
          </p:nvPr>
        </p:nvSpPr>
        <p:spPr>
          <a:xfrm>
            <a:off x="512967" y="670413"/>
            <a:ext cx="11166067" cy="615553"/>
          </a:xfrm>
        </p:spPr>
        <p:txBody>
          <a:bodyPr lIns="0" tIns="0" rIns="0" bIns="0"/>
          <a:lstStyle>
            <a:lvl1pPr>
              <a:defRPr sz="4000" b="0" i="0">
                <a:solidFill>
                  <a:schemeClr val="bg1"/>
                </a:solidFill>
                <a:latin typeface="Calibri"/>
                <a:cs typeface="Calibri"/>
              </a:defRPr>
            </a:lvl1pPr>
          </a:lstStyle>
          <a:p>
            <a:r>
              <a:rPr lang="fr-FR" smtClean="0"/>
              <a:t>Cliquez pour modifier le style du titre</a:t>
            </a:r>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pPr lvl="0"/>
            <a:r>
              <a:rPr lang="fr-FR" smtClean="0"/>
              <a:t>Cliquez pour modifier les styles du texte du masque</a:t>
            </a: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pPr lvl="0"/>
            <a:r>
              <a:rPr lang="fr-FR" smtClean="0"/>
              <a:t>Cliquez pour modifier les styles du texte du masque</a:t>
            </a:r>
          </a:p>
        </p:txBody>
      </p:sp>
      <p:sp>
        <p:nvSpPr>
          <p:cNvPr id="5" name="Holder 5"/>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lang="fr-FR" dirty="0"/>
          </a:p>
        </p:txBody>
      </p:sp>
      <p:sp>
        <p:nvSpPr>
          <p:cNvPr id="6" name="Holder 6"/>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83FE4EC8-A16A-45C1-A8D3-2FBE832D817F}" type="datetime1">
              <a:rPr lang="fr-FR" smtClean="0"/>
              <a:pPr/>
              <a:t>08/03/2022</a:t>
            </a:fld>
            <a:endParaRPr lang="fr-FR" dirty="0"/>
          </a:p>
        </p:txBody>
      </p:sp>
      <p:sp>
        <p:nvSpPr>
          <p:cNvPr id="7" name="Holder 7"/>
          <p:cNvSpPr>
            <a:spLocks noGrp="1"/>
          </p:cNvSpPr>
          <p:nvPr>
            <p:ph type="sldNum" sz="quarter" idx="7"/>
          </p:nvPr>
        </p:nvSpPr>
        <p:spPr>
          <a:xfrm>
            <a:off x="11799323" y="6386399"/>
            <a:ext cx="206587" cy="410241"/>
          </a:xfrm>
        </p:spPr>
        <p:txBody>
          <a:bodyPr lIns="0" tIns="0" rIns="0" bIns="0"/>
          <a:lstStyle>
            <a:lvl1pPr>
              <a:defRPr sz="1333" b="0" i="0">
                <a:solidFill>
                  <a:srgbClr val="CACACA"/>
                </a:solidFill>
                <a:latin typeface="Cambria"/>
                <a:cs typeface="Cambria"/>
              </a:defRPr>
            </a:lvl1pPr>
          </a:lstStyle>
          <a:p>
            <a:fld id="{CE4779A5-1084-4103-B969-E01EFA91FDE1}" type="slidenum">
              <a:rPr lang="fr-FR" smtClean="0"/>
              <a:pPr/>
              <a:t>‹N°›</a:t>
            </a:fld>
            <a:endParaRPr lang="fr-FR"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6EEAC865-877B-48D4-B529-DECBDD7E3699}" type="datetime1">
              <a:rPr lang="fr-FR" smtClean="0"/>
              <a:pPr/>
              <a:t>08/03/2022</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seul">
    <p:spTree>
      <p:nvGrpSpPr>
        <p:cNvPr id="1" name=""/>
        <p:cNvGrpSpPr/>
        <p:nvPr/>
      </p:nvGrpSpPr>
      <p:grpSpPr>
        <a:xfrm>
          <a:off x="0" y="0"/>
          <a:ext cx="0" cy="0"/>
          <a:chOff x="0" y="0"/>
          <a:chExt cx="0" cy="0"/>
        </a:xfrm>
      </p:grpSpPr>
      <p:sp>
        <p:nvSpPr>
          <p:cNvPr id="2" name="Holder 2"/>
          <p:cNvSpPr>
            <a:spLocks noGrp="1"/>
          </p:cNvSpPr>
          <p:nvPr>
            <p:ph type="title"/>
          </p:nvPr>
        </p:nvSpPr>
        <p:spPr>
          <a:xfrm>
            <a:off x="512967" y="670413"/>
            <a:ext cx="11166067" cy="615553"/>
          </a:xfrm>
        </p:spPr>
        <p:txBody>
          <a:bodyPr lIns="0" tIns="0" rIns="0" bIns="0"/>
          <a:lstStyle>
            <a:lvl1pPr>
              <a:defRPr sz="4000" b="0" i="0">
                <a:solidFill>
                  <a:schemeClr val="bg1"/>
                </a:solidFill>
                <a:latin typeface="Calibri"/>
                <a:cs typeface="Calibri"/>
              </a:defRPr>
            </a:lvl1pPr>
          </a:lstStyle>
          <a:p>
            <a:r>
              <a:rPr lang="fr-FR" smtClean="0"/>
              <a:t>Cliquez pour modifier le style du titre</a:t>
            </a:r>
            <a:endParaRPr/>
          </a:p>
        </p:txBody>
      </p:sp>
      <p:sp>
        <p:nvSpPr>
          <p:cNvPr id="3" name="Holder 3"/>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lang="fr-FR" dirty="0"/>
          </a:p>
        </p:txBody>
      </p:sp>
      <p:sp>
        <p:nvSpPr>
          <p:cNvPr id="4" name="Holder 4"/>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41998935-0216-4D63-A39B-5AD76686E894}" type="datetime1">
              <a:rPr lang="fr-FR" smtClean="0"/>
              <a:pPr/>
              <a:t>08/03/2022</a:t>
            </a:fld>
            <a:endParaRPr lang="fr-FR" dirty="0"/>
          </a:p>
        </p:txBody>
      </p:sp>
      <p:sp>
        <p:nvSpPr>
          <p:cNvPr id="5" name="Holder 5"/>
          <p:cNvSpPr>
            <a:spLocks noGrp="1"/>
          </p:cNvSpPr>
          <p:nvPr>
            <p:ph type="sldNum" sz="quarter" idx="7"/>
          </p:nvPr>
        </p:nvSpPr>
        <p:spPr>
          <a:xfrm>
            <a:off x="11799323" y="6386399"/>
            <a:ext cx="206587" cy="410241"/>
          </a:xfrm>
        </p:spPr>
        <p:txBody>
          <a:bodyPr lIns="0" tIns="0" rIns="0" bIns="0"/>
          <a:lstStyle>
            <a:lvl1pPr>
              <a:defRPr sz="1333" b="0" i="0">
                <a:solidFill>
                  <a:srgbClr val="CACACA"/>
                </a:solidFill>
                <a:latin typeface="Cambria"/>
                <a:cs typeface="Cambria"/>
              </a:defRPr>
            </a:lvl1pPr>
          </a:lstStyle>
          <a:p>
            <a:fld id="{CE4779A5-1084-4103-B969-E01EFA91FDE1}" type="slidenum">
              <a:rPr lang="fr-FR" smtClean="0"/>
              <a:pPr/>
              <a:t>‹N°›</a:t>
            </a:fld>
            <a:endParaRPr lang="fr-FR"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Vide">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lang="fr-FR" dirty="0"/>
          </a:p>
        </p:txBody>
      </p:sp>
      <p:sp>
        <p:nvSpPr>
          <p:cNvPr id="3" name="Holder 3"/>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00D5F81A-BF82-4794-B3DC-62E33E5D7601}" type="datetime1">
              <a:rPr lang="fr-FR" smtClean="0"/>
              <a:pPr/>
              <a:t>08/03/2022</a:t>
            </a:fld>
            <a:endParaRPr lang="fr-FR" dirty="0"/>
          </a:p>
        </p:txBody>
      </p:sp>
      <p:sp>
        <p:nvSpPr>
          <p:cNvPr id="4" name="Holder 4"/>
          <p:cNvSpPr>
            <a:spLocks noGrp="1"/>
          </p:cNvSpPr>
          <p:nvPr>
            <p:ph type="sldNum" sz="quarter" idx="7"/>
          </p:nvPr>
        </p:nvSpPr>
        <p:spPr>
          <a:xfrm>
            <a:off x="11799323" y="6386399"/>
            <a:ext cx="206587" cy="410241"/>
          </a:xfrm>
        </p:spPr>
        <p:txBody>
          <a:bodyPr lIns="0" tIns="0" rIns="0" bIns="0"/>
          <a:lstStyle>
            <a:lvl1pPr>
              <a:defRPr sz="1333" b="0" i="0">
                <a:solidFill>
                  <a:srgbClr val="CACACA"/>
                </a:solidFill>
                <a:latin typeface="Cambria"/>
                <a:cs typeface="Cambria"/>
              </a:defRPr>
            </a:lvl1pPr>
          </a:lstStyle>
          <a:p>
            <a:fld id="{CE4779A5-1084-4103-B969-E01EFA91FDE1}" type="slidenum">
              <a:rPr lang="fr-FR" smtClean="0"/>
              <a:pPr/>
              <a:t>‹N°›</a:t>
            </a:fld>
            <a:endParaRPr lang="fr-FR"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Diapositive de titre">
    <p:spTree>
      <p:nvGrpSpPr>
        <p:cNvPr id="1" name=""/>
        <p:cNvGrpSpPr/>
        <p:nvPr/>
      </p:nvGrpSpPr>
      <p:grpSpPr>
        <a:xfrm>
          <a:off x="0" y="0"/>
          <a:ext cx="0" cy="0"/>
          <a:chOff x="0" y="0"/>
          <a:chExt cx="0" cy="0"/>
        </a:xfrm>
      </p:grpSpPr>
      <p:sp>
        <p:nvSpPr>
          <p:cNvPr id="16" name="bg object 16"/>
          <p:cNvSpPr/>
          <p:nvPr/>
        </p:nvSpPr>
        <p:spPr>
          <a:xfrm>
            <a:off x="0" y="0"/>
            <a:ext cx="12192000" cy="365760"/>
          </a:xfrm>
          <a:custGeom>
            <a:avLst/>
            <a:gdLst/>
            <a:ahLst/>
            <a:cxnLst/>
            <a:rect l="l" t="t" r="r" b="b"/>
            <a:pathLst>
              <a:path w="9144000" h="304800">
                <a:moveTo>
                  <a:pt x="9144000" y="0"/>
                </a:moveTo>
                <a:lnTo>
                  <a:pt x="0" y="0"/>
                </a:lnTo>
                <a:lnTo>
                  <a:pt x="0" y="304800"/>
                </a:lnTo>
                <a:lnTo>
                  <a:pt x="9144000" y="304800"/>
                </a:lnTo>
                <a:lnTo>
                  <a:pt x="9144000" y="0"/>
                </a:lnTo>
                <a:close/>
              </a:path>
            </a:pathLst>
          </a:custGeom>
          <a:solidFill>
            <a:srgbClr val="92A199"/>
          </a:solidFill>
        </p:spPr>
        <p:txBody>
          <a:bodyPr wrap="square" lIns="0" tIns="0" rIns="0" bIns="0" rtlCol="0"/>
          <a:lstStyle/>
          <a:p>
            <a:endParaRPr dirty="0"/>
          </a:p>
        </p:txBody>
      </p:sp>
      <p:sp>
        <p:nvSpPr>
          <p:cNvPr id="17" name="bg object 17"/>
          <p:cNvSpPr/>
          <p:nvPr/>
        </p:nvSpPr>
        <p:spPr>
          <a:xfrm>
            <a:off x="914400" y="3398520"/>
            <a:ext cx="10464800" cy="1524"/>
          </a:xfrm>
          <a:custGeom>
            <a:avLst/>
            <a:gdLst/>
            <a:ahLst/>
            <a:cxnLst/>
            <a:rect l="l" t="t" r="r" b="b"/>
            <a:pathLst>
              <a:path w="7848600" h="1269">
                <a:moveTo>
                  <a:pt x="0" y="0"/>
                </a:moveTo>
                <a:lnTo>
                  <a:pt x="7848600" y="1269"/>
                </a:lnTo>
              </a:path>
            </a:pathLst>
          </a:custGeom>
          <a:ln w="19050">
            <a:solidFill>
              <a:srgbClr val="D2523B"/>
            </a:solidFill>
          </a:ln>
        </p:spPr>
        <p:txBody>
          <a:bodyPr wrap="square" lIns="0" tIns="0" rIns="0" bIns="0" rtlCol="0"/>
          <a:lstStyle/>
          <a:p>
            <a:endParaRPr dirty="0"/>
          </a:p>
        </p:txBody>
      </p:sp>
      <p:sp>
        <p:nvSpPr>
          <p:cNvPr id="2" name="Holder 2"/>
          <p:cNvSpPr>
            <a:spLocks noGrp="1"/>
          </p:cNvSpPr>
          <p:nvPr>
            <p:ph type="ctrTitle"/>
          </p:nvPr>
        </p:nvSpPr>
        <p:spPr>
          <a:xfrm>
            <a:off x="918633" y="1749491"/>
            <a:ext cx="10354735" cy="738664"/>
          </a:xfrm>
          <a:prstGeom prst="rect">
            <a:avLst/>
          </a:prstGeom>
        </p:spPr>
        <p:txBody>
          <a:bodyPr wrap="square" lIns="0" tIns="0" rIns="0" bIns="0">
            <a:spAutoFit/>
          </a:bodyPr>
          <a:lstStyle>
            <a:lvl1pPr>
              <a:defRPr sz="4800" b="0" i="0">
                <a:solidFill>
                  <a:srgbClr val="D2523B"/>
                </a:solidFill>
                <a:latin typeface="Tahoma"/>
                <a:cs typeface="Tahoma"/>
              </a:defRPr>
            </a:lvl1pPr>
          </a:lstStyle>
          <a:p>
            <a:r>
              <a:rPr lang="fr-FR" smtClean="0"/>
              <a:t>Cliquez pour modifier le style du titre</a:t>
            </a:r>
            <a:endParaRPr/>
          </a:p>
        </p:txBody>
      </p:sp>
      <p:sp>
        <p:nvSpPr>
          <p:cNvPr id="3" name="Holder 3"/>
          <p:cNvSpPr>
            <a:spLocks noGrp="1"/>
          </p:cNvSpPr>
          <p:nvPr>
            <p:ph type="subTitle" idx="4"/>
          </p:nvPr>
        </p:nvSpPr>
        <p:spPr>
          <a:xfrm>
            <a:off x="1019389" y="3448809"/>
            <a:ext cx="10153225" cy="276999"/>
          </a:xfrm>
          <a:prstGeom prst="rect">
            <a:avLst/>
          </a:prstGeom>
        </p:spPr>
        <p:txBody>
          <a:bodyPr wrap="square" lIns="0" tIns="0" rIns="0" bIns="0">
            <a:spAutoFit/>
          </a:bodyPr>
          <a:lstStyle>
            <a:lvl1pPr>
              <a:defRPr b="0" i="0">
                <a:solidFill>
                  <a:schemeClr val="tx1"/>
                </a:solidFill>
              </a:defRPr>
            </a:lvl1pPr>
          </a:lstStyle>
          <a:p>
            <a:r>
              <a:rPr lang="fr-FR" smtClean="0"/>
              <a:t>Cliquez pour modifier le style des sous-titres du masque</a:t>
            </a:r>
            <a:endParaRPr/>
          </a:p>
        </p:txBody>
      </p:sp>
      <p:sp>
        <p:nvSpPr>
          <p:cNvPr id="4" name="Holder 4"/>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6E625573-2FD4-4EA5-8C10-7BE056809A17}" type="datetime1">
              <a:rPr lang="fr-FR" smtClean="0"/>
              <a:pPr/>
              <a:t>08/03/2022</a:t>
            </a:fld>
            <a:endParaRPr lang="en-US" dirty="0"/>
          </a:p>
        </p:txBody>
      </p:sp>
      <p:sp>
        <p:nvSpPr>
          <p:cNvPr id="6" name="Holder 6"/>
          <p:cNvSpPr>
            <a:spLocks noGrp="1"/>
          </p:cNvSpPr>
          <p:nvPr>
            <p:ph type="sldNum" sz="quarter" idx="7"/>
          </p:nvPr>
        </p:nvSpPr>
        <p:spPr>
          <a:xfrm>
            <a:off x="11634893" y="6530052"/>
            <a:ext cx="439420" cy="641201"/>
          </a:xfrm>
        </p:spPr>
        <p:txBody>
          <a:bodyPr lIns="0" tIns="0" rIns="0" bIns="0"/>
          <a:lstStyle>
            <a:lvl1pPr>
              <a:defRPr sz="2160" b="0" i="0">
                <a:solidFill>
                  <a:srgbClr val="292934"/>
                </a:solidFill>
                <a:latin typeface="Tahoma"/>
                <a:cs typeface="Tahoma"/>
              </a:defRPr>
            </a:lvl1pPr>
          </a:lstStyle>
          <a:p>
            <a:pPr marL="45720">
              <a:lnSpc>
                <a:spcPts val="2508"/>
              </a:lnSpc>
            </a:pPr>
            <a:fld id="{81D60167-4931-47E6-BA6A-407CBD079E47}" type="slidenum">
              <a:rPr spc="18"/>
              <a:pPr marL="45720">
                <a:lnSpc>
                  <a:spcPts val="2508"/>
                </a:lnSpc>
              </a:pPr>
              <a:t>‹N°›</a:t>
            </a:fld>
            <a:endParaRPr spc="18"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Holder 2"/>
          <p:cNvSpPr>
            <a:spLocks noGrp="1"/>
          </p:cNvSpPr>
          <p:nvPr>
            <p:ph type="title"/>
          </p:nvPr>
        </p:nvSpPr>
        <p:spPr>
          <a:xfrm>
            <a:off x="2624157" y="2717385"/>
            <a:ext cx="6943683" cy="886397"/>
          </a:xfrm>
        </p:spPr>
        <p:txBody>
          <a:bodyPr lIns="0" tIns="0" rIns="0" bIns="0"/>
          <a:lstStyle>
            <a:lvl1pPr>
              <a:defRPr sz="5760" b="0" i="0">
                <a:solidFill>
                  <a:srgbClr val="F3F1DC"/>
                </a:solidFill>
                <a:latin typeface="Tahoma"/>
                <a:cs typeface="Tahoma"/>
              </a:defRPr>
            </a:lvl1pPr>
          </a:lstStyle>
          <a:p>
            <a:r>
              <a:rPr lang="fr-FR" smtClean="0"/>
              <a:t>Cliquez pour modifier le style du titre</a:t>
            </a:r>
            <a:endParaRPr/>
          </a:p>
        </p:txBody>
      </p:sp>
      <p:sp>
        <p:nvSpPr>
          <p:cNvPr id="3" name="Holder 3"/>
          <p:cNvSpPr>
            <a:spLocks noGrp="1"/>
          </p:cNvSpPr>
          <p:nvPr>
            <p:ph type="body" idx="1"/>
          </p:nvPr>
        </p:nvSpPr>
        <p:spPr>
          <a:xfrm>
            <a:off x="714589" y="1550153"/>
            <a:ext cx="10762825" cy="276999"/>
          </a:xfrm>
        </p:spPr>
        <p:txBody>
          <a:bodyPr lIns="0" tIns="0" rIns="0" bIns="0"/>
          <a:lstStyle>
            <a:lvl1pPr>
              <a:defRPr b="0" i="0">
                <a:solidFill>
                  <a:schemeClr val="tx1"/>
                </a:solidFill>
              </a:defRPr>
            </a:lvl1pPr>
          </a:lstStyle>
          <a:p>
            <a:pPr lvl="0"/>
            <a:r>
              <a:rPr lang="fr-FR" smtClean="0"/>
              <a:t>Cliquez pour modifier les styles du texte du masque</a:t>
            </a:r>
          </a:p>
        </p:txBody>
      </p:sp>
      <p:sp>
        <p:nvSpPr>
          <p:cNvPr id="4" name="Holder 4"/>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29F7A2C4-01FC-4A2E-994D-D74D9C5C104E}" type="datetime1">
              <a:rPr lang="fr-FR" smtClean="0"/>
              <a:pPr/>
              <a:t>08/03/2022</a:t>
            </a:fld>
            <a:endParaRPr lang="en-US" dirty="0"/>
          </a:p>
        </p:txBody>
      </p:sp>
      <p:sp>
        <p:nvSpPr>
          <p:cNvPr id="6" name="Holder 6"/>
          <p:cNvSpPr>
            <a:spLocks noGrp="1"/>
          </p:cNvSpPr>
          <p:nvPr>
            <p:ph type="sldNum" sz="quarter" idx="7"/>
          </p:nvPr>
        </p:nvSpPr>
        <p:spPr>
          <a:xfrm>
            <a:off x="11634893" y="6530052"/>
            <a:ext cx="439420" cy="641201"/>
          </a:xfrm>
        </p:spPr>
        <p:txBody>
          <a:bodyPr lIns="0" tIns="0" rIns="0" bIns="0"/>
          <a:lstStyle>
            <a:lvl1pPr>
              <a:defRPr sz="2160" b="0" i="0">
                <a:solidFill>
                  <a:srgbClr val="292934"/>
                </a:solidFill>
                <a:latin typeface="Tahoma"/>
                <a:cs typeface="Tahoma"/>
              </a:defRPr>
            </a:lvl1pPr>
          </a:lstStyle>
          <a:p>
            <a:pPr marL="45720">
              <a:lnSpc>
                <a:spcPts val="2508"/>
              </a:lnSpc>
            </a:pPr>
            <a:fld id="{81D60167-4931-47E6-BA6A-407CBD079E47}" type="slidenum">
              <a:rPr spc="18"/>
              <a:pPr marL="45720">
                <a:lnSpc>
                  <a:spcPts val="2508"/>
                </a:lnSpc>
              </a:pPr>
              <a:t>‹N°›</a:t>
            </a:fld>
            <a:endParaRPr spc="18"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Holder 2"/>
          <p:cNvSpPr>
            <a:spLocks noGrp="1"/>
          </p:cNvSpPr>
          <p:nvPr>
            <p:ph type="title"/>
          </p:nvPr>
        </p:nvSpPr>
        <p:spPr>
          <a:xfrm>
            <a:off x="2624157" y="2717385"/>
            <a:ext cx="6943683" cy="886397"/>
          </a:xfrm>
        </p:spPr>
        <p:txBody>
          <a:bodyPr lIns="0" tIns="0" rIns="0" bIns="0"/>
          <a:lstStyle>
            <a:lvl1pPr>
              <a:defRPr sz="5760" b="0" i="0">
                <a:solidFill>
                  <a:srgbClr val="F3F1DC"/>
                </a:solidFill>
                <a:latin typeface="Tahoma"/>
                <a:cs typeface="Tahoma"/>
              </a:defRPr>
            </a:lvl1pPr>
          </a:lstStyle>
          <a:p>
            <a:r>
              <a:rPr lang="fr-FR" smtClean="0"/>
              <a:t>Cliquez pour modifier le style du titre</a:t>
            </a:r>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pPr lvl="0"/>
            <a:r>
              <a:rPr lang="fr-FR" smtClean="0"/>
              <a:t>Cliquez pour modifier les styles du texte du masque</a:t>
            </a: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pPr lvl="0"/>
            <a:r>
              <a:rPr lang="fr-FR" smtClean="0"/>
              <a:t>Cliquez pour modifier les styles du texte du masque</a:t>
            </a:r>
          </a:p>
        </p:txBody>
      </p:sp>
      <p:sp>
        <p:nvSpPr>
          <p:cNvPr id="5" name="Holder 5"/>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2C38F346-9E05-42F2-9BBC-20CF7DDF7CC3}" type="datetime1">
              <a:rPr lang="fr-FR" smtClean="0"/>
              <a:pPr/>
              <a:t>08/03/2022</a:t>
            </a:fld>
            <a:endParaRPr lang="en-US" dirty="0"/>
          </a:p>
        </p:txBody>
      </p:sp>
      <p:sp>
        <p:nvSpPr>
          <p:cNvPr id="7" name="Holder 7"/>
          <p:cNvSpPr>
            <a:spLocks noGrp="1"/>
          </p:cNvSpPr>
          <p:nvPr>
            <p:ph type="sldNum" sz="quarter" idx="7"/>
          </p:nvPr>
        </p:nvSpPr>
        <p:spPr>
          <a:xfrm>
            <a:off x="11634893" y="6530052"/>
            <a:ext cx="439420" cy="641201"/>
          </a:xfrm>
        </p:spPr>
        <p:txBody>
          <a:bodyPr lIns="0" tIns="0" rIns="0" bIns="0"/>
          <a:lstStyle>
            <a:lvl1pPr>
              <a:defRPr sz="2160" b="0" i="0">
                <a:solidFill>
                  <a:srgbClr val="292934"/>
                </a:solidFill>
                <a:latin typeface="Tahoma"/>
                <a:cs typeface="Tahoma"/>
              </a:defRPr>
            </a:lvl1pPr>
          </a:lstStyle>
          <a:p>
            <a:pPr marL="45720">
              <a:lnSpc>
                <a:spcPts val="2508"/>
              </a:lnSpc>
            </a:pPr>
            <a:fld id="{81D60167-4931-47E6-BA6A-407CBD079E47}" type="slidenum">
              <a:rPr spc="18"/>
              <a:pPr marL="45720">
                <a:lnSpc>
                  <a:spcPts val="2508"/>
                </a:lnSpc>
              </a:pPr>
              <a:t>‹N°›</a:t>
            </a:fld>
            <a:endParaRPr spc="18"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re seul">
    <p:spTree>
      <p:nvGrpSpPr>
        <p:cNvPr id="1" name=""/>
        <p:cNvGrpSpPr/>
        <p:nvPr/>
      </p:nvGrpSpPr>
      <p:grpSpPr>
        <a:xfrm>
          <a:off x="0" y="0"/>
          <a:ext cx="0" cy="0"/>
          <a:chOff x="0" y="0"/>
          <a:chExt cx="0" cy="0"/>
        </a:xfrm>
      </p:grpSpPr>
      <p:sp>
        <p:nvSpPr>
          <p:cNvPr id="16" name="bg object 16"/>
          <p:cNvSpPr/>
          <p:nvPr/>
        </p:nvSpPr>
        <p:spPr>
          <a:xfrm>
            <a:off x="0" y="449426"/>
            <a:ext cx="12192000" cy="6409182"/>
          </a:xfrm>
          <a:custGeom>
            <a:avLst/>
            <a:gdLst/>
            <a:ahLst/>
            <a:cxnLst/>
            <a:rect l="l" t="t" r="r" b="b"/>
            <a:pathLst>
              <a:path w="9144000" h="5340985">
                <a:moveTo>
                  <a:pt x="0" y="5340476"/>
                </a:moveTo>
                <a:lnTo>
                  <a:pt x="9144000" y="5340476"/>
                </a:lnTo>
                <a:lnTo>
                  <a:pt x="9144000" y="0"/>
                </a:lnTo>
                <a:lnTo>
                  <a:pt x="0" y="0"/>
                </a:lnTo>
                <a:lnTo>
                  <a:pt x="0" y="5340476"/>
                </a:lnTo>
                <a:close/>
              </a:path>
            </a:pathLst>
          </a:custGeom>
          <a:solidFill>
            <a:srgbClr val="D2523B"/>
          </a:solidFill>
        </p:spPr>
        <p:txBody>
          <a:bodyPr wrap="square" lIns="0" tIns="0" rIns="0" bIns="0" rtlCol="0"/>
          <a:lstStyle/>
          <a:p>
            <a:endParaRPr dirty="0"/>
          </a:p>
        </p:txBody>
      </p:sp>
      <p:sp>
        <p:nvSpPr>
          <p:cNvPr id="17" name="bg object 17"/>
          <p:cNvSpPr/>
          <p:nvPr/>
        </p:nvSpPr>
        <p:spPr>
          <a:xfrm>
            <a:off x="0" y="365760"/>
            <a:ext cx="12192000" cy="83820"/>
          </a:xfrm>
          <a:custGeom>
            <a:avLst/>
            <a:gdLst/>
            <a:ahLst/>
            <a:cxnLst/>
            <a:rect l="l" t="t" r="r" b="b"/>
            <a:pathLst>
              <a:path w="9144000" h="69850">
                <a:moveTo>
                  <a:pt x="0" y="69723"/>
                </a:moveTo>
                <a:lnTo>
                  <a:pt x="9144000" y="69723"/>
                </a:lnTo>
                <a:lnTo>
                  <a:pt x="9144000" y="0"/>
                </a:lnTo>
                <a:lnTo>
                  <a:pt x="0" y="0"/>
                </a:lnTo>
                <a:lnTo>
                  <a:pt x="0" y="69723"/>
                </a:lnTo>
                <a:close/>
              </a:path>
            </a:pathLst>
          </a:custGeom>
          <a:solidFill>
            <a:srgbClr val="FFFFFF"/>
          </a:solidFill>
        </p:spPr>
        <p:txBody>
          <a:bodyPr wrap="square" lIns="0" tIns="0" rIns="0" bIns="0" rtlCol="0"/>
          <a:lstStyle/>
          <a:p>
            <a:endParaRPr dirty="0"/>
          </a:p>
        </p:txBody>
      </p:sp>
      <p:sp>
        <p:nvSpPr>
          <p:cNvPr id="18" name="bg object 18"/>
          <p:cNvSpPr/>
          <p:nvPr/>
        </p:nvSpPr>
        <p:spPr>
          <a:xfrm>
            <a:off x="0" y="0"/>
            <a:ext cx="12192000" cy="365760"/>
          </a:xfrm>
          <a:custGeom>
            <a:avLst/>
            <a:gdLst/>
            <a:ahLst/>
            <a:cxnLst/>
            <a:rect l="l" t="t" r="r" b="b"/>
            <a:pathLst>
              <a:path w="9144000" h="304800">
                <a:moveTo>
                  <a:pt x="9144000" y="0"/>
                </a:moveTo>
                <a:lnTo>
                  <a:pt x="0" y="0"/>
                </a:lnTo>
                <a:lnTo>
                  <a:pt x="0" y="304800"/>
                </a:lnTo>
                <a:lnTo>
                  <a:pt x="9144000" y="304800"/>
                </a:lnTo>
                <a:lnTo>
                  <a:pt x="9144000" y="0"/>
                </a:lnTo>
                <a:close/>
              </a:path>
            </a:pathLst>
          </a:custGeom>
          <a:solidFill>
            <a:srgbClr val="92A199"/>
          </a:solidFill>
        </p:spPr>
        <p:txBody>
          <a:bodyPr wrap="square" lIns="0" tIns="0" rIns="0" bIns="0" rtlCol="0"/>
          <a:lstStyle/>
          <a:p>
            <a:endParaRPr dirty="0"/>
          </a:p>
        </p:txBody>
      </p:sp>
      <p:sp>
        <p:nvSpPr>
          <p:cNvPr id="19" name="bg object 19"/>
          <p:cNvSpPr/>
          <p:nvPr/>
        </p:nvSpPr>
        <p:spPr>
          <a:xfrm>
            <a:off x="975359" y="4599431"/>
            <a:ext cx="10464800" cy="1524"/>
          </a:xfrm>
          <a:custGeom>
            <a:avLst/>
            <a:gdLst/>
            <a:ahLst/>
            <a:cxnLst/>
            <a:rect l="l" t="t" r="r" b="b"/>
            <a:pathLst>
              <a:path w="7848600" h="1270">
                <a:moveTo>
                  <a:pt x="0" y="0"/>
                </a:moveTo>
                <a:lnTo>
                  <a:pt x="7848600" y="1269"/>
                </a:lnTo>
              </a:path>
            </a:pathLst>
          </a:custGeom>
          <a:ln w="19050">
            <a:solidFill>
              <a:srgbClr val="F3F1DC"/>
            </a:solidFill>
          </a:ln>
        </p:spPr>
        <p:txBody>
          <a:bodyPr wrap="square" lIns="0" tIns="0" rIns="0" bIns="0" rtlCol="0"/>
          <a:lstStyle/>
          <a:p>
            <a:endParaRPr dirty="0"/>
          </a:p>
        </p:txBody>
      </p:sp>
      <p:sp>
        <p:nvSpPr>
          <p:cNvPr id="2" name="Holder 2"/>
          <p:cNvSpPr>
            <a:spLocks noGrp="1"/>
          </p:cNvSpPr>
          <p:nvPr>
            <p:ph type="title"/>
          </p:nvPr>
        </p:nvSpPr>
        <p:spPr>
          <a:xfrm>
            <a:off x="2624157" y="2717385"/>
            <a:ext cx="6943683" cy="886397"/>
          </a:xfrm>
        </p:spPr>
        <p:txBody>
          <a:bodyPr lIns="0" tIns="0" rIns="0" bIns="0"/>
          <a:lstStyle>
            <a:lvl1pPr>
              <a:defRPr sz="5760" b="0" i="0">
                <a:solidFill>
                  <a:srgbClr val="F3F1DC"/>
                </a:solidFill>
                <a:latin typeface="Tahoma"/>
                <a:cs typeface="Tahoma"/>
              </a:defRPr>
            </a:lvl1pPr>
          </a:lstStyle>
          <a:p>
            <a:r>
              <a:rPr lang="fr-FR" smtClean="0"/>
              <a:t>Cliquez pour modifier le style du titre</a:t>
            </a:r>
            <a:endParaRPr/>
          </a:p>
        </p:txBody>
      </p:sp>
      <p:sp>
        <p:nvSpPr>
          <p:cNvPr id="3" name="Holder 3"/>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A1B6D288-867D-4717-9A60-AF5EB9F07EC6}" type="datetime1">
              <a:rPr lang="fr-FR" smtClean="0"/>
              <a:pPr/>
              <a:t>08/03/2022</a:t>
            </a:fld>
            <a:endParaRPr lang="en-US" dirty="0"/>
          </a:p>
        </p:txBody>
      </p:sp>
      <p:sp>
        <p:nvSpPr>
          <p:cNvPr id="5" name="Holder 5"/>
          <p:cNvSpPr>
            <a:spLocks noGrp="1"/>
          </p:cNvSpPr>
          <p:nvPr>
            <p:ph type="sldNum" sz="quarter" idx="7"/>
          </p:nvPr>
        </p:nvSpPr>
        <p:spPr>
          <a:xfrm>
            <a:off x="11634893" y="6530052"/>
            <a:ext cx="439420" cy="641201"/>
          </a:xfrm>
        </p:spPr>
        <p:txBody>
          <a:bodyPr lIns="0" tIns="0" rIns="0" bIns="0"/>
          <a:lstStyle>
            <a:lvl1pPr>
              <a:defRPr sz="2160" b="0" i="0">
                <a:solidFill>
                  <a:srgbClr val="292934"/>
                </a:solidFill>
                <a:latin typeface="Tahoma"/>
                <a:cs typeface="Tahoma"/>
              </a:defRPr>
            </a:lvl1pPr>
          </a:lstStyle>
          <a:p>
            <a:pPr marL="45720">
              <a:lnSpc>
                <a:spcPts val="2508"/>
              </a:lnSpc>
            </a:pPr>
            <a:fld id="{81D60167-4931-47E6-BA6A-407CBD079E47}" type="slidenum">
              <a:rPr spc="18"/>
              <a:pPr marL="45720">
                <a:lnSpc>
                  <a:spcPts val="2508"/>
                </a:lnSpc>
              </a:pPr>
              <a:t>‹N°›</a:t>
            </a:fld>
            <a:endParaRPr spc="18"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Vide">
    <p:spTree>
      <p:nvGrpSpPr>
        <p:cNvPr id="1" name=""/>
        <p:cNvGrpSpPr/>
        <p:nvPr/>
      </p:nvGrpSpPr>
      <p:grpSpPr>
        <a:xfrm>
          <a:off x="0" y="0"/>
          <a:ext cx="0" cy="0"/>
          <a:chOff x="0" y="0"/>
          <a:chExt cx="0" cy="0"/>
        </a:xfrm>
      </p:grpSpPr>
      <p:sp>
        <p:nvSpPr>
          <p:cNvPr id="16" name="bg object 16"/>
          <p:cNvSpPr/>
          <p:nvPr/>
        </p:nvSpPr>
        <p:spPr>
          <a:xfrm>
            <a:off x="0" y="449426"/>
            <a:ext cx="12192000" cy="6409182"/>
          </a:xfrm>
          <a:custGeom>
            <a:avLst/>
            <a:gdLst/>
            <a:ahLst/>
            <a:cxnLst/>
            <a:rect l="l" t="t" r="r" b="b"/>
            <a:pathLst>
              <a:path w="9144000" h="5340985">
                <a:moveTo>
                  <a:pt x="0" y="5340476"/>
                </a:moveTo>
                <a:lnTo>
                  <a:pt x="9144000" y="5340476"/>
                </a:lnTo>
                <a:lnTo>
                  <a:pt x="9144000" y="0"/>
                </a:lnTo>
                <a:lnTo>
                  <a:pt x="0" y="0"/>
                </a:lnTo>
                <a:lnTo>
                  <a:pt x="0" y="5340476"/>
                </a:lnTo>
                <a:close/>
              </a:path>
            </a:pathLst>
          </a:custGeom>
          <a:solidFill>
            <a:srgbClr val="D2523B"/>
          </a:solidFill>
        </p:spPr>
        <p:txBody>
          <a:bodyPr wrap="square" lIns="0" tIns="0" rIns="0" bIns="0" rtlCol="0"/>
          <a:lstStyle/>
          <a:p>
            <a:endParaRPr dirty="0"/>
          </a:p>
        </p:txBody>
      </p:sp>
      <p:sp>
        <p:nvSpPr>
          <p:cNvPr id="17" name="bg object 17"/>
          <p:cNvSpPr/>
          <p:nvPr/>
        </p:nvSpPr>
        <p:spPr>
          <a:xfrm>
            <a:off x="0" y="365760"/>
            <a:ext cx="12192000" cy="83820"/>
          </a:xfrm>
          <a:custGeom>
            <a:avLst/>
            <a:gdLst/>
            <a:ahLst/>
            <a:cxnLst/>
            <a:rect l="l" t="t" r="r" b="b"/>
            <a:pathLst>
              <a:path w="9144000" h="69850">
                <a:moveTo>
                  <a:pt x="0" y="69723"/>
                </a:moveTo>
                <a:lnTo>
                  <a:pt x="9144000" y="69723"/>
                </a:lnTo>
                <a:lnTo>
                  <a:pt x="9144000" y="0"/>
                </a:lnTo>
                <a:lnTo>
                  <a:pt x="0" y="0"/>
                </a:lnTo>
                <a:lnTo>
                  <a:pt x="0" y="69723"/>
                </a:lnTo>
                <a:close/>
              </a:path>
            </a:pathLst>
          </a:custGeom>
          <a:solidFill>
            <a:srgbClr val="FFFFFF"/>
          </a:solidFill>
        </p:spPr>
        <p:txBody>
          <a:bodyPr wrap="square" lIns="0" tIns="0" rIns="0" bIns="0" rtlCol="0"/>
          <a:lstStyle/>
          <a:p>
            <a:endParaRPr dirty="0"/>
          </a:p>
        </p:txBody>
      </p:sp>
      <p:sp>
        <p:nvSpPr>
          <p:cNvPr id="18" name="bg object 18"/>
          <p:cNvSpPr/>
          <p:nvPr/>
        </p:nvSpPr>
        <p:spPr>
          <a:xfrm>
            <a:off x="0" y="0"/>
            <a:ext cx="12192000" cy="365760"/>
          </a:xfrm>
          <a:custGeom>
            <a:avLst/>
            <a:gdLst/>
            <a:ahLst/>
            <a:cxnLst/>
            <a:rect l="l" t="t" r="r" b="b"/>
            <a:pathLst>
              <a:path w="9144000" h="304800">
                <a:moveTo>
                  <a:pt x="9144000" y="0"/>
                </a:moveTo>
                <a:lnTo>
                  <a:pt x="0" y="0"/>
                </a:lnTo>
                <a:lnTo>
                  <a:pt x="0" y="304800"/>
                </a:lnTo>
                <a:lnTo>
                  <a:pt x="9144000" y="304800"/>
                </a:lnTo>
                <a:lnTo>
                  <a:pt x="9144000" y="0"/>
                </a:lnTo>
                <a:close/>
              </a:path>
            </a:pathLst>
          </a:custGeom>
          <a:solidFill>
            <a:srgbClr val="92A199"/>
          </a:solidFill>
        </p:spPr>
        <p:txBody>
          <a:bodyPr wrap="square" lIns="0" tIns="0" rIns="0" bIns="0" rtlCol="0"/>
          <a:lstStyle/>
          <a:p>
            <a:endParaRPr dirty="0"/>
          </a:p>
        </p:txBody>
      </p:sp>
      <p:sp>
        <p:nvSpPr>
          <p:cNvPr id="19" name="bg object 19"/>
          <p:cNvSpPr/>
          <p:nvPr/>
        </p:nvSpPr>
        <p:spPr>
          <a:xfrm>
            <a:off x="975359" y="4599431"/>
            <a:ext cx="10464800" cy="1524"/>
          </a:xfrm>
          <a:custGeom>
            <a:avLst/>
            <a:gdLst/>
            <a:ahLst/>
            <a:cxnLst/>
            <a:rect l="l" t="t" r="r" b="b"/>
            <a:pathLst>
              <a:path w="7848600" h="1270">
                <a:moveTo>
                  <a:pt x="0" y="0"/>
                </a:moveTo>
                <a:lnTo>
                  <a:pt x="7848600" y="1269"/>
                </a:lnTo>
              </a:path>
            </a:pathLst>
          </a:custGeom>
          <a:ln w="19050">
            <a:solidFill>
              <a:srgbClr val="F3F1DC"/>
            </a:solidFill>
          </a:ln>
        </p:spPr>
        <p:txBody>
          <a:bodyPr wrap="square" lIns="0" tIns="0" rIns="0" bIns="0" rtlCol="0"/>
          <a:lstStyle/>
          <a:p>
            <a:endParaRPr dirty="0"/>
          </a:p>
        </p:txBody>
      </p:sp>
      <p:sp>
        <p:nvSpPr>
          <p:cNvPr id="2" name="Holder 2"/>
          <p:cNvSpPr>
            <a:spLocks noGrp="1"/>
          </p:cNvSpPr>
          <p:nvPr>
            <p:ph type="ftr" sz="quarter" idx="5"/>
          </p:nvPr>
        </p:nvSpPr>
        <p:spPr>
          <a:xfrm>
            <a:off x="4145280" y="6377942"/>
            <a:ext cx="3901440" cy="276999"/>
          </a:xfr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609600" y="6377942"/>
            <a:ext cx="2804160" cy="276999"/>
          </a:xfrm>
        </p:spPr>
        <p:txBody>
          <a:bodyPr lIns="0" tIns="0" rIns="0" bIns="0"/>
          <a:lstStyle>
            <a:lvl1pPr algn="l">
              <a:defRPr>
                <a:solidFill>
                  <a:schemeClr val="tx1">
                    <a:tint val="75000"/>
                  </a:schemeClr>
                </a:solidFill>
              </a:defRPr>
            </a:lvl1pPr>
          </a:lstStyle>
          <a:p>
            <a:fld id="{F7A3DAE5-A8C0-435D-9174-2850C728B187}" type="datetime1">
              <a:rPr lang="fr-FR" smtClean="0"/>
              <a:pPr/>
              <a:t>08/03/2022</a:t>
            </a:fld>
            <a:endParaRPr lang="en-US" dirty="0"/>
          </a:p>
        </p:txBody>
      </p:sp>
      <p:sp>
        <p:nvSpPr>
          <p:cNvPr id="4" name="Holder 4"/>
          <p:cNvSpPr>
            <a:spLocks noGrp="1"/>
          </p:cNvSpPr>
          <p:nvPr>
            <p:ph type="sldNum" sz="quarter" idx="7"/>
          </p:nvPr>
        </p:nvSpPr>
        <p:spPr>
          <a:xfrm>
            <a:off x="11634893" y="6530052"/>
            <a:ext cx="439420" cy="641201"/>
          </a:xfrm>
        </p:spPr>
        <p:txBody>
          <a:bodyPr lIns="0" tIns="0" rIns="0" bIns="0"/>
          <a:lstStyle>
            <a:lvl1pPr>
              <a:defRPr sz="2160" b="0" i="0">
                <a:solidFill>
                  <a:srgbClr val="292934"/>
                </a:solidFill>
                <a:latin typeface="Tahoma"/>
                <a:cs typeface="Tahoma"/>
              </a:defRPr>
            </a:lvl1pPr>
          </a:lstStyle>
          <a:p>
            <a:pPr marL="45720">
              <a:lnSpc>
                <a:spcPts val="2508"/>
              </a:lnSpc>
            </a:pPr>
            <a:fld id="{81D60167-4931-47E6-BA6A-407CBD079E47}" type="slidenum">
              <a:rPr spc="18"/>
              <a:pPr marL="45720">
                <a:lnSpc>
                  <a:spcPts val="2508"/>
                </a:lnSpc>
              </a:pPr>
              <a:t>‹N°›</a:t>
            </a:fld>
            <a:endParaRPr spc="18"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69A74209-ECE3-4DE9-B8EC-C63FFFFAE374}" type="datetime1">
              <a:rPr lang="fr-FR" smtClean="0"/>
              <a:pPr/>
              <a:t>08/03/2022</a:t>
            </a:fld>
            <a:endParaRPr lang="fr-FR" dirty="0"/>
          </a:p>
        </p:txBody>
      </p:sp>
      <p:sp>
        <p:nvSpPr>
          <p:cNvPr id="19" name="Espace réservé du pied de page 18"/>
          <p:cNvSpPr>
            <a:spLocks noGrp="1"/>
          </p:cNvSpPr>
          <p:nvPr>
            <p:ph type="ftr" sz="quarter" idx="11"/>
          </p:nvPr>
        </p:nvSpPr>
        <p:spPr/>
        <p:txBody>
          <a:bodyPr/>
          <a:lstStyle/>
          <a:p>
            <a:endParaRPr lang="fr-FR" dirty="0"/>
          </a:p>
        </p:txBody>
      </p:sp>
      <p:sp>
        <p:nvSpPr>
          <p:cNvPr id="27" name="Espace réservé du numéro de diapositive 26"/>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3C500FE-0425-44A8-A046-14553FD16CC3}" type="datetime1">
              <a:rPr lang="fr-FR" smtClean="0"/>
              <a:pPr/>
              <a:t>08/03/2022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7FC9CC8D-543A-48DB-A83C-61C16624DDBC}" type="datetime1">
              <a:rPr lang="fr-FR" smtClean="0"/>
              <a:pPr/>
              <a:t>08/03/2022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B9F0DB4E-1D13-4758-909F-1FFC371E3F98}" type="datetime1">
              <a:rPr lang="fr-FR" smtClean="0"/>
              <a:pPr/>
              <a:t>08/03/2022</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7716F88-3C00-4AD0-9AA6-AB1E2F68D4CB}" type="datetime1">
              <a:rPr lang="fr-FR" smtClean="0"/>
              <a:pPr/>
              <a:t>08/03/2022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193369" y="1859760"/>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9"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5A168B8-8E9C-4657-9E4B-790CD10F226A}" type="datetime1">
              <a:rPr lang="fr-FR" smtClean="0"/>
              <a:pPr/>
              <a:t>08/03/2022</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0234811A-8E3A-47D1-9FC4-08F9BE407286}" type="datetime1">
              <a:rPr lang="fr-FR" smtClean="0"/>
              <a:pPr/>
              <a:t>08/03/2022</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7E970B-3BF2-4B0C-A455-E6BCFD88AA53}" type="datetime1">
              <a:rPr lang="fr-FR" smtClean="0"/>
              <a:pPr/>
              <a:t>08/03/2022</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C87AD47-C3DE-4C3A-99DD-6A12254D7579}" type="datetime1">
              <a:rPr lang="fr-FR" smtClean="0"/>
              <a:pPr/>
              <a:t>08/03/2022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2D0F5CFF-1EE8-4A40-A272-B2508530E1B2}" type="datetime1">
              <a:rPr lang="fr-FR" smtClean="0"/>
              <a:pPr/>
              <a:t>08/03/2022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a:xfrm>
            <a:off x="10769600" y="6356353"/>
            <a:ext cx="812800" cy="365125"/>
          </a:xfrm>
        </p:spPr>
        <p:txBody>
          <a:bodyPr/>
          <a:lstStyle/>
          <a:p>
            <a:fld id="{CE4779A5-1084-4103-B969-E01EFA91FDE1}" type="slidenum">
              <a:rPr lang="fr-FR" smtClean="0"/>
              <a:pPr/>
              <a:t>‹N°›</a:t>
            </a:fld>
            <a:endParaRPr lang="fr-FR" dirty="0"/>
          </a:p>
        </p:txBody>
      </p:sp>
      <p:sp>
        <p:nvSpPr>
          <p:cNvPr id="3" name="Espace réservé pour une image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5842000" y="6219828"/>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412E913-23CD-4819-9D05-559D251CA950}" type="datetime1">
              <a:rPr lang="fr-FR" smtClean="0"/>
              <a:pPr/>
              <a:t>08/03/2022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914402"/>
            <a:ext cx="27432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914402"/>
            <a:ext cx="80264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4064DAE-05EA-48F6-9F97-43E64296A858}" type="datetime1">
              <a:rPr lang="fr-FR" smtClean="0"/>
              <a:pPr/>
              <a:t>08/03/2022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E4779A5-1084-4103-B969-E01EFA91FDE1}" type="slidenum">
              <a:rPr lang="fr-FR" smtClean="0"/>
              <a:pPr/>
              <a:t>‹N°›</a:t>
            </a:fld>
            <a:endParaRPr lang="fr-F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409A6913-C792-4C0E-BFB7-50798E54F352}" type="datetime1">
              <a:rPr lang="fr-FR" smtClean="0"/>
              <a:pPr/>
              <a:t>08/03/2022</a:t>
            </a:fld>
            <a:endParaRPr lang="en-US" dirty="0"/>
          </a:p>
        </p:txBody>
      </p:sp>
      <p:sp>
        <p:nvSpPr>
          <p:cNvPr id="19" name="Espace réservé du pied de page 18"/>
          <p:cNvSpPr>
            <a:spLocks noGrp="1"/>
          </p:cNvSpPr>
          <p:nvPr>
            <p:ph type="ftr" sz="quarter" idx="11"/>
          </p:nvPr>
        </p:nvSpPr>
        <p:spPr/>
        <p:txBody>
          <a:bodyPr/>
          <a:lstStyle/>
          <a:p>
            <a:endParaRPr lang="en-US" dirty="0"/>
          </a:p>
        </p:txBody>
      </p:sp>
      <p:sp>
        <p:nvSpPr>
          <p:cNvPr id="27" name="Espace réservé du numéro de diapositive 26"/>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A9DB8F1-4817-48AC-9F1D-DD29D5BA3585}" type="datetime1">
              <a:rPr lang="fr-FR" smtClean="0"/>
              <a:pPr/>
              <a:t>08/03/2022</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0A423438-50A2-4E0C-A85B-D43A39DA60A3}" type="datetime1">
              <a:rPr lang="fr-FR" smtClean="0"/>
              <a:pPr/>
              <a:t>08/03/2022</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9386115F-13D3-4482-B55B-AD807B6D756A}" type="datetime1">
              <a:rPr lang="fr-FR" smtClean="0"/>
              <a:pPr/>
              <a:t>08/03/2022</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2073DBC-0F8A-42D4-94E4-9394CB5B9F2D}" type="datetime1">
              <a:rPr lang="fr-FR" smtClean="0"/>
              <a:pPr/>
              <a:t>08/03/2022</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D7F92F83-9848-43D8-B4D4-35C78AA282A0}" type="datetime1">
              <a:rPr lang="fr-FR" smtClean="0"/>
              <a:pPr/>
              <a:t>08/03/2022</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42E298AE-DC18-423B-86FE-1E21EAB96523}" type="datetime1">
              <a:rPr lang="fr-FR" smtClean="0"/>
              <a:pPr/>
              <a:t>08/03/2022</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4A22EA-2F60-4617-A377-A0DF11357D42}" type="datetime1">
              <a:rPr lang="fr-FR" smtClean="0"/>
              <a:pPr/>
              <a:t>08/03/2022</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99EA2D01-9486-4ED6-82A4-236AC1DD0BA1}" type="datetime1">
              <a:rPr lang="fr-FR" smtClean="0"/>
              <a:pPr/>
              <a:t>08/03/2022</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8D049F93-2CD6-4309-8DDD-F8E6BC069E09}" type="datetime1">
              <a:rPr lang="fr-FR" smtClean="0"/>
              <a:pPr/>
              <a:t>08/03/2022</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a:xfrm>
            <a:off x="10769600" y="6356351"/>
            <a:ext cx="812800" cy="365125"/>
          </a:xfrm>
        </p:spPr>
        <p:txBody>
          <a:bodyPr/>
          <a:lstStyle/>
          <a:p>
            <a:fld id="{93AE1883-0942-4AA3-9DB2-9C7C3A0314B1}" type="slidenum">
              <a:rPr lang="en-US" smtClean="0"/>
              <a:pPr/>
              <a:t>‹N°›</a:t>
            </a:fld>
            <a:endParaRPr lang="en-US" dirty="0"/>
          </a:p>
        </p:txBody>
      </p:sp>
      <p:sp>
        <p:nvSpPr>
          <p:cNvPr id="3" name="Espace réservé pour une image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95001B0-1CBE-4C2F-9466-A4A974B53417}" type="datetime1">
              <a:rPr lang="fr-FR" smtClean="0"/>
              <a:pPr/>
              <a:t>08/03/2022</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914402"/>
            <a:ext cx="27432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914402"/>
            <a:ext cx="80264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A165ABE-AC18-40B8-A9DA-91C00FC626AB}" type="datetime1">
              <a:rPr lang="fr-FR" smtClean="0"/>
              <a:pPr/>
              <a:t>08/03/2022</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93AE1883-0942-4AA3-9DB2-9C7C3A0314B1}"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1B14D863-8739-48F1-AD20-0A40273433B2}" type="datetime1">
              <a:rPr lang="fr-FR" smtClean="0"/>
              <a:pPr/>
              <a:t>08/03/2022</a:t>
            </a:fld>
            <a:endParaRPr lang="en-US" dirty="0"/>
          </a:p>
        </p:txBody>
      </p:sp>
      <p:sp>
        <p:nvSpPr>
          <p:cNvPr id="8" name="Footer Placeholder 7"/>
          <p:cNvSpPr>
            <a:spLocks noGrp="1"/>
          </p:cNvSpPr>
          <p:nvPr>
            <p:ph type="ftr" sz="quarter" idx="6"/>
          </p:nvPr>
        </p:nvSpPr>
        <p:spPr/>
        <p:txBody>
          <a:bodyPr/>
          <a:lstStyle/>
          <a:p>
            <a:endParaRPr lang="en-US" dirty="0"/>
          </a:p>
        </p:txBody>
      </p:sp>
      <p:sp>
        <p:nvSpPr>
          <p:cNvPr id="9" name="Slide Number Placeholder 8"/>
          <p:cNvSpPr>
            <a:spLocks noGrp="1"/>
          </p:cNvSpPr>
          <p:nvPr>
            <p:ph type="sldNum" sz="quarter" idx="7"/>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E3EAE4A-FF19-4FD6-8276-2545AAE6398F}" type="datetime1">
              <a:rPr lang="fr-FR" smtClean="0"/>
              <a:pPr/>
              <a:t>08/03/2022</a:t>
            </a:fld>
            <a:endParaRPr lang="en-US" dirty="0"/>
          </a:p>
        </p:txBody>
      </p:sp>
      <p:sp>
        <p:nvSpPr>
          <p:cNvPr id="4" name="Footer Placeholder 3"/>
          <p:cNvSpPr>
            <a:spLocks noGrp="1"/>
          </p:cNvSpPr>
          <p:nvPr>
            <p:ph type="ftr" sz="quarter" idx="2"/>
          </p:nvPr>
        </p:nvSpPr>
        <p:spPr/>
        <p:txBody>
          <a:bodyPr/>
          <a:lstStyle/>
          <a:p>
            <a:endParaRPr lang="en-US" dirty="0"/>
          </a:p>
        </p:txBody>
      </p:sp>
      <p:sp>
        <p:nvSpPr>
          <p:cNvPr id="5" name="Slide Number Placeholder 4"/>
          <p:cNvSpPr>
            <a:spLocks noGrp="1"/>
          </p:cNvSpPr>
          <p:nvPr>
            <p:ph type="sldNum" sz="quarter" idx="3"/>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52DB5EE-33F8-42CE-8E57-86D3530B32BA}" type="datetime1">
              <a:rPr lang="fr-FR" smtClean="0"/>
              <a:pPr/>
              <a:t>08/03/2022</a:t>
            </a:fld>
            <a:endParaRPr lang="en-US" dirty="0"/>
          </a:p>
        </p:txBody>
      </p:sp>
      <p:sp>
        <p:nvSpPr>
          <p:cNvPr id="3" name="Footer Placeholder 2"/>
          <p:cNvSpPr>
            <a:spLocks noGrp="1"/>
          </p:cNvSpPr>
          <p:nvPr>
            <p:ph type="ftr" sz="quarter" idx="1"/>
          </p:nvPr>
        </p:nvSpPr>
        <p:spPr/>
        <p:txBody>
          <a:bodyPr/>
          <a:lstStyle/>
          <a:p>
            <a:endParaRPr lang="en-US" dirty="0"/>
          </a:p>
        </p:txBody>
      </p:sp>
      <p:sp>
        <p:nvSpPr>
          <p:cNvPr id="4" name="Slide Number Placeholder 3"/>
          <p:cNvSpPr>
            <a:spLocks noGrp="1"/>
          </p:cNvSpPr>
          <p:nvPr>
            <p:ph type="sldNum" sz="quarter" idx="2"/>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590FC2C2-AD1F-4A83-BA22-4B6969414154}" type="datetime1">
              <a:rPr lang="fr-FR" smtClean="0"/>
              <a:pPr/>
              <a:t>08/03/2022</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CE8D64B0-B3FF-4D39-96D8-4BBAA5F1FDC3}" type="datetime1">
              <a:rPr lang="fr-FR" smtClean="0"/>
              <a:pPr/>
              <a:t>08/03/2022</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pPr/>
              <a:t>‹N°›</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8BC2F-47FD-465C-AC5C-039FBEDCB285}" type="datetime1">
              <a:rPr lang="fr-FR" smtClean="0"/>
              <a:pPr/>
              <a:t>08/03/2022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7474F"/>
          </a:solidFill>
        </p:spPr>
        <p:txBody>
          <a:bodyPr wrap="square" lIns="0" tIns="0" rIns="0" bIns="0" rtlCol="0"/>
          <a:lstStyle/>
          <a:p>
            <a:endParaRPr dirty="0"/>
          </a:p>
        </p:txBody>
      </p:sp>
      <p:sp>
        <p:nvSpPr>
          <p:cNvPr id="2" name="Holder 2"/>
          <p:cNvSpPr>
            <a:spLocks noGrp="1"/>
          </p:cNvSpPr>
          <p:nvPr>
            <p:ph type="title"/>
          </p:nvPr>
        </p:nvSpPr>
        <p:spPr>
          <a:xfrm>
            <a:off x="512967" y="670413"/>
            <a:ext cx="11166066" cy="643467"/>
          </a:xfrm>
          <a:prstGeom prst="rect">
            <a:avLst/>
          </a:prstGeom>
        </p:spPr>
        <p:txBody>
          <a:bodyPr wrap="square" lIns="0" tIns="0" rIns="0" bIns="0">
            <a:spAutoFit/>
          </a:bodyPr>
          <a:lstStyle>
            <a:lvl1pPr>
              <a:defRPr sz="4000" b="0" i="0">
                <a:solidFill>
                  <a:schemeClr val="bg1"/>
                </a:solidFill>
                <a:latin typeface="Calibri"/>
                <a:cs typeface="Calibri"/>
              </a:defRPr>
            </a:lvl1pPr>
          </a:lstStyle>
          <a:p>
            <a:endParaRPr/>
          </a:p>
        </p:txBody>
      </p:sp>
      <p:sp>
        <p:nvSpPr>
          <p:cNvPr id="3" name="Holder 3"/>
          <p:cNvSpPr>
            <a:spLocks noGrp="1"/>
          </p:cNvSpPr>
          <p:nvPr>
            <p:ph type="body" idx="1"/>
          </p:nvPr>
        </p:nvSpPr>
        <p:spPr>
          <a:xfrm>
            <a:off x="1263650" y="1438265"/>
            <a:ext cx="9671474" cy="2122593"/>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297D34A-D82B-4BC3-A2F4-F82AB21FFFE4}" type="datetime1">
              <a:rPr lang="fr-FR" smtClean="0"/>
              <a:pPr/>
              <a:t>08/03/2022</a:t>
            </a:fld>
            <a:endParaRPr lang="en-US" dirty="0"/>
          </a:p>
        </p:txBody>
      </p:sp>
      <p:sp>
        <p:nvSpPr>
          <p:cNvPr id="6" name="Holder 6"/>
          <p:cNvSpPr>
            <a:spLocks noGrp="1"/>
          </p:cNvSpPr>
          <p:nvPr>
            <p:ph type="sldNum" sz="quarter" idx="7"/>
          </p:nvPr>
        </p:nvSpPr>
        <p:spPr>
          <a:xfrm>
            <a:off x="11799322" y="6386398"/>
            <a:ext cx="206587" cy="240452"/>
          </a:xfrm>
          <a:prstGeom prst="rect">
            <a:avLst/>
          </a:prstGeom>
        </p:spPr>
        <p:txBody>
          <a:bodyPr wrap="square" lIns="0" tIns="0" rIns="0" bIns="0">
            <a:spAutoFit/>
          </a:bodyPr>
          <a:lstStyle>
            <a:lvl1pPr>
              <a:defRPr sz="1333" b="0" i="0">
                <a:solidFill>
                  <a:srgbClr val="CACACA"/>
                </a:solidFill>
                <a:latin typeface="Cambria"/>
                <a:cs typeface="Cambria"/>
              </a:defRPr>
            </a:lvl1pPr>
          </a:lstStyle>
          <a:p>
            <a:pPr marL="50800">
              <a:lnSpc>
                <a:spcPct val="100000"/>
              </a:lnSpc>
              <a:spcBef>
                <a:spcPts val="67"/>
              </a:spcBef>
            </a:pPr>
            <a:fld id="{81D60167-4931-47E6-BA6A-407CBD079E47}" type="slidenum">
              <a:rPr spc="-53"/>
              <a:pPr marL="50800">
                <a:lnSpc>
                  <a:spcPct val="100000"/>
                </a:lnSpc>
                <a:spcBef>
                  <a:spcPts val="67"/>
                </a:spcBef>
              </a:pPr>
              <a:t>‹N°›</a:t>
            </a:fld>
            <a:endParaRPr spc="-53"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609600">
        <a:defRPr>
          <a:latin typeface="+mn-lt"/>
          <a:ea typeface="+mn-ea"/>
          <a:cs typeface="+mn-cs"/>
        </a:defRPr>
      </a:lvl2pPr>
      <a:lvl3pPr marL="1219200">
        <a:defRPr>
          <a:latin typeface="+mn-lt"/>
          <a:ea typeface="+mn-ea"/>
          <a:cs typeface="+mn-cs"/>
        </a:defRPr>
      </a:lvl3pPr>
      <a:lvl4pPr marL="1828800">
        <a:defRPr>
          <a:latin typeface="+mn-lt"/>
          <a:ea typeface="+mn-ea"/>
          <a:cs typeface="+mn-cs"/>
        </a:defRPr>
      </a:lvl4pPr>
      <a:lvl5pPr marL="2438400">
        <a:defRPr>
          <a:latin typeface="+mn-lt"/>
          <a:ea typeface="+mn-ea"/>
          <a:cs typeface="+mn-cs"/>
        </a:defRPr>
      </a:lvl5pPr>
      <a:lvl6pPr marL="3048000">
        <a:defRPr>
          <a:latin typeface="+mn-lt"/>
          <a:ea typeface="+mn-ea"/>
          <a:cs typeface="+mn-cs"/>
        </a:defRPr>
      </a:lvl6pPr>
      <a:lvl7pPr marL="3657600">
        <a:defRPr>
          <a:latin typeface="+mn-lt"/>
          <a:ea typeface="+mn-ea"/>
          <a:cs typeface="+mn-cs"/>
        </a:defRPr>
      </a:lvl7pPr>
      <a:lvl8pPr marL="4267200">
        <a:defRPr>
          <a:latin typeface="+mn-lt"/>
          <a:ea typeface="+mn-ea"/>
          <a:cs typeface="+mn-cs"/>
        </a:defRPr>
      </a:lvl8pPr>
      <a:lvl9pPr marL="4876800">
        <a:defRPr>
          <a:latin typeface="+mn-lt"/>
          <a:ea typeface="+mn-ea"/>
          <a:cs typeface="+mn-cs"/>
        </a:defRPr>
      </a:lvl9pPr>
    </p:bodyStyle>
    <p:otherStyle>
      <a:lvl1pPr marL="0">
        <a:defRPr>
          <a:latin typeface="+mn-lt"/>
          <a:ea typeface="+mn-ea"/>
          <a:cs typeface="+mn-cs"/>
        </a:defRPr>
      </a:lvl1pPr>
      <a:lvl2pPr marL="609600">
        <a:defRPr>
          <a:latin typeface="+mn-lt"/>
          <a:ea typeface="+mn-ea"/>
          <a:cs typeface="+mn-cs"/>
        </a:defRPr>
      </a:lvl2pPr>
      <a:lvl3pPr marL="1219200">
        <a:defRPr>
          <a:latin typeface="+mn-lt"/>
          <a:ea typeface="+mn-ea"/>
          <a:cs typeface="+mn-cs"/>
        </a:defRPr>
      </a:lvl3pPr>
      <a:lvl4pPr marL="1828800">
        <a:defRPr>
          <a:latin typeface="+mn-lt"/>
          <a:ea typeface="+mn-ea"/>
          <a:cs typeface="+mn-cs"/>
        </a:defRPr>
      </a:lvl4pPr>
      <a:lvl5pPr marL="2438400">
        <a:defRPr>
          <a:latin typeface="+mn-lt"/>
          <a:ea typeface="+mn-ea"/>
          <a:cs typeface="+mn-cs"/>
        </a:defRPr>
      </a:lvl5pPr>
      <a:lvl6pPr marL="3048000">
        <a:defRPr>
          <a:latin typeface="+mn-lt"/>
          <a:ea typeface="+mn-ea"/>
          <a:cs typeface="+mn-cs"/>
        </a:defRPr>
      </a:lvl6pPr>
      <a:lvl7pPr marL="3657600">
        <a:defRPr>
          <a:latin typeface="+mn-lt"/>
          <a:ea typeface="+mn-ea"/>
          <a:cs typeface="+mn-cs"/>
        </a:defRPr>
      </a:lvl7pPr>
      <a:lvl8pPr marL="4267200">
        <a:defRPr>
          <a:latin typeface="+mn-lt"/>
          <a:ea typeface="+mn-ea"/>
          <a:cs typeface="+mn-cs"/>
        </a:defRPr>
      </a:lvl8pPr>
      <a:lvl9pPr marL="48768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7474F"/>
          </a:solidFill>
        </p:spPr>
        <p:txBody>
          <a:bodyPr wrap="square" lIns="0" tIns="0" rIns="0" bIns="0" rtlCol="0"/>
          <a:lstStyle/>
          <a:p>
            <a:endParaRPr dirty="0"/>
          </a:p>
        </p:txBody>
      </p:sp>
      <p:sp>
        <p:nvSpPr>
          <p:cNvPr id="2" name="Holder 2"/>
          <p:cNvSpPr>
            <a:spLocks noGrp="1"/>
          </p:cNvSpPr>
          <p:nvPr>
            <p:ph type="title"/>
          </p:nvPr>
        </p:nvSpPr>
        <p:spPr>
          <a:xfrm>
            <a:off x="512967" y="670413"/>
            <a:ext cx="11166067" cy="615553"/>
          </a:xfrm>
          <a:prstGeom prst="rect">
            <a:avLst/>
          </a:prstGeom>
        </p:spPr>
        <p:txBody>
          <a:bodyPr wrap="square" lIns="0" tIns="0" rIns="0" bIns="0">
            <a:spAutoFit/>
          </a:bodyPr>
          <a:lstStyle>
            <a:lvl1pPr>
              <a:defRPr sz="4000" b="0" i="0">
                <a:solidFill>
                  <a:schemeClr val="bg1"/>
                </a:solidFill>
                <a:latin typeface="Calibri"/>
                <a:cs typeface="Calibri"/>
              </a:defRPr>
            </a:lvl1pPr>
          </a:lstStyle>
          <a:p>
            <a:endParaRPr/>
          </a:p>
        </p:txBody>
      </p:sp>
      <p:sp>
        <p:nvSpPr>
          <p:cNvPr id="3" name="Holder 3"/>
          <p:cNvSpPr>
            <a:spLocks noGrp="1"/>
          </p:cNvSpPr>
          <p:nvPr>
            <p:ph type="body" idx="1"/>
          </p:nvPr>
        </p:nvSpPr>
        <p:spPr>
          <a:xfrm>
            <a:off x="1263649" y="1438267"/>
            <a:ext cx="967147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AB8EDCF8-B9EE-4D9B-8088-7F15CEB775F6}" type="datetime1">
              <a:rPr lang="fr-FR" smtClean="0"/>
              <a:pPr/>
              <a:t>08/03/2022</a:t>
            </a:fld>
            <a:endParaRPr lang="en-US" dirty="0"/>
          </a:p>
        </p:txBody>
      </p:sp>
      <p:sp>
        <p:nvSpPr>
          <p:cNvPr id="6" name="Holder 6"/>
          <p:cNvSpPr>
            <a:spLocks noGrp="1"/>
          </p:cNvSpPr>
          <p:nvPr>
            <p:ph type="sldNum" sz="quarter" idx="7"/>
          </p:nvPr>
        </p:nvSpPr>
        <p:spPr>
          <a:xfrm>
            <a:off x="11799323" y="6386399"/>
            <a:ext cx="206587" cy="410241"/>
          </a:xfrm>
          <a:prstGeom prst="rect">
            <a:avLst/>
          </a:prstGeom>
        </p:spPr>
        <p:txBody>
          <a:bodyPr wrap="square" lIns="0" tIns="0" rIns="0" bIns="0">
            <a:spAutoFit/>
          </a:bodyPr>
          <a:lstStyle>
            <a:lvl1pPr>
              <a:defRPr sz="1333" b="0" i="0">
                <a:solidFill>
                  <a:srgbClr val="CACACA"/>
                </a:solidFill>
                <a:latin typeface="Cambria"/>
                <a:cs typeface="Cambria"/>
              </a:defRPr>
            </a:lvl1pPr>
          </a:lstStyle>
          <a:p>
            <a:fld id="{93AE1883-0942-4AA3-9DB2-9C7C3A0314B1}" type="slidenum">
              <a:rPr lang="en-US" smtClean="0"/>
              <a:pPr/>
              <a:t>‹N°›</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Lst>
  <p:transition/>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600" eaLnBrk="1" hangingPunct="1">
        <a:defRPr>
          <a:latin typeface="+mn-lt"/>
          <a:ea typeface="+mn-ea"/>
          <a:cs typeface="+mn-cs"/>
        </a:defRPr>
      </a:lvl2pPr>
      <a:lvl3pPr marL="1219200" eaLnBrk="1" hangingPunct="1">
        <a:defRPr>
          <a:latin typeface="+mn-lt"/>
          <a:ea typeface="+mn-ea"/>
          <a:cs typeface="+mn-cs"/>
        </a:defRPr>
      </a:lvl3pPr>
      <a:lvl4pPr marL="1828800" eaLnBrk="1" hangingPunct="1">
        <a:defRPr>
          <a:latin typeface="+mn-lt"/>
          <a:ea typeface="+mn-ea"/>
          <a:cs typeface="+mn-cs"/>
        </a:defRPr>
      </a:lvl4pPr>
      <a:lvl5pPr marL="2438400" eaLnBrk="1" hangingPunct="1">
        <a:defRPr>
          <a:latin typeface="+mn-lt"/>
          <a:ea typeface="+mn-ea"/>
          <a:cs typeface="+mn-cs"/>
        </a:defRPr>
      </a:lvl5pPr>
      <a:lvl6pPr marL="3048000" eaLnBrk="1" hangingPunct="1">
        <a:defRPr>
          <a:latin typeface="+mn-lt"/>
          <a:ea typeface="+mn-ea"/>
          <a:cs typeface="+mn-cs"/>
        </a:defRPr>
      </a:lvl6pPr>
      <a:lvl7pPr marL="3657600" eaLnBrk="1" hangingPunct="1">
        <a:defRPr>
          <a:latin typeface="+mn-lt"/>
          <a:ea typeface="+mn-ea"/>
          <a:cs typeface="+mn-cs"/>
        </a:defRPr>
      </a:lvl7pPr>
      <a:lvl8pPr marL="4267200" eaLnBrk="1" hangingPunct="1">
        <a:defRPr>
          <a:latin typeface="+mn-lt"/>
          <a:ea typeface="+mn-ea"/>
          <a:cs typeface="+mn-cs"/>
        </a:defRPr>
      </a:lvl8pPr>
      <a:lvl9pPr marL="4876800" eaLnBrk="1" hangingPunct="1">
        <a:defRPr>
          <a:latin typeface="+mn-lt"/>
          <a:ea typeface="+mn-ea"/>
          <a:cs typeface="+mn-cs"/>
        </a:defRPr>
      </a:lvl9pPr>
    </p:bodyStyle>
    <p:otherStyle>
      <a:lvl1pPr marL="0" eaLnBrk="1" hangingPunct="1">
        <a:defRPr>
          <a:latin typeface="+mn-lt"/>
          <a:ea typeface="+mn-ea"/>
          <a:cs typeface="+mn-cs"/>
        </a:defRPr>
      </a:lvl1pPr>
      <a:lvl2pPr marL="609600" eaLnBrk="1" hangingPunct="1">
        <a:defRPr>
          <a:latin typeface="+mn-lt"/>
          <a:ea typeface="+mn-ea"/>
          <a:cs typeface="+mn-cs"/>
        </a:defRPr>
      </a:lvl2pPr>
      <a:lvl3pPr marL="1219200" eaLnBrk="1" hangingPunct="1">
        <a:defRPr>
          <a:latin typeface="+mn-lt"/>
          <a:ea typeface="+mn-ea"/>
          <a:cs typeface="+mn-cs"/>
        </a:defRPr>
      </a:lvl3pPr>
      <a:lvl4pPr marL="1828800" eaLnBrk="1" hangingPunct="1">
        <a:defRPr>
          <a:latin typeface="+mn-lt"/>
          <a:ea typeface="+mn-ea"/>
          <a:cs typeface="+mn-cs"/>
        </a:defRPr>
      </a:lvl4pPr>
      <a:lvl5pPr marL="2438400" eaLnBrk="1" hangingPunct="1">
        <a:defRPr>
          <a:latin typeface="+mn-lt"/>
          <a:ea typeface="+mn-ea"/>
          <a:cs typeface="+mn-cs"/>
        </a:defRPr>
      </a:lvl5pPr>
      <a:lvl6pPr marL="3048000" eaLnBrk="1" hangingPunct="1">
        <a:defRPr>
          <a:latin typeface="+mn-lt"/>
          <a:ea typeface="+mn-ea"/>
          <a:cs typeface="+mn-cs"/>
        </a:defRPr>
      </a:lvl6pPr>
      <a:lvl7pPr marL="3657600" eaLnBrk="1" hangingPunct="1">
        <a:defRPr>
          <a:latin typeface="+mn-lt"/>
          <a:ea typeface="+mn-ea"/>
          <a:cs typeface="+mn-cs"/>
        </a:defRPr>
      </a:lvl7pPr>
      <a:lvl8pPr marL="4267200" eaLnBrk="1" hangingPunct="1">
        <a:defRPr>
          <a:latin typeface="+mn-lt"/>
          <a:ea typeface="+mn-ea"/>
          <a:cs typeface="+mn-cs"/>
        </a:defRPr>
      </a:lvl8pPr>
      <a:lvl9pPr marL="4876800" eaLnBrk="1" hangingPunct="1">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16" name="bg object 16"/>
          <p:cNvSpPr/>
          <p:nvPr/>
        </p:nvSpPr>
        <p:spPr>
          <a:xfrm>
            <a:off x="0" y="0"/>
            <a:ext cx="12192000" cy="365760"/>
          </a:xfrm>
          <a:custGeom>
            <a:avLst/>
            <a:gdLst/>
            <a:ahLst/>
            <a:cxnLst/>
            <a:rect l="l" t="t" r="r" b="b"/>
            <a:pathLst>
              <a:path w="9144000" h="304800">
                <a:moveTo>
                  <a:pt x="9144000" y="0"/>
                </a:moveTo>
                <a:lnTo>
                  <a:pt x="0" y="0"/>
                </a:lnTo>
                <a:lnTo>
                  <a:pt x="0" y="304800"/>
                </a:lnTo>
                <a:lnTo>
                  <a:pt x="9144000" y="304800"/>
                </a:lnTo>
                <a:lnTo>
                  <a:pt x="9144000" y="0"/>
                </a:lnTo>
                <a:close/>
              </a:path>
            </a:pathLst>
          </a:custGeom>
          <a:solidFill>
            <a:srgbClr val="92A199"/>
          </a:solidFill>
        </p:spPr>
        <p:txBody>
          <a:bodyPr wrap="square" lIns="0" tIns="0" rIns="0" bIns="0" rtlCol="0"/>
          <a:lstStyle/>
          <a:p>
            <a:endParaRPr dirty="0"/>
          </a:p>
        </p:txBody>
      </p:sp>
      <p:sp>
        <p:nvSpPr>
          <p:cNvPr id="2" name="Holder 2"/>
          <p:cNvSpPr>
            <a:spLocks noGrp="1"/>
          </p:cNvSpPr>
          <p:nvPr>
            <p:ph type="title"/>
          </p:nvPr>
        </p:nvSpPr>
        <p:spPr>
          <a:xfrm>
            <a:off x="2624157" y="2717384"/>
            <a:ext cx="6943683" cy="886397"/>
          </a:xfrm>
          <a:prstGeom prst="rect">
            <a:avLst/>
          </a:prstGeom>
        </p:spPr>
        <p:txBody>
          <a:bodyPr wrap="square" lIns="0" tIns="0" rIns="0" bIns="0">
            <a:spAutoFit/>
          </a:bodyPr>
          <a:lstStyle>
            <a:lvl1pPr>
              <a:defRPr sz="5760" b="0" i="0">
                <a:solidFill>
                  <a:srgbClr val="F3F1DC"/>
                </a:solidFill>
                <a:latin typeface="Tahoma"/>
                <a:cs typeface="Tahoma"/>
              </a:defRPr>
            </a:lvl1pPr>
          </a:lstStyle>
          <a:p>
            <a:endParaRPr/>
          </a:p>
        </p:txBody>
      </p:sp>
      <p:sp>
        <p:nvSpPr>
          <p:cNvPr id="3" name="Holder 3"/>
          <p:cNvSpPr>
            <a:spLocks noGrp="1"/>
          </p:cNvSpPr>
          <p:nvPr>
            <p:ph type="body" idx="1"/>
          </p:nvPr>
        </p:nvSpPr>
        <p:spPr>
          <a:xfrm>
            <a:off x="714589" y="1550153"/>
            <a:ext cx="1076282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BF9652C-EBD3-4CC4-95DF-0B3643222583}" type="datetime1">
              <a:rPr lang="fr-FR" smtClean="0"/>
              <a:pPr/>
              <a:t>08/03/2022</a:t>
            </a:fld>
            <a:endParaRPr lang="en-US" dirty="0"/>
          </a:p>
        </p:txBody>
      </p:sp>
      <p:sp>
        <p:nvSpPr>
          <p:cNvPr id="6" name="Holder 6"/>
          <p:cNvSpPr>
            <a:spLocks noGrp="1"/>
          </p:cNvSpPr>
          <p:nvPr>
            <p:ph type="sldNum" sz="quarter" idx="7"/>
          </p:nvPr>
        </p:nvSpPr>
        <p:spPr>
          <a:xfrm>
            <a:off x="11634893" y="6530052"/>
            <a:ext cx="439420" cy="641201"/>
          </a:xfrm>
          <a:prstGeom prst="rect">
            <a:avLst/>
          </a:prstGeom>
        </p:spPr>
        <p:txBody>
          <a:bodyPr wrap="square" lIns="0" tIns="0" rIns="0" bIns="0">
            <a:spAutoFit/>
          </a:bodyPr>
          <a:lstStyle>
            <a:lvl1pPr>
              <a:defRPr sz="2160" b="0" i="0">
                <a:solidFill>
                  <a:srgbClr val="292934"/>
                </a:solidFill>
                <a:latin typeface="Tahoma"/>
                <a:cs typeface="Tahoma"/>
              </a:defRPr>
            </a:lvl1pPr>
          </a:lstStyle>
          <a:p>
            <a:pPr marL="45720">
              <a:lnSpc>
                <a:spcPts val="2508"/>
              </a:lnSpc>
            </a:pPr>
            <a:fld id="{81D60167-4931-47E6-BA6A-407CBD079E47}" type="slidenum">
              <a:rPr spc="18"/>
              <a:pPr marL="45720">
                <a:lnSpc>
                  <a:spcPts val="2508"/>
                </a:lnSpc>
              </a:pPr>
              <a:t>‹N°›</a:t>
            </a:fld>
            <a:endParaRPr spc="18" dirty="0"/>
          </a:p>
        </p:txBody>
      </p:sp>
    </p:spTree>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transition/>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548640" eaLnBrk="1" hangingPunct="1">
        <a:defRPr>
          <a:latin typeface="+mn-lt"/>
          <a:ea typeface="+mn-ea"/>
          <a:cs typeface="+mn-cs"/>
        </a:defRPr>
      </a:lvl2pPr>
      <a:lvl3pPr marL="1097280" eaLnBrk="1" hangingPunct="1">
        <a:defRPr>
          <a:latin typeface="+mn-lt"/>
          <a:ea typeface="+mn-ea"/>
          <a:cs typeface="+mn-cs"/>
        </a:defRPr>
      </a:lvl3pPr>
      <a:lvl4pPr marL="1645920" eaLnBrk="1" hangingPunct="1">
        <a:defRPr>
          <a:latin typeface="+mn-lt"/>
          <a:ea typeface="+mn-ea"/>
          <a:cs typeface="+mn-cs"/>
        </a:defRPr>
      </a:lvl4pPr>
      <a:lvl5pPr marL="2194560" eaLnBrk="1" hangingPunct="1">
        <a:defRPr>
          <a:latin typeface="+mn-lt"/>
          <a:ea typeface="+mn-ea"/>
          <a:cs typeface="+mn-cs"/>
        </a:defRPr>
      </a:lvl5pPr>
      <a:lvl6pPr marL="2743200" eaLnBrk="1" hangingPunct="1">
        <a:defRPr>
          <a:latin typeface="+mn-lt"/>
          <a:ea typeface="+mn-ea"/>
          <a:cs typeface="+mn-cs"/>
        </a:defRPr>
      </a:lvl6pPr>
      <a:lvl7pPr marL="3291840" eaLnBrk="1" hangingPunct="1">
        <a:defRPr>
          <a:latin typeface="+mn-lt"/>
          <a:ea typeface="+mn-ea"/>
          <a:cs typeface="+mn-cs"/>
        </a:defRPr>
      </a:lvl7pPr>
      <a:lvl8pPr marL="3840480" eaLnBrk="1" hangingPunct="1">
        <a:defRPr>
          <a:latin typeface="+mn-lt"/>
          <a:ea typeface="+mn-ea"/>
          <a:cs typeface="+mn-cs"/>
        </a:defRPr>
      </a:lvl8pPr>
      <a:lvl9pPr marL="4389120" eaLnBrk="1" hangingPunct="1">
        <a:defRPr>
          <a:latin typeface="+mn-lt"/>
          <a:ea typeface="+mn-ea"/>
          <a:cs typeface="+mn-cs"/>
        </a:defRPr>
      </a:lvl9pPr>
    </p:bodyStyle>
    <p:otherStyle>
      <a:lvl1pPr marL="0" eaLnBrk="1" hangingPunct="1">
        <a:defRPr>
          <a:latin typeface="+mn-lt"/>
          <a:ea typeface="+mn-ea"/>
          <a:cs typeface="+mn-cs"/>
        </a:defRPr>
      </a:lvl1pPr>
      <a:lvl2pPr marL="548640" eaLnBrk="1" hangingPunct="1">
        <a:defRPr>
          <a:latin typeface="+mn-lt"/>
          <a:ea typeface="+mn-ea"/>
          <a:cs typeface="+mn-cs"/>
        </a:defRPr>
      </a:lvl2pPr>
      <a:lvl3pPr marL="1097280" eaLnBrk="1" hangingPunct="1">
        <a:defRPr>
          <a:latin typeface="+mn-lt"/>
          <a:ea typeface="+mn-ea"/>
          <a:cs typeface="+mn-cs"/>
        </a:defRPr>
      </a:lvl3pPr>
      <a:lvl4pPr marL="1645920" eaLnBrk="1" hangingPunct="1">
        <a:defRPr>
          <a:latin typeface="+mn-lt"/>
          <a:ea typeface="+mn-ea"/>
          <a:cs typeface="+mn-cs"/>
        </a:defRPr>
      </a:lvl4pPr>
      <a:lvl5pPr marL="2194560" eaLnBrk="1" hangingPunct="1">
        <a:defRPr>
          <a:latin typeface="+mn-lt"/>
          <a:ea typeface="+mn-ea"/>
          <a:cs typeface="+mn-cs"/>
        </a:defRPr>
      </a:lvl5pPr>
      <a:lvl6pPr marL="2743200" eaLnBrk="1" hangingPunct="1">
        <a:defRPr>
          <a:latin typeface="+mn-lt"/>
          <a:ea typeface="+mn-ea"/>
          <a:cs typeface="+mn-cs"/>
        </a:defRPr>
      </a:lvl6pPr>
      <a:lvl7pPr marL="3291840" eaLnBrk="1" hangingPunct="1">
        <a:defRPr>
          <a:latin typeface="+mn-lt"/>
          <a:ea typeface="+mn-ea"/>
          <a:cs typeface="+mn-cs"/>
        </a:defRPr>
      </a:lvl7pPr>
      <a:lvl8pPr marL="3840480" eaLnBrk="1" hangingPunct="1">
        <a:defRPr>
          <a:latin typeface="+mn-lt"/>
          <a:ea typeface="+mn-ea"/>
          <a:cs typeface="+mn-cs"/>
        </a:defRPr>
      </a:lvl8pPr>
      <a:lvl9pPr marL="4389120" eaLnBrk="1" hangingPunct="1">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09600" y="6356353"/>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1FB6F2-45CE-4222-9975-07B963ED5E7E}" type="datetime1">
              <a:rPr lang="fr-FR" smtClean="0"/>
              <a:pPr/>
              <a:t>08/03/2022</a:t>
            </a:fld>
            <a:endParaRPr lang="en-US" dirty="0"/>
          </a:p>
        </p:txBody>
      </p:sp>
      <p:sp>
        <p:nvSpPr>
          <p:cNvPr id="22" name="Espace réservé du pied de page 21"/>
          <p:cNvSpPr>
            <a:spLocks noGrp="1"/>
          </p:cNvSpPr>
          <p:nvPr>
            <p:ph type="ftr" sz="quarter" idx="3"/>
          </p:nvPr>
        </p:nvSpPr>
        <p:spPr>
          <a:xfrm>
            <a:off x="3556000" y="6356353"/>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Espace réservé du numéro de diapositive 17"/>
          <p:cNvSpPr>
            <a:spLocks noGrp="1"/>
          </p:cNvSpPr>
          <p:nvPr>
            <p:ph type="sldNum" sz="quarter" idx="4"/>
          </p:nvPr>
        </p:nvSpPr>
        <p:spPr>
          <a:xfrm>
            <a:off x="10566400" y="6356353"/>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AE1883-0942-4AA3-9DB2-9C7C3A0314B1}" type="slidenum">
              <a:rPr lang="en-US" smtClean="0"/>
              <a:pPr/>
              <a:t>‹N°›</a:t>
            </a:fld>
            <a:endParaRPr lang="en-US" dirty="0"/>
          </a:p>
        </p:txBody>
      </p:sp>
      <p:grpSp>
        <p:nvGrpSpPr>
          <p:cNvPr id="2" name="Groupe 1"/>
          <p:cNvGrpSpPr/>
          <p:nvPr/>
        </p:nvGrpSpPr>
        <p:grpSpPr>
          <a:xfrm>
            <a:off x="-25356" y="202408"/>
            <a:ext cx="12240731"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3E6F9AA-D1CA-41C6-8F9B-2C9DB9A4D126}" type="datetime1">
              <a:rPr lang="fr-FR" smtClean="0"/>
              <a:pPr/>
              <a:t>08/03/2022</a:t>
            </a:fld>
            <a:endParaRPr lang="en-US" dirty="0"/>
          </a:p>
        </p:txBody>
      </p:sp>
      <p:sp>
        <p:nvSpPr>
          <p:cNvPr id="22" name="Espace réservé du pied de page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Espace réservé du numéro de diapositive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AE1883-0942-4AA3-9DB2-9C7C3A0314B1}" type="slidenum">
              <a:rPr lang="en-US" smtClean="0"/>
              <a:pPr/>
              <a:t>‹N°›</a:t>
            </a:fld>
            <a:endParaRPr lang="en-US" dirty="0"/>
          </a:p>
        </p:txBody>
      </p:sp>
      <p:grpSp>
        <p:nvGrpSpPr>
          <p:cNvPr id="2" name="Groupe 1"/>
          <p:cNvGrpSpPr/>
          <p:nvPr/>
        </p:nvGrpSpPr>
        <p:grpSpPr>
          <a:xfrm>
            <a:off x="-25356" y="202408"/>
            <a:ext cx="12240731"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microsoft.com/office/2007/relationships/hdphoto" Target="../media/image12.wdp"/><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https://ocdsp7-webapp.azurewebsites.net/" TargetMode="External"/><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hyperlink" Target="https://credit-risk-dashboard.herokuapp.com/" TargetMode="External"/><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hyperlink" Target="https://youtu.be/X8Awv1xasEw" TargetMode="External"/><Relationship Id="rId1" Type="http://schemas.openxmlformats.org/officeDocument/2006/relationships/slideLayout" Target="../slideLayouts/slideLayout17.xml"/><Relationship Id="rId4" Type="http://schemas.openxmlformats.org/officeDocument/2006/relationships/image" Target="../media/image5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microsoft.com/office/2007/relationships/hdphoto" Target="../media/image27.wdp"/><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home-credit-default-risk/data"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11" Type="http://schemas.openxmlformats.org/officeDocument/2006/relationships/image" Target="../media/image11.png"/><Relationship Id="rId5" Type="http://schemas.openxmlformats.org/officeDocument/2006/relationships/diagramColors" Target="../diagrams/colors2.xml"/><Relationship Id="rId10" Type="http://schemas.openxmlformats.org/officeDocument/2006/relationships/image" Target="../media/image10.png"/><Relationship Id="rId4" Type="http://schemas.openxmlformats.org/officeDocument/2006/relationships/diagramQuickStyle" Target="../diagrams/quickStyle2.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59496" y="1124744"/>
            <a:ext cx="9361040" cy="1494426"/>
          </a:xfrm>
          <a:prstGeom prst="rect">
            <a:avLst/>
          </a:prstGeom>
        </p:spPr>
        <p:txBody>
          <a:bodyPr vert="horz" wrap="square" lIns="0" tIns="16933" rIns="0" bIns="0" rtlCol="0">
            <a:spAutoFit/>
          </a:bodyPr>
          <a:lstStyle/>
          <a:p>
            <a:pPr marL="16933">
              <a:lnSpc>
                <a:spcPct val="100000"/>
              </a:lnSpc>
              <a:spcBef>
                <a:spcPts val="133"/>
              </a:spcBef>
            </a:pPr>
            <a:r>
              <a:rPr sz="9600" spc="-380" dirty="0"/>
              <a:t>Soutenance</a:t>
            </a:r>
            <a:r>
              <a:rPr sz="9600" spc="13" dirty="0"/>
              <a:t> </a:t>
            </a:r>
            <a:r>
              <a:rPr sz="9600" spc="-300" dirty="0"/>
              <a:t>Projet</a:t>
            </a:r>
            <a:r>
              <a:rPr sz="9600" spc="13" dirty="0"/>
              <a:t> </a:t>
            </a:r>
            <a:r>
              <a:rPr sz="9600" spc="-773" dirty="0"/>
              <a:t>7</a:t>
            </a:r>
          </a:p>
        </p:txBody>
      </p:sp>
      <p:sp>
        <p:nvSpPr>
          <p:cNvPr id="3" name="object 3"/>
          <p:cNvSpPr txBox="1"/>
          <p:nvPr/>
        </p:nvSpPr>
        <p:spPr>
          <a:xfrm>
            <a:off x="4223792" y="4797152"/>
            <a:ext cx="4320480" cy="632651"/>
          </a:xfrm>
          <a:prstGeom prst="rect">
            <a:avLst/>
          </a:prstGeom>
        </p:spPr>
        <p:txBody>
          <a:bodyPr vert="horz" wrap="square" lIns="0" tIns="16933" rIns="0" bIns="0" rtlCol="0">
            <a:spAutoFit/>
          </a:bodyPr>
          <a:lstStyle/>
          <a:p>
            <a:pPr marL="16933">
              <a:lnSpc>
                <a:spcPct val="100000"/>
              </a:lnSpc>
              <a:spcBef>
                <a:spcPts val="133"/>
              </a:spcBef>
            </a:pPr>
            <a:r>
              <a:rPr lang="fr-FR" sz="4000" spc="-73" dirty="0" smtClean="0">
                <a:solidFill>
                  <a:srgbClr val="CACACA"/>
                </a:solidFill>
                <a:latin typeface="Cambria"/>
                <a:cs typeface="Cambria"/>
              </a:rPr>
              <a:t>Par Hamadi Zarrouk</a:t>
            </a:r>
            <a:endParaRPr sz="4000" dirty="0">
              <a:latin typeface="Cambria"/>
              <a:cs typeface="Cambria"/>
            </a:endParaRPr>
          </a:p>
        </p:txBody>
      </p:sp>
      <p:pic>
        <p:nvPicPr>
          <p:cNvPr id="4" name="object 4"/>
          <p:cNvPicPr/>
          <p:nvPr/>
        </p:nvPicPr>
        <p:blipFill>
          <a:blip r:embed="rId2" cstate="print"/>
          <a:stretch>
            <a:fillRect/>
          </a:stretch>
        </p:blipFill>
        <p:spPr>
          <a:xfrm>
            <a:off x="11135201" y="0"/>
            <a:ext cx="1056799" cy="1056799"/>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CA075CE-414F-4957-AEE8-26EDD940A139}"/>
              </a:ext>
            </a:extLst>
          </p:cNvPr>
          <p:cNvPicPr/>
          <p:nvPr/>
        </p:nvPicPr>
        <p:blipFill>
          <a:blip r:embed="rId2" cstate="print"/>
          <a:stretch>
            <a:fillRect/>
          </a:stretch>
        </p:blipFill>
        <p:spPr>
          <a:xfrm>
            <a:off x="1502230" y="839756"/>
            <a:ext cx="9414587" cy="5943600"/>
          </a:xfrm>
          <a:prstGeom prst="rect">
            <a:avLst/>
          </a:prstGeom>
        </p:spPr>
      </p:pic>
      <p:sp>
        <p:nvSpPr>
          <p:cNvPr id="5"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C17CC7C-FFA4-46F4-8191-9C5B5F1133F6}"/>
              </a:ext>
            </a:extLst>
          </p:cNvPr>
          <p:cNvSpPr txBox="1"/>
          <p:nvPr/>
        </p:nvSpPr>
        <p:spPr>
          <a:xfrm>
            <a:off x="2495600" y="0"/>
            <a:ext cx="7416824" cy="87505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PRESENTATION DES DONNEES</a:t>
            </a:r>
          </a:p>
        </p:txBody>
      </p:sp>
      <p:sp>
        <p:nvSpPr>
          <p:cNvPr id="6" name="Rectangle : coins arrondis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DFEE8B1-123A-450F-B022-190380A68E4F}"/>
              </a:ext>
            </a:extLst>
          </p:cNvPr>
          <p:cNvSpPr/>
          <p:nvPr/>
        </p:nvSpPr>
        <p:spPr>
          <a:xfrm>
            <a:off x="7147983" y="1063690"/>
            <a:ext cx="2114550" cy="697377"/>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u="sng" dirty="0"/>
              <a:t>Application train : </a:t>
            </a:r>
          </a:p>
          <a:p>
            <a:pPr algn="ctr"/>
            <a:r>
              <a:rPr lang="fr-FR" sz="1200" dirty="0"/>
              <a:t>307511 lignes</a:t>
            </a:r>
          </a:p>
          <a:p>
            <a:pPr algn="ctr"/>
            <a:r>
              <a:rPr lang="fr-FR" sz="1200" dirty="0"/>
              <a:t>122 colonnes</a:t>
            </a:r>
          </a:p>
        </p:txBody>
      </p:sp>
      <p:sp>
        <p:nvSpPr>
          <p:cNvPr id="7" name="Rectangle : coins arrondis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BFA87E7-3B91-409F-B17E-145662EF990E}"/>
              </a:ext>
            </a:extLst>
          </p:cNvPr>
          <p:cNvSpPr/>
          <p:nvPr/>
        </p:nvSpPr>
        <p:spPr>
          <a:xfrm>
            <a:off x="9388473" y="1063690"/>
            <a:ext cx="2114550" cy="697377"/>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u="sng" dirty="0"/>
              <a:t>Application test : </a:t>
            </a:r>
          </a:p>
          <a:p>
            <a:pPr algn="ctr"/>
            <a:r>
              <a:rPr lang="fr-FR" sz="1200" dirty="0"/>
              <a:t>48744 lignes</a:t>
            </a:r>
          </a:p>
          <a:p>
            <a:pPr algn="ctr"/>
            <a:r>
              <a:rPr lang="fr-FR" sz="1200" dirty="0"/>
              <a:t>121 colonnes</a:t>
            </a:r>
          </a:p>
        </p:txBody>
      </p:sp>
      <p:sp>
        <p:nvSpPr>
          <p:cNvPr id="8" name="Rectangle : coins arrondis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7B34406-8FAF-4105-9C34-3359B66F3B3E}"/>
              </a:ext>
            </a:extLst>
          </p:cNvPr>
          <p:cNvSpPr/>
          <p:nvPr/>
        </p:nvSpPr>
        <p:spPr>
          <a:xfrm>
            <a:off x="10890248" y="1556313"/>
            <a:ext cx="1225550" cy="3471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u="sng" dirty="0"/>
              <a:t>Pas de target</a:t>
            </a:r>
            <a:endParaRPr lang="fr-FR" sz="1200" dirty="0"/>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0497796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2495600" y="332656"/>
            <a:ext cx="7305294" cy="680186"/>
          </a:xfrm>
          <a:prstGeom prst="rect">
            <a:avLst/>
          </a:prstGeom>
        </p:spPr>
        <p:txBody>
          <a:bodyPr vert="horz" wrap="square" lIns="0" tIns="15240" rIns="0" bIns="0" rtlCol="0">
            <a:spAutoFit/>
          </a:bodyPr>
          <a:lstStyle/>
          <a:p>
            <a:pPr marL="15240">
              <a:lnSpc>
                <a:spcPct val="100000"/>
              </a:lnSpc>
              <a:spcBef>
                <a:spcPts val="120"/>
              </a:spcBef>
            </a:pPr>
            <a:r>
              <a:rPr sz="4320" spc="174" dirty="0">
                <a:solidFill>
                  <a:srgbClr val="D2523B"/>
                </a:solidFill>
              </a:rPr>
              <a:t>U</a:t>
            </a:r>
            <a:r>
              <a:rPr sz="4320" spc="-12" dirty="0">
                <a:solidFill>
                  <a:srgbClr val="D2523B"/>
                </a:solidFill>
              </a:rPr>
              <a:t>n</a:t>
            </a:r>
            <a:r>
              <a:rPr sz="4320" spc="-396" dirty="0">
                <a:solidFill>
                  <a:srgbClr val="D2523B"/>
                </a:solidFill>
              </a:rPr>
              <a:t> </a:t>
            </a:r>
            <a:r>
              <a:rPr sz="4320" spc="-372" dirty="0">
                <a:solidFill>
                  <a:srgbClr val="D2523B"/>
                </a:solidFill>
              </a:rPr>
              <a:t>j</a:t>
            </a:r>
            <a:r>
              <a:rPr sz="4320" spc="12" dirty="0">
                <a:solidFill>
                  <a:srgbClr val="D2523B"/>
                </a:solidFill>
              </a:rPr>
              <a:t>e</a:t>
            </a:r>
            <a:r>
              <a:rPr sz="4320" spc="-12" dirty="0">
                <a:solidFill>
                  <a:srgbClr val="D2523B"/>
                </a:solidFill>
              </a:rPr>
              <a:t>u</a:t>
            </a:r>
            <a:r>
              <a:rPr sz="4320" spc="-414" dirty="0">
                <a:solidFill>
                  <a:srgbClr val="D2523B"/>
                </a:solidFill>
              </a:rPr>
              <a:t> </a:t>
            </a:r>
            <a:r>
              <a:rPr sz="4320" spc="-102" dirty="0">
                <a:solidFill>
                  <a:srgbClr val="D2523B"/>
                </a:solidFill>
              </a:rPr>
              <a:t>d</a:t>
            </a:r>
            <a:r>
              <a:rPr sz="4320" spc="126" dirty="0">
                <a:solidFill>
                  <a:srgbClr val="D2523B"/>
                </a:solidFill>
              </a:rPr>
              <a:t>e</a:t>
            </a:r>
            <a:r>
              <a:rPr sz="4320" spc="-414" dirty="0">
                <a:solidFill>
                  <a:srgbClr val="D2523B"/>
                </a:solidFill>
              </a:rPr>
              <a:t> </a:t>
            </a:r>
            <a:r>
              <a:rPr sz="4320" spc="-102" dirty="0">
                <a:solidFill>
                  <a:srgbClr val="D2523B"/>
                </a:solidFill>
              </a:rPr>
              <a:t>d</a:t>
            </a:r>
            <a:r>
              <a:rPr sz="4320" spc="-60" dirty="0">
                <a:solidFill>
                  <a:srgbClr val="D2523B"/>
                </a:solidFill>
              </a:rPr>
              <a:t>o</a:t>
            </a:r>
            <a:r>
              <a:rPr sz="4320" spc="-126" dirty="0">
                <a:solidFill>
                  <a:srgbClr val="D2523B"/>
                </a:solidFill>
              </a:rPr>
              <a:t>nn</a:t>
            </a:r>
            <a:r>
              <a:rPr sz="4320" spc="12" dirty="0">
                <a:solidFill>
                  <a:srgbClr val="D2523B"/>
                </a:solidFill>
              </a:rPr>
              <a:t>é</a:t>
            </a:r>
            <a:r>
              <a:rPr sz="4320" dirty="0">
                <a:solidFill>
                  <a:srgbClr val="D2523B"/>
                </a:solidFill>
              </a:rPr>
              <a:t>e</a:t>
            </a:r>
            <a:r>
              <a:rPr sz="4320" spc="228" dirty="0">
                <a:solidFill>
                  <a:srgbClr val="D2523B"/>
                </a:solidFill>
              </a:rPr>
              <a:t>s</a:t>
            </a:r>
            <a:r>
              <a:rPr sz="4320" spc="-432" dirty="0">
                <a:solidFill>
                  <a:srgbClr val="D2523B"/>
                </a:solidFill>
              </a:rPr>
              <a:t> </a:t>
            </a:r>
            <a:r>
              <a:rPr sz="4320" spc="-102" dirty="0">
                <a:solidFill>
                  <a:srgbClr val="D2523B"/>
                </a:solidFill>
              </a:rPr>
              <a:t>d</a:t>
            </a:r>
            <a:r>
              <a:rPr sz="4320" spc="12" dirty="0">
                <a:solidFill>
                  <a:srgbClr val="D2523B"/>
                </a:solidFill>
              </a:rPr>
              <a:t>é</a:t>
            </a:r>
            <a:r>
              <a:rPr sz="4320" spc="108" dirty="0">
                <a:solidFill>
                  <a:srgbClr val="D2523B"/>
                </a:solidFill>
              </a:rPr>
              <a:t>s</a:t>
            </a:r>
            <a:r>
              <a:rPr sz="4320" spc="12" dirty="0">
                <a:solidFill>
                  <a:srgbClr val="D2523B"/>
                </a:solidFill>
              </a:rPr>
              <a:t>é</a:t>
            </a:r>
            <a:r>
              <a:rPr sz="4320" spc="-102" dirty="0">
                <a:solidFill>
                  <a:srgbClr val="D2523B"/>
                </a:solidFill>
              </a:rPr>
              <a:t>q</a:t>
            </a:r>
            <a:r>
              <a:rPr sz="4320" spc="-137" dirty="0">
                <a:solidFill>
                  <a:srgbClr val="D2523B"/>
                </a:solidFill>
              </a:rPr>
              <a:t>ui</a:t>
            </a:r>
            <a:r>
              <a:rPr sz="4320" spc="-156" dirty="0">
                <a:solidFill>
                  <a:srgbClr val="D2523B"/>
                </a:solidFill>
              </a:rPr>
              <a:t>li</a:t>
            </a:r>
            <a:r>
              <a:rPr sz="4320" spc="-102" dirty="0">
                <a:solidFill>
                  <a:srgbClr val="D2523B"/>
                </a:solidFill>
              </a:rPr>
              <a:t>b</a:t>
            </a:r>
            <a:r>
              <a:rPr sz="4320" spc="-252" dirty="0">
                <a:solidFill>
                  <a:srgbClr val="D2523B"/>
                </a:solidFill>
              </a:rPr>
              <a:t>r</a:t>
            </a:r>
            <a:r>
              <a:rPr sz="4320" spc="126" dirty="0">
                <a:solidFill>
                  <a:srgbClr val="D2523B"/>
                </a:solidFill>
              </a:rPr>
              <a:t>é</a:t>
            </a:r>
            <a:endParaRPr sz="4320" dirty="0"/>
          </a:p>
        </p:txBody>
      </p:sp>
      <p:sp>
        <p:nvSpPr>
          <p:cNvPr id="4" name="object 4"/>
          <p:cNvSpPr txBox="1"/>
          <p:nvPr/>
        </p:nvSpPr>
        <p:spPr>
          <a:xfrm>
            <a:off x="1271464" y="1124744"/>
            <a:ext cx="7691628" cy="1084326"/>
          </a:xfrm>
          <a:prstGeom prst="rect">
            <a:avLst/>
          </a:prstGeom>
        </p:spPr>
        <p:txBody>
          <a:bodyPr vert="horz" wrap="square" lIns="0" tIns="102870" rIns="0" bIns="0" rtlCol="0">
            <a:spAutoFit/>
          </a:bodyPr>
          <a:lstStyle/>
          <a:p>
            <a:pPr marL="234696" indent="-219456">
              <a:lnSpc>
                <a:spcPct val="100000"/>
              </a:lnSpc>
              <a:spcBef>
                <a:spcPts val="810"/>
              </a:spcBef>
              <a:buClr>
                <a:srgbClr val="92A199"/>
              </a:buClr>
              <a:buSzPct val="85416"/>
              <a:buChar char="•"/>
              <a:tabLst>
                <a:tab pos="234696" algn="l"/>
              </a:tabLst>
            </a:pPr>
            <a:r>
              <a:rPr sz="2880" spc="30" dirty="0" smtClean="0">
                <a:solidFill>
                  <a:srgbClr val="292934"/>
                </a:solidFill>
                <a:latin typeface="Tahoma"/>
                <a:cs typeface="Tahoma"/>
              </a:rPr>
              <a:t>9</a:t>
            </a:r>
            <a:r>
              <a:rPr lang="fr-FR" sz="2880" spc="30" dirty="0" smtClean="0">
                <a:solidFill>
                  <a:srgbClr val="292934"/>
                </a:solidFill>
                <a:latin typeface="Tahoma"/>
                <a:cs typeface="Tahoma"/>
              </a:rPr>
              <a:t>2</a:t>
            </a:r>
            <a:r>
              <a:rPr sz="2880" spc="-108" dirty="0" smtClean="0">
                <a:solidFill>
                  <a:srgbClr val="292934"/>
                </a:solidFill>
                <a:latin typeface="Tahoma"/>
                <a:cs typeface="Tahoma"/>
              </a:rPr>
              <a:t> </a:t>
            </a:r>
            <a:r>
              <a:rPr sz="2880" spc="-252" dirty="0">
                <a:solidFill>
                  <a:srgbClr val="292934"/>
                </a:solidFill>
                <a:latin typeface="Tahoma"/>
                <a:cs typeface="Tahoma"/>
              </a:rPr>
              <a:t>%</a:t>
            </a:r>
            <a:r>
              <a:rPr sz="2880" spc="-102" dirty="0">
                <a:solidFill>
                  <a:srgbClr val="292934"/>
                </a:solidFill>
                <a:latin typeface="Tahoma"/>
                <a:cs typeface="Tahoma"/>
              </a:rPr>
              <a:t> </a:t>
            </a:r>
            <a:r>
              <a:rPr sz="2880" spc="48" dirty="0">
                <a:solidFill>
                  <a:srgbClr val="292934"/>
                </a:solidFill>
                <a:latin typeface="Tahoma"/>
                <a:cs typeface="Tahoma"/>
              </a:rPr>
              <a:t>d</a:t>
            </a:r>
            <a:r>
              <a:rPr sz="2880" spc="24" dirty="0">
                <a:solidFill>
                  <a:srgbClr val="292934"/>
                </a:solidFill>
                <a:latin typeface="Tahoma"/>
                <a:cs typeface="Tahoma"/>
              </a:rPr>
              <a:t>e</a:t>
            </a:r>
            <a:r>
              <a:rPr sz="2880" spc="156" dirty="0">
                <a:solidFill>
                  <a:srgbClr val="292934"/>
                </a:solidFill>
                <a:latin typeface="Tahoma"/>
                <a:cs typeface="Tahoma"/>
              </a:rPr>
              <a:t>s</a:t>
            </a:r>
            <a:r>
              <a:rPr sz="2880" spc="-90" dirty="0">
                <a:solidFill>
                  <a:srgbClr val="292934"/>
                </a:solidFill>
                <a:latin typeface="Tahoma"/>
                <a:cs typeface="Tahoma"/>
              </a:rPr>
              <a:t> </a:t>
            </a:r>
            <a:r>
              <a:rPr sz="2880" spc="24" dirty="0">
                <a:solidFill>
                  <a:srgbClr val="292934"/>
                </a:solidFill>
                <a:latin typeface="Tahoma"/>
                <a:cs typeface="Tahoma"/>
              </a:rPr>
              <a:t>cl</a:t>
            </a:r>
            <a:r>
              <a:rPr sz="2880" dirty="0">
                <a:solidFill>
                  <a:srgbClr val="292934"/>
                </a:solidFill>
                <a:latin typeface="Tahoma"/>
                <a:cs typeface="Tahoma"/>
              </a:rPr>
              <a:t>i</a:t>
            </a:r>
            <a:r>
              <a:rPr sz="2880" spc="36" dirty="0">
                <a:solidFill>
                  <a:srgbClr val="292934"/>
                </a:solidFill>
                <a:latin typeface="Tahoma"/>
                <a:cs typeface="Tahoma"/>
              </a:rPr>
              <a:t>e</a:t>
            </a:r>
            <a:r>
              <a:rPr sz="2880" spc="30" dirty="0">
                <a:solidFill>
                  <a:srgbClr val="292934"/>
                </a:solidFill>
                <a:latin typeface="Tahoma"/>
                <a:cs typeface="Tahoma"/>
              </a:rPr>
              <a:t>n</a:t>
            </a:r>
            <a:r>
              <a:rPr sz="2880" spc="-6" dirty="0">
                <a:solidFill>
                  <a:srgbClr val="292934"/>
                </a:solidFill>
                <a:latin typeface="Tahoma"/>
                <a:cs typeface="Tahoma"/>
              </a:rPr>
              <a:t>ts</a:t>
            </a:r>
            <a:r>
              <a:rPr sz="2880" spc="-84" dirty="0">
                <a:solidFill>
                  <a:srgbClr val="292934"/>
                </a:solidFill>
                <a:latin typeface="Tahoma"/>
                <a:cs typeface="Tahoma"/>
              </a:rPr>
              <a:t> </a:t>
            </a:r>
            <a:r>
              <a:rPr sz="2880" spc="-6" dirty="0">
                <a:solidFill>
                  <a:srgbClr val="292934"/>
                </a:solidFill>
                <a:latin typeface="Tahoma"/>
                <a:cs typeface="Tahoma"/>
              </a:rPr>
              <a:t>régu</a:t>
            </a:r>
            <a:r>
              <a:rPr sz="2880" spc="-24" dirty="0">
                <a:solidFill>
                  <a:srgbClr val="292934"/>
                </a:solidFill>
                <a:latin typeface="Tahoma"/>
                <a:cs typeface="Tahoma"/>
              </a:rPr>
              <a:t>l</a:t>
            </a:r>
            <a:r>
              <a:rPr sz="2880" spc="18" dirty="0">
                <a:solidFill>
                  <a:srgbClr val="292934"/>
                </a:solidFill>
                <a:latin typeface="Tahoma"/>
                <a:cs typeface="Tahoma"/>
              </a:rPr>
              <a:t>i</a:t>
            </a:r>
            <a:r>
              <a:rPr sz="2880" spc="36" dirty="0">
                <a:solidFill>
                  <a:srgbClr val="292934"/>
                </a:solidFill>
                <a:latin typeface="Tahoma"/>
                <a:cs typeface="Tahoma"/>
              </a:rPr>
              <a:t>ers</a:t>
            </a:r>
            <a:endParaRPr sz="2880" dirty="0">
              <a:latin typeface="Tahoma"/>
              <a:cs typeface="Tahoma"/>
            </a:endParaRPr>
          </a:p>
          <a:p>
            <a:pPr marL="234696" indent="-219456">
              <a:lnSpc>
                <a:spcPct val="100000"/>
              </a:lnSpc>
              <a:spcBef>
                <a:spcPts val="696"/>
              </a:spcBef>
              <a:buClr>
                <a:srgbClr val="92A199"/>
              </a:buClr>
              <a:buSzPct val="85416"/>
              <a:buChar char="•"/>
              <a:tabLst>
                <a:tab pos="234696" algn="l"/>
              </a:tabLst>
            </a:pPr>
            <a:r>
              <a:rPr lang="fr-FR" sz="2880" spc="24" dirty="0" smtClean="0">
                <a:solidFill>
                  <a:srgbClr val="292934"/>
                </a:solidFill>
                <a:latin typeface="Tahoma"/>
                <a:cs typeface="Tahoma"/>
              </a:rPr>
              <a:t>8</a:t>
            </a:r>
            <a:r>
              <a:rPr sz="2880" spc="-102" dirty="0" smtClean="0">
                <a:solidFill>
                  <a:srgbClr val="292934"/>
                </a:solidFill>
                <a:latin typeface="Tahoma"/>
                <a:cs typeface="Tahoma"/>
              </a:rPr>
              <a:t> </a:t>
            </a:r>
            <a:r>
              <a:rPr sz="2880" spc="-258" dirty="0">
                <a:solidFill>
                  <a:srgbClr val="292934"/>
                </a:solidFill>
                <a:latin typeface="Tahoma"/>
                <a:cs typeface="Tahoma"/>
              </a:rPr>
              <a:t>%</a:t>
            </a:r>
            <a:r>
              <a:rPr sz="2880" spc="-102" dirty="0">
                <a:solidFill>
                  <a:srgbClr val="292934"/>
                </a:solidFill>
                <a:latin typeface="Tahoma"/>
                <a:cs typeface="Tahoma"/>
              </a:rPr>
              <a:t> </a:t>
            </a:r>
            <a:r>
              <a:rPr sz="2880" spc="78" dirty="0">
                <a:solidFill>
                  <a:srgbClr val="292934"/>
                </a:solidFill>
                <a:latin typeface="Tahoma"/>
                <a:cs typeface="Tahoma"/>
              </a:rPr>
              <a:t>des</a:t>
            </a:r>
            <a:r>
              <a:rPr sz="2880" spc="-102" dirty="0">
                <a:solidFill>
                  <a:srgbClr val="292934"/>
                </a:solidFill>
                <a:latin typeface="Tahoma"/>
                <a:cs typeface="Tahoma"/>
              </a:rPr>
              <a:t> </a:t>
            </a:r>
            <a:r>
              <a:rPr sz="2880" spc="24" dirty="0">
                <a:solidFill>
                  <a:srgbClr val="292934"/>
                </a:solidFill>
                <a:latin typeface="Tahoma"/>
                <a:cs typeface="Tahoma"/>
              </a:rPr>
              <a:t>cl</a:t>
            </a:r>
            <a:r>
              <a:rPr sz="2880" dirty="0">
                <a:solidFill>
                  <a:srgbClr val="292934"/>
                </a:solidFill>
                <a:latin typeface="Tahoma"/>
                <a:cs typeface="Tahoma"/>
              </a:rPr>
              <a:t>i</a:t>
            </a:r>
            <a:r>
              <a:rPr sz="2880" spc="18" dirty="0">
                <a:solidFill>
                  <a:srgbClr val="292934"/>
                </a:solidFill>
                <a:latin typeface="Tahoma"/>
                <a:cs typeface="Tahoma"/>
              </a:rPr>
              <a:t>ents</a:t>
            </a:r>
            <a:r>
              <a:rPr sz="2880" spc="-84" dirty="0">
                <a:solidFill>
                  <a:srgbClr val="292934"/>
                </a:solidFill>
                <a:latin typeface="Tahoma"/>
                <a:cs typeface="Tahoma"/>
              </a:rPr>
              <a:t> </a:t>
            </a:r>
            <a:r>
              <a:rPr sz="2880" spc="72" dirty="0">
                <a:solidFill>
                  <a:srgbClr val="292934"/>
                </a:solidFill>
                <a:latin typeface="Tahoma"/>
                <a:cs typeface="Tahoma"/>
              </a:rPr>
              <a:t>avec</a:t>
            </a:r>
            <a:r>
              <a:rPr sz="2880" spc="-102" dirty="0">
                <a:solidFill>
                  <a:srgbClr val="292934"/>
                </a:solidFill>
                <a:latin typeface="Tahoma"/>
                <a:cs typeface="Tahoma"/>
              </a:rPr>
              <a:t> </a:t>
            </a:r>
            <a:r>
              <a:rPr sz="2880" spc="78" dirty="0">
                <a:solidFill>
                  <a:srgbClr val="292934"/>
                </a:solidFill>
                <a:latin typeface="Tahoma"/>
                <a:cs typeface="Tahoma"/>
              </a:rPr>
              <a:t>des</a:t>
            </a:r>
            <a:r>
              <a:rPr sz="2880" spc="-102" dirty="0">
                <a:solidFill>
                  <a:srgbClr val="292934"/>
                </a:solidFill>
                <a:latin typeface="Tahoma"/>
                <a:cs typeface="Tahoma"/>
              </a:rPr>
              <a:t> </a:t>
            </a:r>
            <a:r>
              <a:rPr sz="2880" spc="6" dirty="0">
                <a:solidFill>
                  <a:srgbClr val="292934"/>
                </a:solidFill>
                <a:latin typeface="Tahoma"/>
                <a:cs typeface="Tahoma"/>
              </a:rPr>
              <a:t>défauts</a:t>
            </a:r>
            <a:r>
              <a:rPr sz="2880" spc="-102" dirty="0">
                <a:solidFill>
                  <a:srgbClr val="292934"/>
                </a:solidFill>
                <a:latin typeface="Tahoma"/>
                <a:cs typeface="Tahoma"/>
              </a:rPr>
              <a:t> </a:t>
            </a:r>
            <a:r>
              <a:rPr sz="2880" spc="42" dirty="0">
                <a:solidFill>
                  <a:srgbClr val="292934"/>
                </a:solidFill>
                <a:latin typeface="Tahoma"/>
                <a:cs typeface="Tahoma"/>
              </a:rPr>
              <a:t>de</a:t>
            </a:r>
            <a:r>
              <a:rPr sz="2880" spc="-102" dirty="0">
                <a:solidFill>
                  <a:srgbClr val="292934"/>
                </a:solidFill>
                <a:latin typeface="Tahoma"/>
                <a:cs typeface="Tahoma"/>
              </a:rPr>
              <a:t> </a:t>
            </a:r>
            <a:r>
              <a:rPr sz="2880" spc="6" dirty="0">
                <a:solidFill>
                  <a:srgbClr val="292934"/>
                </a:solidFill>
                <a:latin typeface="Tahoma"/>
                <a:cs typeface="Tahoma"/>
              </a:rPr>
              <a:t>paiement</a:t>
            </a:r>
            <a:endParaRPr sz="2880" dirty="0">
              <a:latin typeface="Tahoma"/>
              <a:cs typeface="Tahoma"/>
            </a:endParaRPr>
          </a:p>
        </p:txBody>
      </p:sp>
      <p:pic>
        <p:nvPicPr>
          <p:cNvPr id="5" name="object 5"/>
          <p:cNvPicPr/>
          <p:nvPr/>
        </p:nvPicPr>
        <p:blipFill>
          <a:blip r:embed="rId2" cstate="print"/>
          <a:stretch>
            <a:fillRect/>
          </a:stretch>
        </p:blipFill>
        <p:spPr>
          <a:xfrm>
            <a:off x="983433" y="2420888"/>
            <a:ext cx="3168352" cy="1963743"/>
          </a:xfrm>
          <a:prstGeom prst="rect">
            <a:avLst/>
          </a:prstGeom>
        </p:spPr>
      </p:pic>
      <p:pic>
        <p:nvPicPr>
          <p:cNvPr id="6" name="object 6"/>
          <p:cNvPicPr/>
          <p:nvPr/>
        </p:nvPicPr>
        <p:blipFill>
          <a:blip r:embed="rId3" cstate="print"/>
          <a:stretch>
            <a:fillRect/>
          </a:stretch>
        </p:blipFill>
        <p:spPr>
          <a:xfrm>
            <a:off x="8256240" y="2348880"/>
            <a:ext cx="2966712" cy="1944227"/>
          </a:xfrm>
          <a:prstGeom prst="rect">
            <a:avLst/>
          </a:prstGeom>
        </p:spPr>
      </p:pic>
      <p:sp>
        <p:nvSpPr>
          <p:cNvPr id="7" name="object 7"/>
          <p:cNvSpPr txBox="1"/>
          <p:nvPr/>
        </p:nvSpPr>
        <p:spPr>
          <a:xfrm>
            <a:off x="1343472" y="4509120"/>
            <a:ext cx="8606790" cy="1874520"/>
          </a:xfrm>
          <a:prstGeom prst="rect">
            <a:avLst/>
          </a:prstGeom>
        </p:spPr>
        <p:txBody>
          <a:bodyPr vert="horz" wrap="square" lIns="0" tIns="15240" rIns="0" bIns="0" rtlCol="0">
            <a:spAutoFit/>
          </a:bodyPr>
          <a:lstStyle/>
          <a:p>
            <a:pPr marL="233934" marR="6096" indent="-219456">
              <a:lnSpc>
                <a:spcPct val="100000"/>
              </a:lnSpc>
              <a:spcBef>
                <a:spcPts val="120"/>
              </a:spcBef>
              <a:buClr>
                <a:srgbClr val="92A199"/>
              </a:buClr>
              <a:buSzPct val="85416"/>
              <a:buChar char="•"/>
              <a:tabLst>
                <a:tab pos="234696" algn="l"/>
              </a:tabLst>
            </a:pPr>
            <a:r>
              <a:rPr sz="2880" spc="66" dirty="0">
                <a:solidFill>
                  <a:srgbClr val="292934"/>
                </a:solidFill>
                <a:latin typeface="Tahoma"/>
                <a:cs typeface="Tahoma"/>
              </a:rPr>
              <a:t>Modè</a:t>
            </a:r>
            <a:r>
              <a:rPr sz="2880" spc="12" dirty="0">
                <a:solidFill>
                  <a:srgbClr val="292934"/>
                </a:solidFill>
                <a:latin typeface="Tahoma"/>
                <a:cs typeface="Tahoma"/>
              </a:rPr>
              <a:t>l</a:t>
            </a:r>
            <a:r>
              <a:rPr sz="2880" spc="84" dirty="0">
                <a:solidFill>
                  <a:srgbClr val="292934"/>
                </a:solidFill>
                <a:latin typeface="Tahoma"/>
                <a:cs typeface="Tahoma"/>
              </a:rPr>
              <a:t>e</a:t>
            </a:r>
            <a:r>
              <a:rPr sz="2880" spc="-90" dirty="0">
                <a:solidFill>
                  <a:srgbClr val="292934"/>
                </a:solidFill>
                <a:latin typeface="Tahoma"/>
                <a:cs typeface="Tahoma"/>
              </a:rPr>
              <a:t> </a:t>
            </a:r>
            <a:r>
              <a:rPr sz="2880" spc="137" dirty="0">
                <a:solidFill>
                  <a:srgbClr val="292934"/>
                </a:solidFill>
                <a:latin typeface="Tahoma"/>
                <a:cs typeface="Tahoma"/>
              </a:rPr>
              <a:t>N</a:t>
            </a:r>
            <a:r>
              <a:rPr sz="2880" spc="96" dirty="0">
                <a:solidFill>
                  <a:srgbClr val="292934"/>
                </a:solidFill>
                <a:latin typeface="Tahoma"/>
                <a:cs typeface="Tahoma"/>
              </a:rPr>
              <a:t>a</a:t>
            </a:r>
            <a:r>
              <a:rPr sz="2880" spc="-72" dirty="0">
                <a:solidFill>
                  <a:srgbClr val="292934"/>
                </a:solidFill>
                <a:latin typeface="Tahoma"/>
                <a:cs typeface="Tahoma"/>
              </a:rPr>
              <a:t>if</a:t>
            </a:r>
            <a:r>
              <a:rPr sz="2880" spc="-84" dirty="0">
                <a:solidFill>
                  <a:srgbClr val="292934"/>
                </a:solidFill>
                <a:latin typeface="Tahoma"/>
                <a:cs typeface="Tahoma"/>
              </a:rPr>
              <a:t> </a:t>
            </a:r>
            <a:r>
              <a:rPr sz="2880" spc="-222" dirty="0">
                <a:solidFill>
                  <a:srgbClr val="292934"/>
                </a:solidFill>
                <a:latin typeface="Tahoma"/>
                <a:cs typeface="Tahoma"/>
              </a:rPr>
              <a:t>:</a:t>
            </a:r>
            <a:r>
              <a:rPr sz="2880" spc="-120" dirty="0">
                <a:solidFill>
                  <a:srgbClr val="292934"/>
                </a:solidFill>
                <a:latin typeface="Tahoma"/>
                <a:cs typeface="Tahoma"/>
              </a:rPr>
              <a:t> </a:t>
            </a:r>
            <a:r>
              <a:rPr sz="2880" spc="48" dirty="0">
                <a:solidFill>
                  <a:srgbClr val="292934"/>
                </a:solidFill>
                <a:latin typeface="Tahoma"/>
                <a:cs typeface="Tahoma"/>
              </a:rPr>
              <a:t>cl</a:t>
            </a:r>
            <a:r>
              <a:rPr sz="2880" spc="66" dirty="0">
                <a:solidFill>
                  <a:srgbClr val="292934"/>
                </a:solidFill>
                <a:latin typeface="Tahoma"/>
                <a:cs typeface="Tahoma"/>
              </a:rPr>
              <a:t>a</a:t>
            </a:r>
            <a:r>
              <a:rPr sz="2880" spc="126" dirty="0">
                <a:solidFill>
                  <a:srgbClr val="292934"/>
                </a:solidFill>
                <a:latin typeface="Tahoma"/>
                <a:cs typeface="Tahoma"/>
              </a:rPr>
              <a:t>sse</a:t>
            </a:r>
            <a:r>
              <a:rPr sz="2880" spc="-90" dirty="0">
                <a:solidFill>
                  <a:srgbClr val="292934"/>
                </a:solidFill>
                <a:latin typeface="Tahoma"/>
                <a:cs typeface="Tahoma"/>
              </a:rPr>
              <a:t> </a:t>
            </a:r>
            <a:r>
              <a:rPr sz="2880" spc="96" dirty="0">
                <a:solidFill>
                  <a:srgbClr val="292934"/>
                </a:solidFill>
                <a:latin typeface="Tahoma"/>
                <a:cs typeface="Tahoma"/>
              </a:rPr>
              <a:t>sans</a:t>
            </a:r>
            <a:r>
              <a:rPr sz="2880" spc="-102" dirty="0">
                <a:solidFill>
                  <a:srgbClr val="292934"/>
                </a:solidFill>
                <a:latin typeface="Tahoma"/>
                <a:cs typeface="Tahoma"/>
              </a:rPr>
              <a:t> </a:t>
            </a:r>
            <a:r>
              <a:rPr sz="2880" spc="-18" dirty="0">
                <a:solidFill>
                  <a:srgbClr val="292934"/>
                </a:solidFill>
                <a:latin typeface="Tahoma"/>
                <a:cs typeface="Tahoma"/>
              </a:rPr>
              <a:t>défaut</a:t>
            </a:r>
            <a:r>
              <a:rPr sz="2880" spc="-102" dirty="0">
                <a:solidFill>
                  <a:srgbClr val="292934"/>
                </a:solidFill>
                <a:latin typeface="Tahoma"/>
                <a:cs typeface="Tahoma"/>
              </a:rPr>
              <a:t> </a:t>
            </a:r>
            <a:r>
              <a:rPr sz="2880" spc="-12" dirty="0">
                <a:solidFill>
                  <a:srgbClr val="292934"/>
                </a:solidFill>
                <a:latin typeface="Tahoma"/>
                <a:cs typeface="Tahoma"/>
              </a:rPr>
              <a:t>pour</a:t>
            </a:r>
            <a:r>
              <a:rPr sz="2880" spc="-96" dirty="0">
                <a:solidFill>
                  <a:srgbClr val="292934"/>
                </a:solidFill>
                <a:latin typeface="Tahoma"/>
                <a:cs typeface="Tahoma"/>
              </a:rPr>
              <a:t> </a:t>
            </a:r>
            <a:r>
              <a:rPr sz="2880" spc="6" dirty="0">
                <a:solidFill>
                  <a:srgbClr val="292934"/>
                </a:solidFill>
                <a:latin typeface="Tahoma"/>
                <a:cs typeface="Tahoma"/>
              </a:rPr>
              <a:t>tous</a:t>
            </a:r>
            <a:r>
              <a:rPr sz="2880" spc="-108" dirty="0">
                <a:solidFill>
                  <a:srgbClr val="292934"/>
                </a:solidFill>
                <a:latin typeface="Tahoma"/>
                <a:cs typeface="Tahoma"/>
              </a:rPr>
              <a:t> </a:t>
            </a:r>
            <a:r>
              <a:rPr sz="2880" spc="18" dirty="0">
                <a:solidFill>
                  <a:srgbClr val="292934"/>
                </a:solidFill>
                <a:latin typeface="Tahoma"/>
                <a:cs typeface="Tahoma"/>
              </a:rPr>
              <a:t>l</a:t>
            </a:r>
            <a:r>
              <a:rPr sz="2880" spc="30" dirty="0">
                <a:solidFill>
                  <a:srgbClr val="292934"/>
                </a:solidFill>
                <a:latin typeface="Tahoma"/>
                <a:cs typeface="Tahoma"/>
              </a:rPr>
              <a:t>e</a:t>
            </a:r>
            <a:r>
              <a:rPr sz="2880" spc="150" dirty="0">
                <a:solidFill>
                  <a:srgbClr val="292934"/>
                </a:solidFill>
                <a:latin typeface="Tahoma"/>
                <a:cs typeface="Tahoma"/>
              </a:rPr>
              <a:t>s</a:t>
            </a:r>
            <a:r>
              <a:rPr sz="2880" spc="-84" dirty="0">
                <a:solidFill>
                  <a:srgbClr val="292934"/>
                </a:solidFill>
                <a:latin typeface="Tahoma"/>
                <a:cs typeface="Tahoma"/>
              </a:rPr>
              <a:t> </a:t>
            </a:r>
            <a:r>
              <a:rPr sz="2880" spc="114" dirty="0">
                <a:solidFill>
                  <a:srgbClr val="292934"/>
                </a:solidFill>
                <a:latin typeface="Tahoma"/>
                <a:cs typeface="Tahoma"/>
              </a:rPr>
              <a:t>cas</a:t>
            </a:r>
            <a:r>
              <a:rPr sz="2880" spc="-102" dirty="0">
                <a:solidFill>
                  <a:srgbClr val="292934"/>
                </a:solidFill>
                <a:latin typeface="Tahoma"/>
                <a:cs typeface="Tahoma"/>
              </a:rPr>
              <a:t> </a:t>
            </a:r>
            <a:r>
              <a:rPr sz="2880" spc="-204" dirty="0">
                <a:solidFill>
                  <a:srgbClr val="292934"/>
                </a:solidFill>
                <a:latin typeface="Tahoma"/>
                <a:cs typeface="Tahoma"/>
              </a:rPr>
              <a:t>:  </a:t>
            </a:r>
            <a:r>
              <a:rPr sz="2880" spc="54" dirty="0">
                <a:solidFill>
                  <a:srgbClr val="292934"/>
                </a:solidFill>
                <a:latin typeface="Tahoma"/>
                <a:cs typeface="Tahoma"/>
              </a:rPr>
              <a:t>accuracy</a:t>
            </a:r>
            <a:r>
              <a:rPr sz="2880" spc="-108" dirty="0">
                <a:solidFill>
                  <a:srgbClr val="292934"/>
                </a:solidFill>
                <a:latin typeface="Tahoma"/>
                <a:cs typeface="Tahoma"/>
              </a:rPr>
              <a:t> </a:t>
            </a:r>
            <a:r>
              <a:rPr sz="2880" spc="48" dirty="0">
                <a:solidFill>
                  <a:srgbClr val="292934"/>
                </a:solidFill>
                <a:latin typeface="Tahoma"/>
                <a:cs typeface="Tahoma"/>
              </a:rPr>
              <a:t>élevée</a:t>
            </a:r>
            <a:endParaRPr sz="2880" dirty="0">
              <a:latin typeface="Tahoma"/>
              <a:cs typeface="Tahoma"/>
            </a:endParaRPr>
          </a:p>
          <a:p>
            <a:pPr marL="234696" indent="-219456">
              <a:lnSpc>
                <a:spcPct val="100000"/>
              </a:lnSpc>
              <a:spcBef>
                <a:spcPts val="690"/>
              </a:spcBef>
              <a:buClr>
                <a:srgbClr val="92A199"/>
              </a:buClr>
              <a:buSzPct val="85416"/>
              <a:buChar char="•"/>
              <a:tabLst>
                <a:tab pos="234696" algn="l"/>
              </a:tabLst>
            </a:pPr>
            <a:r>
              <a:rPr sz="2880" spc="12" dirty="0">
                <a:solidFill>
                  <a:srgbClr val="292934"/>
                </a:solidFill>
                <a:latin typeface="Tahoma"/>
                <a:cs typeface="Tahoma"/>
              </a:rPr>
              <a:t>Surreprésentation</a:t>
            </a:r>
            <a:r>
              <a:rPr sz="2880" spc="-78" dirty="0">
                <a:solidFill>
                  <a:srgbClr val="292934"/>
                </a:solidFill>
                <a:latin typeface="Tahoma"/>
                <a:cs typeface="Tahoma"/>
              </a:rPr>
              <a:t> </a:t>
            </a:r>
            <a:r>
              <a:rPr sz="2880" spc="48" dirty="0">
                <a:solidFill>
                  <a:srgbClr val="292934"/>
                </a:solidFill>
                <a:latin typeface="Tahoma"/>
                <a:cs typeface="Tahoma"/>
              </a:rPr>
              <a:t>de</a:t>
            </a:r>
            <a:r>
              <a:rPr sz="2880" spc="-108" dirty="0">
                <a:solidFill>
                  <a:srgbClr val="292934"/>
                </a:solidFill>
                <a:latin typeface="Tahoma"/>
                <a:cs typeface="Tahoma"/>
              </a:rPr>
              <a:t> </a:t>
            </a:r>
            <a:r>
              <a:rPr sz="2880" spc="36" dirty="0">
                <a:solidFill>
                  <a:srgbClr val="292934"/>
                </a:solidFill>
                <a:latin typeface="Tahoma"/>
                <a:cs typeface="Tahoma"/>
              </a:rPr>
              <a:t>la</a:t>
            </a:r>
            <a:r>
              <a:rPr sz="2880" spc="-102" dirty="0">
                <a:solidFill>
                  <a:srgbClr val="292934"/>
                </a:solidFill>
                <a:latin typeface="Tahoma"/>
                <a:cs typeface="Tahoma"/>
              </a:rPr>
              <a:t> </a:t>
            </a:r>
            <a:r>
              <a:rPr sz="2880" spc="90" dirty="0">
                <a:solidFill>
                  <a:srgbClr val="292934"/>
                </a:solidFill>
                <a:latin typeface="Tahoma"/>
                <a:cs typeface="Tahoma"/>
              </a:rPr>
              <a:t>classe</a:t>
            </a:r>
            <a:r>
              <a:rPr sz="2880" spc="-96" dirty="0">
                <a:solidFill>
                  <a:srgbClr val="292934"/>
                </a:solidFill>
                <a:latin typeface="Tahoma"/>
                <a:cs typeface="Tahoma"/>
              </a:rPr>
              <a:t> </a:t>
            </a:r>
            <a:r>
              <a:rPr sz="2880" spc="-24" dirty="0">
                <a:solidFill>
                  <a:srgbClr val="292934"/>
                </a:solidFill>
                <a:latin typeface="Tahoma"/>
                <a:cs typeface="Tahoma"/>
              </a:rPr>
              <a:t>majoritaire</a:t>
            </a:r>
            <a:r>
              <a:rPr sz="2880" spc="-90" dirty="0">
                <a:solidFill>
                  <a:srgbClr val="292934"/>
                </a:solidFill>
                <a:latin typeface="Tahoma"/>
                <a:cs typeface="Tahoma"/>
              </a:rPr>
              <a:t> </a:t>
            </a:r>
            <a:r>
              <a:rPr sz="2880" spc="60" dirty="0">
                <a:solidFill>
                  <a:srgbClr val="292934"/>
                </a:solidFill>
                <a:latin typeface="Tahoma"/>
                <a:cs typeface="Tahoma"/>
              </a:rPr>
              <a:t>dans</a:t>
            </a:r>
            <a:r>
              <a:rPr sz="2880" spc="-90" dirty="0">
                <a:solidFill>
                  <a:srgbClr val="292934"/>
                </a:solidFill>
                <a:latin typeface="Tahoma"/>
                <a:cs typeface="Tahoma"/>
              </a:rPr>
              <a:t> </a:t>
            </a:r>
            <a:r>
              <a:rPr sz="2880" spc="36" dirty="0">
                <a:solidFill>
                  <a:srgbClr val="292934"/>
                </a:solidFill>
                <a:latin typeface="Tahoma"/>
                <a:cs typeface="Tahoma"/>
              </a:rPr>
              <a:t>la</a:t>
            </a:r>
            <a:endParaRPr sz="2880" dirty="0">
              <a:latin typeface="Tahoma"/>
              <a:cs typeface="Tahoma"/>
            </a:endParaRPr>
          </a:p>
          <a:p>
            <a:pPr marL="233934">
              <a:lnSpc>
                <a:spcPct val="100000"/>
              </a:lnSpc>
            </a:pPr>
            <a:r>
              <a:rPr sz="2880" spc="-6" dirty="0">
                <a:solidFill>
                  <a:srgbClr val="292934"/>
                </a:solidFill>
                <a:latin typeface="Tahoma"/>
                <a:cs typeface="Tahoma"/>
              </a:rPr>
              <a:t>prédiction</a:t>
            </a:r>
            <a:endParaRPr sz="2880" dirty="0">
              <a:latin typeface="Tahoma"/>
              <a:cs typeface="Tahom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52728" y="340614"/>
            <a:ext cx="8343139" cy="1344984"/>
          </a:xfrm>
          <a:prstGeom prst="rect">
            <a:avLst/>
          </a:prstGeom>
        </p:spPr>
        <p:txBody>
          <a:bodyPr vert="horz" wrap="square" lIns="0" tIns="15240" rIns="0" bIns="0" rtlCol="0">
            <a:spAutoFit/>
          </a:bodyPr>
          <a:lstStyle/>
          <a:p>
            <a:pPr marL="15240" marR="6096">
              <a:lnSpc>
                <a:spcPct val="100000"/>
              </a:lnSpc>
              <a:spcBef>
                <a:spcPts val="120"/>
              </a:spcBef>
            </a:pPr>
            <a:r>
              <a:rPr sz="4320" spc="414" dirty="0">
                <a:solidFill>
                  <a:srgbClr val="D2523B"/>
                </a:solidFill>
              </a:rPr>
              <a:t>C</a:t>
            </a:r>
            <a:r>
              <a:rPr sz="4320" spc="-60" dirty="0">
                <a:solidFill>
                  <a:srgbClr val="D2523B"/>
                </a:solidFill>
              </a:rPr>
              <a:t>o</a:t>
            </a:r>
            <a:r>
              <a:rPr sz="4320" spc="-144" dirty="0">
                <a:solidFill>
                  <a:srgbClr val="D2523B"/>
                </a:solidFill>
              </a:rPr>
              <a:t>mm</a:t>
            </a:r>
            <a:r>
              <a:rPr sz="4320" spc="12" dirty="0">
                <a:solidFill>
                  <a:srgbClr val="D2523B"/>
                </a:solidFill>
              </a:rPr>
              <a:t>e</a:t>
            </a:r>
            <a:r>
              <a:rPr sz="4320" spc="-126" dirty="0">
                <a:solidFill>
                  <a:srgbClr val="D2523B"/>
                </a:solidFill>
              </a:rPr>
              <a:t>n</a:t>
            </a:r>
            <a:r>
              <a:rPr sz="4320" spc="-245" dirty="0">
                <a:solidFill>
                  <a:srgbClr val="D2523B"/>
                </a:solidFill>
              </a:rPr>
              <a:t>t</a:t>
            </a:r>
            <a:r>
              <a:rPr sz="4320" spc="-438" dirty="0">
                <a:solidFill>
                  <a:srgbClr val="D2523B"/>
                </a:solidFill>
              </a:rPr>
              <a:t> </a:t>
            </a:r>
            <a:r>
              <a:rPr sz="4320" spc="-234" dirty="0">
                <a:solidFill>
                  <a:srgbClr val="D2523B"/>
                </a:solidFill>
              </a:rPr>
              <a:t>r</a:t>
            </a:r>
            <a:r>
              <a:rPr sz="4320" spc="12" dirty="0">
                <a:solidFill>
                  <a:srgbClr val="D2523B"/>
                </a:solidFill>
              </a:rPr>
              <a:t>é</a:t>
            </a:r>
            <a:r>
              <a:rPr sz="4320" spc="-102" dirty="0">
                <a:solidFill>
                  <a:srgbClr val="D2523B"/>
                </a:solidFill>
              </a:rPr>
              <a:t>d</a:t>
            </a:r>
            <a:r>
              <a:rPr sz="4320" spc="-126" dirty="0">
                <a:solidFill>
                  <a:srgbClr val="D2523B"/>
                </a:solidFill>
              </a:rPr>
              <a:t>u</a:t>
            </a:r>
            <a:r>
              <a:rPr sz="4320" spc="-137" dirty="0">
                <a:solidFill>
                  <a:srgbClr val="D2523B"/>
                </a:solidFill>
              </a:rPr>
              <a:t>i</a:t>
            </a:r>
            <a:r>
              <a:rPr sz="4320" spc="-252" dirty="0">
                <a:solidFill>
                  <a:srgbClr val="D2523B"/>
                </a:solidFill>
              </a:rPr>
              <a:t>r</a:t>
            </a:r>
            <a:r>
              <a:rPr sz="4320" spc="126" dirty="0">
                <a:solidFill>
                  <a:srgbClr val="D2523B"/>
                </a:solidFill>
              </a:rPr>
              <a:t>e</a:t>
            </a:r>
            <a:r>
              <a:rPr sz="4320" spc="-426" dirty="0">
                <a:solidFill>
                  <a:srgbClr val="D2523B"/>
                </a:solidFill>
              </a:rPr>
              <a:t> </a:t>
            </a:r>
            <a:r>
              <a:rPr sz="4320" spc="-137" dirty="0">
                <a:solidFill>
                  <a:srgbClr val="D2523B"/>
                </a:solidFill>
              </a:rPr>
              <a:t>l</a:t>
            </a:r>
            <a:r>
              <a:rPr sz="4320" spc="12" dirty="0">
                <a:solidFill>
                  <a:srgbClr val="D2523B"/>
                </a:solidFill>
              </a:rPr>
              <a:t>e</a:t>
            </a:r>
            <a:r>
              <a:rPr sz="4320" spc="228" dirty="0">
                <a:solidFill>
                  <a:srgbClr val="D2523B"/>
                </a:solidFill>
              </a:rPr>
              <a:t>s</a:t>
            </a:r>
            <a:r>
              <a:rPr sz="4320" spc="-420" dirty="0">
                <a:solidFill>
                  <a:srgbClr val="D2523B"/>
                </a:solidFill>
              </a:rPr>
              <a:t> </a:t>
            </a:r>
            <a:r>
              <a:rPr sz="4320" spc="42" dirty="0">
                <a:solidFill>
                  <a:srgbClr val="D2523B"/>
                </a:solidFill>
              </a:rPr>
              <a:t>c</a:t>
            </a:r>
            <a:r>
              <a:rPr sz="4320" spc="-60" dirty="0">
                <a:solidFill>
                  <a:srgbClr val="D2523B"/>
                </a:solidFill>
              </a:rPr>
              <a:t>o</a:t>
            </a:r>
            <a:r>
              <a:rPr sz="4320" spc="-126" dirty="0">
                <a:solidFill>
                  <a:srgbClr val="D2523B"/>
                </a:solidFill>
              </a:rPr>
              <a:t>n</a:t>
            </a:r>
            <a:r>
              <a:rPr sz="4320" spc="108" dirty="0">
                <a:solidFill>
                  <a:srgbClr val="D2523B"/>
                </a:solidFill>
              </a:rPr>
              <a:t>s</a:t>
            </a:r>
            <a:r>
              <a:rPr sz="4320" spc="12" dirty="0">
                <a:solidFill>
                  <a:srgbClr val="D2523B"/>
                </a:solidFill>
              </a:rPr>
              <a:t>é</a:t>
            </a:r>
            <a:r>
              <a:rPr sz="4320" spc="-102" dirty="0">
                <a:solidFill>
                  <a:srgbClr val="D2523B"/>
                </a:solidFill>
              </a:rPr>
              <a:t>q</a:t>
            </a:r>
            <a:r>
              <a:rPr sz="4320" spc="-137" dirty="0">
                <a:solidFill>
                  <a:srgbClr val="D2523B"/>
                </a:solidFill>
              </a:rPr>
              <a:t>u</a:t>
            </a:r>
            <a:r>
              <a:rPr sz="4320" dirty="0">
                <a:solidFill>
                  <a:srgbClr val="D2523B"/>
                </a:solidFill>
              </a:rPr>
              <a:t>e</a:t>
            </a:r>
            <a:r>
              <a:rPr sz="4320" spc="-126" dirty="0">
                <a:solidFill>
                  <a:srgbClr val="D2523B"/>
                </a:solidFill>
              </a:rPr>
              <a:t>n</a:t>
            </a:r>
            <a:r>
              <a:rPr sz="4320" spc="30" dirty="0">
                <a:solidFill>
                  <a:srgbClr val="D2523B"/>
                </a:solidFill>
              </a:rPr>
              <a:t>c</a:t>
            </a:r>
            <a:r>
              <a:rPr sz="4320" spc="12" dirty="0">
                <a:solidFill>
                  <a:srgbClr val="D2523B"/>
                </a:solidFill>
              </a:rPr>
              <a:t>e</a:t>
            </a:r>
            <a:r>
              <a:rPr sz="4320" spc="180" dirty="0">
                <a:solidFill>
                  <a:srgbClr val="D2523B"/>
                </a:solidFill>
              </a:rPr>
              <a:t>s  </a:t>
            </a:r>
            <a:r>
              <a:rPr sz="4320" spc="-102" dirty="0">
                <a:solidFill>
                  <a:srgbClr val="D2523B"/>
                </a:solidFill>
              </a:rPr>
              <a:t>d</a:t>
            </a:r>
            <a:r>
              <a:rPr sz="4320" spc="126" dirty="0">
                <a:solidFill>
                  <a:srgbClr val="D2523B"/>
                </a:solidFill>
              </a:rPr>
              <a:t>e</a:t>
            </a:r>
            <a:r>
              <a:rPr sz="4320" spc="-396" dirty="0">
                <a:solidFill>
                  <a:srgbClr val="D2523B"/>
                </a:solidFill>
              </a:rPr>
              <a:t> </a:t>
            </a:r>
            <a:r>
              <a:rPr sz="4320" spc="108" dirty="0">
                <a:solidFill>
                  <a:srgbClr val="D2523B"/>
                </a:solidFill>
              </a:rPr>
              <a:t>s</a:t>
            </a:r>
            <a:r>
              <a:rPr sz="4320" spc="126" dirty="0">
                <a:solidFill>
                  <a:srgbClr val="D2523B"/>
                </a:solidFill>
              </a:rPr>
              <a:t>e</a:t>
            </a:r>
            <a:r>
              <a:rPr sz="4320" spc="-396" dirty="0">
                <a:solidFill>
                  <a:srgbClr val="D2523B"/>
                </a:solidFill>
              </a:rPr>
              <a:t> </a:t>
            </a:r>
            <a:r>
              <a:rPr sz="4320" spc="-102" dirty="0">
                <a:solidFill>
                  <a:srgbClr val="D2523B"/>
                </a:solidFill>
              </a:rPr>
              <a:t>d</a:t>
            </a:r>
            <a:r>
              <a:rPr sz="4320" spc="12" dirty="0">
                <a:solidFill>
                  <a:srgbClr val="D2523B"/>
                </a:solidFill>
              </a:rPr>
              <a:t>é</a:t>
            </a:r>
            <a:r>
              <a:rPr sz="4320" spc="108" dirty="0">
                <a:solidFill>
                  <a:srgbClr val="D2523B"/>
                </a:solidFill>
              </a:rPr>
              <a:t>s</a:t>
            </a:r>
            <a:r>
              <a:rPr sz="4320" spc="12" dirty="0">
                <a:solidFill>
                  <a:srgbClr val="D2523B"/>
                </a:solidFill>
              </a:rPr>
              <a:t>é</a:t>
            </a:r>
            <a:r>
              <a:rPr sz="4320" spc="-102" dirty="0">
                <a:solidFill>
                  <a:srgbClr val="D2523B"/>
                </a:solidFill>
              </a:rPr>
              <a:t>q</a:t>
            </a:r>
            <a:r>
              <a:rPr sz="4320" spc="-137" dirty="0">
                <a:solidFill>
                  <a:srgbClr val="D2523B"/>
                </a:solidFill>
              </a:rPr>
              <a:t>u</a:t>
            </a:r>
            <a:r>
              <a:rPr sz="4320" spc="-156" dirty="0">
                <a:solidFill>
                  <a:srgbClr val="D2523B"/>
                </a:solidFill>
              </a:rPr>
              <a:t>i</a:t>
            </a:r>
            <a:r>
              <a:rPr sz="4320" spc="-144" dirty="0">
                <a:solidFill>
                  <a:srgbClr val="D2523B"/>
                </a:solidFill>
              </a:rPr>
              <a:t>l</a:t>
            </a:r>
            <a:r>
              <a:rPr sz="4320" spc="-156" dirty="0">
                <a:solidFill>
                  <a:srgbClr val="D2523B"/>
                </a:solidFill>
              </a:rPr>
              <a:t>i</a:t>
            </a:r>
            <a:r>
              <a:rPr sz="4320" spc="-120" dirty="0">
                <a:solidFill>
                  <a:srgbClr val="D2523B"/>
                </a:solidFill>
              </a:rPr>
              <a:t>b</a:t>
            </a:r>
            <a:r>
              <a:rPr sz="4320" spc="-240" dirty="0">
                <a:solidFill>
                  <a:srgbClr val="D2523B"/>
                </a:solidFill>
              </a:rPr>
              <a:t>r</a:t>
            </a:r>
            <a:r>
              <a:rPr sz="4320" spc="-6" dirty="0">
                <a:solidFill>
                  <a:srgbClr val="D2523B"/>
                </a:solidFill>
              </a:rPr>
              <a:t>e</a:t>
            </a:r>
            <a:r>
              <a:rPr sz="4320" spc="354" dirty="0">
                <a:solidFill>
                  <a:srgbClr val="D2523B"/>
                </a:solidFill>
              </a:rPr>
              <a:t>?</a:t>
            </a:r>
            <a:endParaRPr sz="4320" dirty="0"/>
          </a:p>
        </p:txBody>
      </p:sp>
      <p:sp>
        <p:nvSpPr>
          <p:cNvPr id="3" name="object 3"/>
          <p:cNvSpPr txBox="1"/>
          <p:nvPr/>
        </p:nvSpPr>
        <p:spPr>
          <a:xfrm>
            <a:off x="1775520" y="1988840"/>
            <a:ext cx="8636508" cy="4644092"/>
          </a:xfrm>
          <a:prstGeom prst="rect">
            <a:avLst/>
          </a:prstGeom>
        </p:spPr>
        <p:txBody>
          <a:bodyPr vert="horz" wrap="square" lIns="0" tIns="102870" rIns="0" bIns="0" rtlCol="0">
            <a:spAutoFit/>
          </a:bodyPr>
          <a:lstStyle/>
          <a:p>
            <a:pPr marL="234696" indent="-219456">
              <a:lnSpc>
                <a:spcPct val="100000"/>
              </a:lnSpc>
              <a:spcBef>
                <a:spcPts val="810"/>
              </a:spcBef>
              <a:buClr>
                <a:srgbClr val="92A199"/>
              </a:buClr>
              <a:buSzPct val="85416"/>
              <a:buChar char="•"/>
              <a:tabLst>
                <a:tab pos="234696" algn="l"/>
              </a:tabLst>
            </a:pPr>
            <a:r>
              <a:rPr sz="2880" spc="36" dirty="0">
                <a:solidFill>
                  <a:srgbClr val="292934"/>
                </a:solidFill>
                <a:latin typeface="Tahoma"/>
                <a:cs typeface="Tahoma"/>
              </a:rPr>
              <a:t>Collecter</a:t>
            </a:r>
            <a:r>
              <a:rPr sz="2880" spc="-66" dirty="0">
                <a:solidFill>
                  <a:srgbClr val="292934"/>
                </a:solidFill>
                <a:latin typeface="Tahoma"/>
                <a:cs typeface="Tahoma"/>
              </a:rPr>
              <a:t> </a:t>
            </a:r>
            <a:r>
              <a:rPr sz="2880" spc="30" dirty="0">
                <a:solidFill>
                  <a:srgbClr val="292934"/>
                </a:solidFill>
                <a:latin typeface="Tahoma"/>
                <a:cs typeface="Tahoma"/>
              </a:rPr>
              <a:t>plus</a:t>
            </a:r>
            <a:r>
              <a:rPr sz="2880" spc="-84" dirty="0">
                <a:solidFill>
                  <a:srgbClr val="292934"/>
                </a:solidFill>
                <a:latin typeface="Tahoma"/>
                <a:cs typeface="Tahoma"/>
              </a:rPr>
              <a:t> </a:t>
            </a:r>
            <a:r>
              <a:rPr sz="2880" spc="42" dirty="0">
                <a:solidFill>
                  <a:srgbClr val="292934"/>
                </a:solidFill>
                <a:latin typeface="Tahoma"/>
                <a:cs typeface="Tahoma"/>
              </a:rPr>
              <a:t>de</a:t>
            </a:r>
            <a:r>
              <a:rPr sz="2880" spc="-96" dirty="0">
                <a:solidFill>
                  <a:srgbClr val="292934"/>
                </a:solidFill>
                <a:latin typeface="Tahoma"/>
                <a:cs typeface="Tahoma"/>
              </a:rPr>
              <a:t> </a:t>
            </a:r>
            <a:r>
              <a:rPr sz="2880" spc="48" dirty="0">
                <a:solidFill>
                  <a:srgbClr val="292934"/>
                </a:solidFill>
                <a:latin typeface="Tahoma"/>
                <a:cs typeface="Tahoma"/>
              </a:rPr>
              <a:t>données</a:t>
            </a:r>
            <a:r>
              <a:rPr sz="2880" spc="-78" dirty="0">
                <a:solidFill>
                  <a:srgbClr val="292934"/>
                </a:solidFill>
                <a:latin typeface="Tahoma"/>
                <a:cs typeface="Tahoma"/>
              </a:rPr>
              <a:t> </a:t>
            </a:r>
            <a:r>
              <a:rPr sz="2880" spc="18" dirty="0">
                <a:solidFill>
                  <a:srgbClr val="292934"/>
                </a:solidFill>
                <a:latin typeface="Tahoma"/>
                <a:cs typeface="Tahoma"/>
              </a:rPr>
              <a:t>sur</a:t>
            </a:r>
            <a:r>
              <a:rPr sz="2880" spc="-102" dirty="0">
                <a:solidFill>
                  <a:srgbClr val="292934"/>
                </a:solidFill>
                <a:latin typeface="Tahoma"/>
                <a:cs typeface="Tahoma"/>
              </a:rPr>
              <a:t> </a:t>
            </a:r>
            <a:r>
              <a:rPr sz="2880" spc="24" dirty="0">
                <a:solidFill>
                  <a:srgbClr val="292934"/>
                </a:solidFill>
                <a:latin typeface="Tahoma"/>
                <a:cs typeface="Tahoma"/>
              </a:rPr>
              <a:t>la</a:t>
            </a:r>
            <a:r>
              <a:rPr sz="2880" spc="-84" dirty="0">
                <a:solidFill>
                  <a:srgbClr val="292934"/>
                </a:solidFill>
                <a:latin typeface="Tahoma"/>
                <a:cs typeface="Tahoma"/>
              </a:rPr>
              <a:t> </a:t>
            </a:r>
            <a:r>
              <a:rPr sz="2880" spc="90" dirty="0" err="1">
                <a:solidFill>
                  <a:srgbClr val="292934"/>
                </a:solidFill>
                <a:latin typeface="Tahoma"/>
                <a:cs typeface="Tahoma"/>
              </a:rPr>
              <a:t>classe</a:t>
            </a:r>
            <a:r>
              <a:rPr sz="2880" spc="-60" dirty="0">
                <a:solidFill>
                  <a:srgbClr val="292934"/>
                </a:solidFill>
                <a:latin typeface="Tahoma"/>
                <a:cs typeface="Tahoma"/>
              </a:rPr>
              <a:t> </a:t>
            </a:r>
            <a:r>
              <a:rPr sz="2880" spc="-18" dirty="0" err="1" smtClean="0">
                <a:solidFill>
                  <a:srgbClr val="292934"/>
                </a:solidFill>
                <a:latin typeface="Tahoma"/>
                <a:cs typeface="Tahoma"/>
              </a:rPr>
              <a:t>minoritaire</a:t>
            </a:r>
            <a:endParaRPr lang="fr-FR" sz="2880" spc="-18" dirty="0" smtClean="0">
              <a:solidFill>
                <a:srgbClr val="292934"/>
              </a:solidFill>
              <a:latin typeface="Tahoma"/>
              <a:cs typeface="Tahoma"/>
            </a:endParaRPr>
          </a:p>
          <a:p>
            <a:pPr marL="234696" indent="-219456">
              <a:lnSpc>
                <a:spcPct val="100000"/>
              </a:lnSpc>
              <a:spcBef>
                <a:spcPts val="810"/>
              </a:spcBef>
              <a:buClr>
                <a:srgbClr val="92A199"/>
              </a:buClr>
              <a:buSzPct val="85416"/>
              <a:buChar char="•"/>
              <a:tabLst>
                <a:tab pos="234696" algn="l"/>
              </a:tabLst>
            </a:pPr>
            <a:r>
              <a:rPr lang="fr-FR" sz="2880" spc="-18" dirty="0" smtClean="0">
                <a:solidFill>
                  <a:srgbClr val="292934"/>
                </a:solidFill>
                <a:latin typeface="Tahoma"/>
                <a:cs typeface="Tahoma"/>
              </a:rPr>
              <a:t>Over-Sampling(Augmenter le nombre d’individus de la classe minoritaire.</a:t>
            </a:r>
            <a:endParaRPr sz="2880" dirty="0">
              <a:latin typeface="Tahoma"/>
              <a:cs typeface="Tahoma"/>
            </a:endParaRPr>
          </a:p>
          <a:p>
            <a:pPr marL="234696" indent="-219456">
              <a:lnSpc>
                <a:spcPct val="100000"/>
              </a:lnSpc>
              <a:spcBef>
                <a:spcPts val="696"/>
              </a:spcBef>
              <a:buClr>
                <a:srgbClr val="92A199"/>
              </a:buClr>
              <a:buSzPct val="85416"/>
              <a:buChar char="•"/>
              <a:tabLst>
                <a:tab pos="234696" algn="l"/>
              </a:tabLst>
            </a:pPr>
            <a:r>
              <a:rPr sz="2880" spc="18" dirty="0">
                <a:solidFill>
                  <a:srgbClr val="292934"/>
                </a:solidFill>
                <a:latin typeface="Tahoma"/>
                <a:cs typeface="Tahoma"/>
              </a:rPr>
              <a:t>Under-sampling</a:t>
            </a:r>
            <a:r>
              <a:rPr sz="2880" spc="-36" dirty="0">
                <a:solidFill>
                  <a:srgbClr val="292934"/>
                </a:solidFill>
                <a:latin typeface="Tahoma"/>
                <a:cs typeface="Tahoma"/>
              </a:rPr>
              <a:t> </a:t>
            </a:r>
            <a:r>
              <a:rPr sz="2880" spc="-24" dirty="0">
                <a:solidFill>
                  <a:srgbClr val="292934"/>
                </a:solidFill>
                <a:latin typeface="Tahoma"/>
                <a:cs typeface="Tahoma"/>
              </a:rPr>
              <a:t>(réduire</a:t>
            </a:r>
            <a:r>
              <a:rPr sz="2880" spc="-84" dirty="0">
                <a:solidFill>
                  <a:srgbClr val="292934"/>
                </a:solidFill>
                <a:latin typeface="Tahoma"/>
                <a:cs typeface="Tahoma"/>
              </a:rPr>
              <a:t> </a:t>
            </a:r>
            <a:r>
              <a:rPr sz="2880" spc="30" dirty="0">
                <a:solidFill>
                  <a:srgbClr val="292934"/>
                </a:solidFill>
                <a:latin typeface="Tahoma"/>
                <a:cs typeface="Tahoma"/>
              </a:rPr>
              <a:t>le</a:t>
            </a:r>
            <a:r>
              <a:rPr sz="2880" spc="-108" dirty="0">
                <a:solidFill>
                  <a:srgbClr val="292934"/>
                </a:solidFill>
                <a:latin typeface="Tahoma"/>
                <a:cs typeface="Tahoma"/>
              </a:rPr>
              <a:t> </a:t>
            </a:r>
            <a:r>
              <a:rPr sz="2880" dirty="0">
                <a:solidFill>
                  <a:srgbClr val="292934"/>
                </a:solidFill>
                <a:latin typeface="Tahoma"/>
                <a:cs typeface="Tahoma"/>
              </a:rPr>
              <a:t>nombre</a:t>
            </a:r>
            <a:r>
              <a:rPr sz="2880" spc="-102" dirty="0">
                <a:solidFill>
                  <a:srgbClr val="292934"/>
                </a:solidFill>
                <a:latin typeface="Tahoma"/>
                <a:cs typeface="Tahoma"/>
              </a:rPr>
              <a:t> </a:t>
            </a:r>
            <a:r>
              <a:rPr sz="2880" spc="6" dirty="0">
                <a:solidFill>
                  <a:srgbClr val="292934"/>
                </a:solidFill>
                <a:latin typeface="Tahoma"/>
                <a:cs typeface="Tahoma"/>
              </a:rPr>
              <a:t>d’individus</a:t>
            </a:r>
            <a:r>
              <a:rPr sz="2880" spc="-42" dirty="0">
                <a:solidFill>
                  <a:srgbClr val="292934"/>
                </a:solidFill>
                <a:latin typeface="Tahoma"/>
                <a:cs typeface="Tahoma"/>
              </a:rPr>
              <a:t> </a:t>
            </a:r>
            <a:r>
              <a:rPr sz="2880" spc="42" dirty="0">
                <a:solidFill>
                  <a:srgbClr val="292934"/>
                </a:solidFill>
                <a:latin typeface="Tahoma"/>
                <a:cs typeface="Tahoma"/>
              </a:rPr>
              <a:t>de</a:t>
            </a:r>
            <a:r>
              <a:rPr sz="2880" spc="-108" dirty="0">
                <a:solidFill>
                  <a:srgbClr val="292934"/>
                </a:solidFill>
                <a:latin typeface="Tahoma"/>
                <a:cs typeface="Tahoma"/>
              </a:rPr>
              <a:t> </a:t>
            </a:r>
            <a:r>
              <a:rPr sz="2880" spc="30" dirty="0">
                <a:solidFill>
                  <a:srgbClr val="292934"/>
                </a:solidFill>
                <a:latin typeface="Tahoma"/>
                <a:cs typeface="Tahoma"/>
              </a:rPr>
              <a:t>la</a:t>
            </a:r>
            <a:endParaRPr sz="2880" dirty="0">
              <a:latin typeface="Tahoma"/>
              <a:cs typeface="Tahoma"/>
            </a:endParaRPr>
          </a:p>
          <a:p>
            <a:pPr marL="233934">
              <a:lnSpc>
                <a:spcPct val="100000"/>
              </a:lnSpc>
            </a:pPr>
            <a:r>
              <a:rPr sz="2880" spc="90" dirty="0">
                <a:solidFill>
                  <a:srgbClr val="292934"/>
                </a:solidFill>
                <a:latin typeface="Tahoma"/>
                <a:cs typeface="Tahoma"/>
              </a:rPr>
              <a:t>classe</a:t>
            </a:r>
            <a:r>
              <a:rPr sz="2880" spc="-114" dirty="0">
                <a:solidFill>
                  <a:srgbClr val="292934"/>
                </a:solidFill>
                <a:latin typeface="Tahoma"/>
                <a:cs typeface="Tahoma"/>
              </a:rPr>
              <a:t> </a:t>
            </a:r>
            <a:r>
              <a:rPr sz="2880" spc="-36" dirty="0">
                <a:solidFill>
                  <a:srgbClr val="292934"/>
                </a:solidFill>
                <a:latin typeface="Tahoma"/>
                <a:cs typeface="Tahoma"/>
              </a:rPr>
              <a:t>majoritaire)</a:t>
            </a:r>
            <a:endParaRPr sz="2880" dirty="0">
              <a:latin typeface="Tahoma"/>
              <a:cs typeface="Tahoma"/>
            </a:endParaRPr>
          </a:p>
          <a:p>
            <a:pPr marL="234696" indent="-219456">
              <a:lnSpc>
                <a:spcPct val="100000"/>
              </a:lnSpc>
              <a:spcBef>
                <a:spcPts val="690"/>
              </a:spcBef>
              <a:buClr>
                <a:srgbClr val="92A199"/>
              </a:buClr>
              <a:buSzPct val="85416"/>
              <a:buChar char="•"/>
              <a:tabLst>
                <a:tab pos="234696" algn="l"/>
              </a:tabLst>
            </a:pPr>
            <a:r>
              <a:rPr sz="2880" spc="6" dirty="0">
                <a:solidFill>
                  <a:srgbClr val="292934"/>
                </a:solidFill>
                <a:latin typeface="Tahoma"/>
                <a:cs typeface="Tahoma"/>
              </a:rPr>
              <a:t>Dupliquer</a:t>
            </a:r>
            <a:r>
              <a:rPr sz="2880" spc="-48" dirty="0">
                <a:solidFill>
                  <a:srgbClr val="292934"/>
                </a:solidFill>
                <a:latin typeface="Tahoma"/>
                <a:cs typeface="Tahoma"/>
              </a:rPr>
              <a:t> </a:t>
            </a:r>
            <a:r>
              <a:rPr sz="2880" spc="78" dirty="0">
                <a:solidFill>
                  <a:srgbClr val="292934"/>
                </a:solidFill>
                <a:latin typeface="Tahoma"/>
                <a:cs typeface="Tahoma"/>
              </a:rPr>
              <a:t>des</a:t>
            </a:r>
            <a:r>
              <a:rPr sz="2880" spc="-114" dirty="0">
                <a:solidFill>
                  <a:srgbClr val="292934"/>
                </a:solidFill>
                <a:latin typeface="Tahoma"/>
                <a:cs typeface="Tahoma"/>
              </a:rPr>
              <a:t> </a:t>
            </a:r>
            <a:r>
              <a:rPr sz="2880" spc="6" dirty="0">
                <a:solidFill>
                  <a:srgbClr val="292934"/>
                </a:solidFill>
                <a:latin typeface="Tahoma"/>
                <a:cs typeface="Tahoma"/>
              </a:rPr>
              <a:t>individus</a:t>
            </a:r>
            <a:r>
              <a:rPr sz="2880" spc="-72" dirty="0">
                <a:solidFill>
                  <a:srgbClr val="292934"/>
                </a:solidFill>
                <a:latin typeface="Tahoma"/>
                <a:cs typeface="Tahoma"/>
              </a:rPr>
              <a:t> </a:t>
            </a:r>
            <a:r>
              <a:rPr sz="2880" spc="84" dirty="0">
                <a:solidFill>
                  <a:srgbClr val="292934"/>
                </a:solidFill>
                <a:latin typeface="Tahoma"/>
                <a:cs typeface="Tahoma"/>
              </a:rPr>
              <a:t>sous</a:t>
            </a:r>
            <a:r>
              <a:rPr sz="2880" spc="-114" dirty="0">
                <a:solidFill>
                  <a:srgbClr val="292934"/>
                </a:solidFill>
                <a:latin typeface="Tahoma"/>
                <a:cs typeface="Tahoma"/>
              </a:rPr>
              <a:t> </a:t>
            </a:r>
            <a:r>
              <a:rPr sz="2880" spc="30" dirty="0">
                <a:solidFill>
                  <a:srgbClr val="292934"/>
                </a:solidFill>
                <a:latin typeface="Tahoma"/>
                <a:cs typeface="Tahoma"/>
              </a:rPr>
              <a:t>représentés</a:t>
            </a:r>
            <a:endParaRPr sz="2880" dirty="0">
              <a:latin typeface="Tahoma"/>
              <a:cs typeface="Tahoma"/>
            </a:endParaRPr>
          </a:p>
          <a:p>
            <a:pPr marL="234696" indent="-219456">
              <a:lnSpc>
                <a:spcPct val="100000"/>
              </a:lnSpc>
              <a:spcBef>
                <a:spcPts val="696"/>
              </a:spcBef>
              <a:buClr>
                <a:srgbClr val="92A199"/>
              </a:buClr>
              <a:buSzPct val="85416"/>
              <a:buFont typeface="Tahoma"/>
              <a:buChar char="•"/>
              <a:tabLst>
                <a:tab pos="234696" algn="l"/>
              </a:tabLst>
            </a:pPr>
            <a:r>
              <a:rPr sz="2880" b="1" spc="-6" dirty="0">
                <a:solidFill>
                  <a:srgbClr val="292934"/>
                </a:solidFill>
                <a:latin typeface="Arial" pitchFamily="34" charset="0"/>
                <a:cs typeface="Arial" pitchFamily="34" charset="0"/>
              </a:rPr>
              <a:t>Choix</a:t>
            </a:r>
            <a:r>
              <a:rPr sz="2880" b="1" spc="-18" dirty="0">
                <a:solidFill>
                  <a:srgbClr val="292934"/>
                </a:solidFill>
                <a:latin typeface="Arial" pitchFamily="34" charset="0"/>
                <a:cs typeface="Arial" pitchFamily="34" charset="0"/>
              </a:rPr>
              <a:t> </a:t>
            </a:r>
            <a:r>
              <a:rPr sz="2880" b="1" dirty="0">
                <a:solidFill>
                  <a:srgbClr val="292934"/>
                </a:solidFill>
                <a:latin typeface="Arial" pitchFamily="34" charset="0"/>
                <a:cs typeface="Arial" pitchFamily="34" charset="0"/>
              </a:rPr>
              <a:t>d’une</a:t>
            </a:r>
            <a:r>
              <a:rPr sz="2880" b="1" spc="-24" dirty="0">
                <a:solidFill>
                  <a:srgbClr val="292934"/>
                </a:solidFill>
                <a:latin typeface="Arial" pitchFamily="34" charset="0"/>
                <a:cs typeface="Arial" pitchFamily="34" charset="0"/>
              </a:rPr>
              <a:t> </a:t>
            </a:r>
            <a:r>
              <a:rPr sz="2880" b="1" spc="-6" dirty="0">
                <a:solidFill>
                  <a:srgbClr val="292934"/>
                </a:solidFill>
                <a:latin typeface="Arial" pitchFamily="34" charset="0"/>
                <a:cs typeface="Arial" pitchFamily="34" charset="0"/>
              </a:rPr>
              <a:t>métrique</a:t>
            </a:r>
            <a:r>
              <a:rPr sz="2880" b="1" spc="-24" dirty="0">
                <a:solidFill>
                  <a:srgbClr val="292934"/>
                </a:solidFill>
                <a:latin typeface="Arial" pitchFamily="34" charset="0"/>
                <a:cs typeface="Arial" pitchFamily="34" charset="0"/>
              </a:rPr>
              <a:t> </a:t>
            </a:r>
            <a:r>
              <a:rPr sz="2880" b="1" dirty="0">
                <a:solidFill>
                  <a:srgbClr val="292934"/>
                </a:solidFill>
                <a:latin typeface="Arial" pitchFamily="34" charset="0"/>
                <a:cs typeface="Arial" pitchFamily="34" charset="0"/>
              </a:rPr>
              <a:t>de</a:t>
            </a:r>
            <a:r>
              <a:rPr sz="2880" b="1" spc="-24" dirty="0">
                <a:solidFill>
                  <a:srgbClr val="292934"/>
                </a:solidFill>
                <a:latin typeface="Arial" pitchFamily="34" charset="0"/>
                <a:cs typeface="Arial" pitchFamily="34" charset="0"/>
              </a:rPr>
              <a:t> </a:t>
            </a:r>
            <a:r>
              <a:rPr sz="2880" b="1" dirty="0">
                <a:solidFill>
                  <a:srgbClr val="292934"/>
                </a:solidFill>
                <a:latin typeface="Arial" pitchFamily="34" charset="0"/>
                <a:cs typeface="Arial" pitchFamily="34" charset="0"/>
              </a:rPr>
              <a:t>performance </a:t>
            </a:r>
            <a:r>
              <a:rPr sz="2880" b="1" spc="-6" dirty="0">
                <a:solidFill>
                  <a:srgbClr val="292934"/>
                </a:solidFill>
                <a:latin typeface="Arial" pitchFamily="34" charset="0"/>
                <a:cs typeface="Arial" pitchFamily="34" charset="0"/>
              </a:rPr>
              <a:t>adaptée</a:t>
            </a:r>
            <a:endParaRPr sz="2880" dirty="0">
              <a:latin typeface="Arial" pitchFamily="34" charset="0"/>
              <a:cs typeface="Arial" pitchFamily="34" charset="0"/>
            </a:endParaRPr>
          </a:p>
          <a:p>
            <a:pPr marL="234696" indent="-219456">
              <a:lnSpc>
                <a:spcPct val="100000"/>
              </a:lnSpc>
              <a:spcBef>
                <a:spcPts val="690"/>
              </a:spcBef>
              <a:buClr>
                <a:srgbClr val="92A199"/>
              </a:buClr>
              <a:buSzPct val="85416"/>
              <a:buFont typeface="Tahoma"/>
              <a:buChar char="•"/>
              <a:tabLst>
                <a:tab pos="234696" algn="l"/>
              </a:tabLst>
            </a:pPr>
            <a:r>
              <a:rPr sz="2880" b="1" spc="-6" dirty="0">
                <a:solidFill>
                  <a:srgbClr val="292934"/>
                </a:solidFill>
                <a:latin typeface="Arial" pitchFamily="34" charset="0"/>
                <a:cs typeface="Arial" pitchFamily="34" charset="0"/>
              </a:rPr>
              <a:t>Création</a:t>
            </a:r>
            <a:r>
              <a:rPr sz="2880" b="1" spc="6" dirty="0">
                <a:solidFill>
                  <a:srgbClr val="292934"/>
                </a:solidFill>
                <a:latin typeface="Arial" pitchFamily="34" charset="0"/>
                <a:cs typeface="Arial" pitchFamily="34" charset="0"/>
              </a:rPr>
              <a:t> </a:t>
            </a:r>
            <a:r>
              <a:rPr sz="2880" b="1" spc="-6" dirty="0">
                <a:solidFill>
                  <a:srgbClr val="292934"/>
                </a:solidFill>
                <a:latin typeface="Arial" pitchFamily="34" charset="0"/>
                <a:cs typeface="Arial" pitchFamily="34" charset="0"/>
              </a:rPr>
              <a:t>d’invididus</a:t>
            </a:r>
            <a:r>
              <a:rPr sz="2880" b="1" spc="-42" dirty="0">
                <a:solidFill>
                  <a:srgbClr val="292934"/>
                </a:solidFill>
                <a:latin typeface="Arial" pitchFamily="34" charset="0"/>
                <a:cs typeface="Arial" pitchFamily="34" charset="0"/>
              </a:rPr>
              <a:t> </a:t>
            </a:r>
            <a:r>
              <a:rPr sz="2880" b="1" dirty="0">
                <a:solidFill>
                  <a:srgbClr val="292934"/>
                </a:solidFill>
                <a:latin typeface="Arial" pitchFamily="34" charset="0"/>
                <a:cs typeface="Arial" pitchFamily="34" charset="0"/>
              </a:rPr>
              <a:t>«</a:t>
            </a:r>
            <a:r>
              <a:rPr sz="2880" b="1" spc="6" dirty="0">
                <a:solidFill>
                  <a:srgbClr val="292934"/>
                </a:solidFill>
                <a:latin typeface="Arial" pitchFamily="34" charset="0"/>
                <a:cs typeface="Arial" pitchFamily="34" charset="0"/>
              </a:rPr>
              <a:t> </a:t>
            </a:r>
            <a:r>
              <a:rPr sz="2880" b="1" spc="-6" dirty="0">
                <a:solidFill>
                  <a:srgbClr val="292934"/>
                </a:solidFill>
                <a:latin typeface="Arial" pitchFamily="34" charset="0"/>
                <a:cs typeface="Arial" pitchFamily="34" charset="0"/>
              </a:rPr>
              <a:t>synthétiques</a:t>
            </a:r>
            <a:r>
              <a:rPr sz="2880" b="1" spc="18" dirty="0">
                <a:solidFill>
                  <a:srgbClr val="292934"/>
                </a:solidFill>
                <a:latin typeface="Arial" pitchFamily="34" charset="0"/>
                <a:cs typeface="Arial" pitchFamily="34" charset="0"/>
              </a:rPr>
              <a:t> </a:t>
            </a:r>
            <a:r>
              <a:rPr sz="2880" b="1" spc="-6" dirty="0">
                <a:solidFill>
                  <a:srgbClr val="292934"/>
                </a:solidFill>
                <a:latin typeface="Arial" pitchFamily="34" charset="0"/>
                <a:cs typeface="Arial" pitchFamily="34" charset="0"/>
              </a:rPr>
              <a:t>»</a:t>
            </a:r>
            <a:endParaRPr sz="2880" dirty="0">
              <a:latin typeface="Arial" pitchFamily="34" charset="0"/>
              <a:cs typeface="Arial" pitchFamily="34" charset="0"/>
            </a:endParaRPr>
          </a:p>
          <a:p>
            <a:pPr marL="234696" indent="-219456">
              <a:lnSpc>
                <a:spcPct val="100000"/>
              </a:lnSpc>
              <a:spcBef>
                <a:spcPts val="690"/>
              </a:spcBef>
              <a:buClr>
                <a:srgbClr val="92A199"/>
              </a:buClr>
              <a:buSzPct val="85416"/>
              <a:buFont typeface="Tahoma"/>
              <a:buChar char="•"/>
              <a:tabLst>
                <a:tab pos="234696" algn="l"/>
              </a:tabLst>
            </a:pPr>
            <a:r>
              <a:rPr sz="2880" b="1" spc="-6" dirty="0">
                <a:solidFill>
                  <a:srgbClr val="292934"/>
                </a:solidFill>
                <a:latin typeface="Arial" pitchFamily="34" charset="0"/>
                <a:cs typeface="Arial" pitchFamily="34" charset="0"/>
              </a:rPr>
              <a:t>Pondération</a:t>
            </a:r>
            <a:r>
              <a:rPr sz="2880" b="1" spc="-12" dirty="0">
                <a:solidFill>
                  <a:srgbClr val="292934"/>
                </a:solidFill>
                <a:latin typeface="Arial" pitchFamily="34" charset="0"/>
                <a:cs typeface="Arial" pitchFamily="34" charset="0"/>
              </a:rPr>
              <a:t> </a:t>
            </a:r>
            <a:r>
              <a:rPr sz="2880" b="1" spc="-6" dirty="0">
                <a:solidFill>
                  <a:srgbClr val="292934"/>
                </a:solidFill>
                <a:latin typeface="Arial" pitchFamily="34" charset="0"/>
                <a:cs typeface="Arial" pitchFamily="34" charset="0"/>
              </a:rPr>
              <a:t>des</a:t>
            </a:r>
            <a:r>
              <a:rPr sz="2880" b="1" spc="6" dirty="0">
                <a:solidFill>
                  <a:srgbClr val="292934"/>
                </a:solidFill>
                <a:latin typeface="Arial" pitchFamily="34" charset="0"/>
                <a:cs typeface="Arial" pitchFamily="34" charset="0"/>
              </a:rPr>
              <a:t> </a:t>
            </a:r>
            <a:r>
              <a:rPr sz="2880" b="1" spc="-6" dirty="0">
                <a:solidFill>
                  <a:srgbClr val="292934"/>
                </a:solidFill>
                <a:latin typeface="Arial" pitchFamily="34" charset="0"/>
                <a:cs typeface="Arial" pitchFamily="34" charset="0"/>
              </a:rPr>
              <a:t>observations dans</a:t>
            </a:r>
            <a:r>
              <a:rPr sz="2880" b="1" spc="6" dirty="0">
                <a:solidFill>
                  <a:srgbClr val="292934"/>
                </a:solidFill>
                <a:latin typeface="Arial" pitchFamily="34" charset="0"/>
                <a:cs typeface="Arial" pitchFamily="34" charset="0"/>
              </a:rPr>
              <a:t> </a:t>
            </a:r>
            <a:r>
              <a:rPr sz="2880" b="1" dirty="0">
                <a:solidFill>
                  <a:srgbClr val="292934"/>
                </a:solidFill>
                <a:latin typeface="Arial" pitchFamily="34" charset="0"/>
                <a:cs typeface="Arial" pitchFamily="34" charset="0"/>
              </a:rPr>
              <a:t>le</a:t>
            </a:r>
            <a:r>
              <a:rPr sz="2880" b="1" spc="6" dirty="0">
                <a:solidFill>
                  <a:srgbClr val="292934"/>
                </a:solidFill>
                <a:latin typeface="Arial" pitchFamily="34" charset="0"/>
                <a:cs typeface="Arial" pitchFamily="34" charset="0"/>
              </a:rPr>
              <a:t> </a:t>
            </a:r>
            <a:r>
              <a:rPr sz="2880" b="1" dirty="0">
                <a:solidFill>
                  <a:srgbClr val="292934"/>
                </a:solidFill>
                <a:latin typeface="Arial" pitchFamily="34" charset="0"/>
                <a:cs typeface="Arial" pitchFamily="34" charset="0"/>
              </a:rPr>
              <a:t>training</a:t>
            </a:r>
            <a:endParaRPr sz="2880" dirty="0">
              <a:latin typeface="Arial" pitchFamily="34" charset="0"/>
              <a:cs typeface="Arial" pitchFamily="34" charset="0"/>
            </a:endParaRPr>
          </a:p>
        </p:txBody>
      </p:sp>
      <p:pic>
        <p:nvPicPr>
          <p:cNvPr id="4" name="object 4"/>
          <p:cNvPicPr/>
          <p:nvPr/>
        </p:nvPicPr>
        <p:blipFill>
          <a:blip r:embed="rId2" cstate="print"/>
          <a:stretch>
            <a:fillRect/>
          </a:stretch>
        </p:blipFill>
        <p:spPr>
          <a:xfrm>
            <a:off x="8774736" y="923101"/>
            <a:ext cx="2246680" cy="112332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5520" y="548680"/>
            <a:ext cx="7488832" cy="848095"/>
          </a:xfrm>
          <a:prstGeom prst="rect">
            <a:avLst/>
          </a:prstGeom>
        </p:spPr>
        <p:txBody>
          <a:bodyPr vert="horz" wrap="square" lIns="0" tIns="16933" rIns="0" bIns="0" rtlCol="0">
            <a:spAutoFit/>
          </a:bodyPr>
          <a:lstStyle/>
          <a:p>
            <a:pPr marL="16933">
              <a:lnSpc>
                <a:spcPct val="100000"/>
              </a:lnSpc>
              <a:spcBef>
                <a:spcPts val="133"/>
              </a:spcBef>
            </a:pPr>
            <a:r>
              <a:rPr lang="fr-FR" sz="5400" spc="-267" dirty="0" err="1" smtClean="0"/>
              <a:t>Oversampling</a:t>
            </a:r>
            <a:r>
              <a:rPr lang="fr-FR" sz="5400" spc="-267" dirty="0" smtClean="0"/>
              <a:t>-</a:t>
            </a:r>
            <a:r>
              <a:rPr lang="fr-FR" sz="5400" spc="-267" dirty="0" err="1" smtClean="0"/>
              <a:t>Undersampling</a:t>
            </a:r>
            <a:endParaRPr sz="5400" spc="-220" dirty="0"/>
          </a:p>
        </p:txBody>
      </p:sp>
      <p:sp>
        <p:nvSpPr>
          <p:cNvPr id="3" name="object 3"/>
          <p:cNvSpPr txBox="1"/>
          <p:nvPr/>
        </p:nvSpPr>
        <p:spPr>
          <a:xfrm>
            <a:off x="512967" y="1606740"/>
            <a:ext cx="5317067" cy="4438227"/>
          </a:xfrm>
          <a:prstGeom prst="rect">
            <a:avLst/>
          </a:prstGeom>
        </p:spPr>
        <p:txBody>
          <a:bodyPr vert="horz" wrap="square" lIns="0" tIns="16933" rIns="0" bIns="0" rtlCol="0">
            <a:spAutoFit/>
          </a:bodyPr>
          <a:lstStyle/>
          <a:p>
            <a:pPr marL="16933">
              <a:lnSpc>
                <a:spcPct val="100000"/>
              </a:lnSpc>
              <a:spcBef>
                <a:spcPts val="133"/>
              </a:spcBef>
            </a:pPr>
            <a:r>
              <a:rPr sz="2400" spc="167" dirty="0">
                <a:solidFill>
                  <a:srgbClr val="CACACA"/>
                </a:solidFill>
                <a:latin typeface="Cambria"/>
                <a:cs typeface="Cambria"/>
              </a:rPr>
              <a:t>SMOTE</a:t>
            </a:r>
            <a:endParaRPr sz="2400" dirty="0">
              <a:latin typeface="Cambria"/>
              <a:cs typeface="Cambria"/>
            </a:endParaRPr>
          </a:p>
          <a:p>
            <a:pPr marL="626533" marR="723900" indent="-489373">
              <a:lnSpc>
                <a:spcPct val="114599"/>
              </a:lnSpc>
              <a:spcBef>
                <a:spcPts val="2100"/>
              </a:spcBef>
              <a:buFont typeface="Arial" pitchFamily="34" charset="0"/>
              <a:buChar char="●"/>
              <a:tabLst>
                <a:tab pos="625687" algn="l"/>
                <a:tab pos="626533" algn="l"/>
              </a:tabLst>
            </a:pPr>
            <a:r>
              <a:rPr sz="2400" dirty="0">
                <a:solidFill>
                  <a:srgbClr val="CACACA"/>
                </a:solidFill>
                <a:latin typeface="Cambria"/>
                <a:cs typeface="Cambria"/>
              </a:rPr>
              <a:t>Données</a:t>
            </a:r>
            <a:r>
              <a:rPr sz="2400" spc="53" dirty="0">
                <a:solidFill>
                  <a:srgbClr val="CACACA"/>
                </a:solidFill>
                <a:latin typeface="Cambria"/>
                <a:cs typeface="Cambria"/>
              </a:rPr>
              <a:t> </a:t>
            </a:r>
            <a:r>
              <a:rPr sz="2400" spc="-93" dirty="0">
                <a:solidFill>
                  <a:srgbClr val="CACACA"/>
                </a:solidFill>
                <a:latin typeface="Cambria"/>
                <a:cs typeface="Cambria"/>
              </a:rPr>
              <a:t>très</a:t>
            </a:r>
            <a:r>
              <a:rPr sz="2400" spc="53" dirty="0">
                <a:solidFill>
                  <a:srgbClr val="CACACA"/>
                </a:solidFill>
                <a:latin typeface="Cambria"/>
                <a:cs typeface="Cambria"/>
              </a:rPr>
              <a:t> </a:t>
            </a:r>
            <a:r>
              <a:rPr sz="2400" spc="-60" dirty="0">
                <a:solidFill>
                  <a:srgbClr val="CACACA"/>
                </a:solidFill>
                <a:latin typeface="Cambria"/>
                <a:cs typeface="Cambria"/>
              </a:rPr>
              <a:t>inégales:</a:t>
            </a:r>
            <a:r>
              <a:rPr sz="2400" spc="60" dirty="0">
                <a:solidFill>
                  <a:srgbClr val="CACACA"/>
                </a:solidFill>
                <a:latin typeface="Cambria"/>
                <a:cs typeface="Cambria"/>
              </a:rPr>
              <a:t> </a:t>
            </a:r>
            <a:r>
              <a:rPr sz="2400" spc="-160" dirty="0">
                <a:solidFill>
                  <a:srgbClr val="CACACA"/>
                </a:solidFill>
                <a:latin typeface="Cambria"/>
                <a:cs typeface="Cambria"/>
              </a:rPr>
              <a:t>92%</a:t>
            </a:r>
            <a:r>
              <a:rPr sz="2400" spc="53" dirty="0">
                <a:solidFill>
                  <a:srgbClr val="CACACA"/>
                </a:solidFill>
                <a:latin typeface="Cambria"/>
                <a:cs typeface="Cambria"/>
              </a:rPr>
              <a:t> </a:t>
            </a:r>
            <a:r>
              <a:rPr sz="2400" spc="-73" dirty="0">
                <a:solidFill>
                  <a:srgbClr val="CACACA"/>
                </a:solidFill>
                <a:latin typeface="Cambria"/>
                <a:cs typeface="Cambria"/>
              </a:rPr>
              <a:t>des </a:t>
            </a:r>
            <a:r>
              <a:rPr sz="2400" spc="-507" dirty="0">
                <a:solidFill>
                  <a:srgbClr val="CACACA"/>
                </a:solidFill>
                <a:latin typeface="Cambria"/>
                <a:cs typeface="Cambria"/>
              </a:rPr>
              <a:t> </a:t>
            </a:r>
            <a:r>
              <a:rPr sz="2400" spc="-40" dirty="0">
                <a:solidFill>
                  <a:srgbClr val="CACACA"/>
                </a:solidFill>
                <a:latin typeface="Cambria"/>
                <a:cs typeface="Cambria"/>
              </a:rPr>
              <a:t>données</a:t>
            </a:r>
            <a:r>
              <a:rPr sz="2400" spc="53" dirty="0">
                <a:solidFill>
                  <a:srgbClr val="CACACA"/>
                </a:solidFill>
                <a:latin typeface="Cambria"/>
                <a:cs typeface="Cambria"/>
              </a:rPr>
              <a:t> </a:t>
            </a:r>
            <a:r>
              <a:rPr sz="2400" spc="-53" dirty="0">
                <a:solidFill>
                  <a:srgbClr val="CACACA"/>
                </a:solidFill>
                <a:latin typeface="Cambria"/>
                <a:cs typeface="Cambria"/>
              </a:rPr>
              <a:t>dans</a:t>
            </a:r>
            <a:r>
              <a:rPr sz="2400" spc="53" dirty="0">
                <a:solidFill>
                  <a:srgbClr val="CACACA"/>
                </a:solidFill>
                <a:latin typeface="Cambria"/>
                <a:cs typeface="Cambria"/>
              </a:rPr>
              <a:t> </a:t>
            </a:r>
            <a:r>
              <a:rPr sz="2400" spc="-40" dirty="0">
                <a:solidFill>
                  <a:srgbClr val="CACACA"/>
                </a:solidFill>
                <a:latin typeface="Cambria"/>
                <a:cs typeface="Cambria"/>
              </a:rPr>
              <a:t>la</a:t>
            </a:r>
            <a:r>
              <a:rPr sz="2400" spc="60" dirty="0">
                <a:solidFill>
                  <a:srgbClr val="CACACA"/>
                </a:solidFill>
                <a:latin typeface="Cambria"/>
                <a:cs typeface="Cambria"/>
              </a:rPr>
              <a:t> </a:t>
            </a:r>
            <a:r>
              <a:rPr sz="2400" spc="-40" dirty="0">
                <a:solidFill>
                  <a:srgbClr val="CACACA"/>
                </a:solidFill>
                <a:latin typeface="Cambria"/>
                <a:cs typeface="Cambria"/>
              </a:rPr>
              <a:t>catégorie</a:t>
            </a:r>
            <a:r>
              <a:rPr sz="2400" spc="53" dirty="0">
                <a:solidFill>
                  <a:srgbClr val="CACACA"/>
                </a:solidFill>
                <a:latin typeface="Cambria"/>
                <a:cs typeface="Cambria"/>
              </a:rPr>
              <a:t> </a:t>
            </a:r>
            <a:r>
              <a:rPr sz="2400" spc="-87" dirty="0">
                <a:solidFill>
                  <a:srgbClr val="CACACA"/>
                </a:solidFill>
                <a:latin typeface="Cambria"/>
                <a:cs typeface="Cambria"/>
              </a:rPr>
              <a:t>0.</a:t>
            </a:r>
            <a:endParaRPr sz="2400" dirty="0">
              <a:latin typeface="Cambria"/>
              <a:cs typeface="Cambria"/>
            </a:endParaRPr>
          </a:p>
          <a:p>
            <a:pPr marL="626533" marR="443653" indent="-489373">
              <a:lnSpc>
                <a:spcPct val="114599"/>
              </a:lnSpc>
              <a:buFont typeface="Arial" pitchFamily="34" charset="0"/>
              <a:buChar char="●"/>
              <a:tabLst>
                <a:tab pos="625687" algn="l"/>
                <a:tab pos="626533" algn="l"/>
              </a:tabLst>
            </a:pPr>
            <a:r>
              <a:rPr sz="2400" dirty="0">
                <a:solidFill>
                  <a:srgbClr val="CACACA"/>
                </a:solidFill>
                <a:latin typeface="Cambria"/>
                <a:cs typeface="Cambria"/>
              </a:rPr>
              <a:t>Utilisation</a:t>
            </a:r>
            <a:r>
              <a:rPr sz="2400" spc="47" dirty="0">
                <a:solidFill>
                  <a:srgbClr val="CACACA"/>
                </a:solidFill>
                <a:latin typeface="Cambria"/>
                <a:cs typeface="Cambria"/>
              </a:rPr>
              <a:t> </a:t>
            </a:r>
            <a:r>
              <a:rPr sz="2400" spc="-53" dirty="0">
                <a:solidFill>
                  <a:srgbClr val="CACACA"/>
                </a:solidFill>
                <a:latin typeface="Cambria"/>
                <a:cs typeface="Cambria"/>
              </a:rPr>
              <a:t>de</a:t>
            </a:r>
            <a:r>
              <a:rPr sz="2400" spc="47" dirty="0">
                <a:solidFill>
                  <a:srgbClr val="CACACA"/>
                </a:solidFill>
                <a:latin typeface="Cambria"/>
                <a:cs typeface="Cambria"/>
              </a:rPr>
              <a:t> </a:t>
            </a:r>
            <a:r>
              <a:rPr sz="2400" spc="-13" dirty="0">
                <a:solidFill>
                  <a:srgbClr val="CACACA"/>
                </a:solidFill>
                <a:latin typeface="Cambria"/>
                <a:cs typeface="Cambria"/>
              </a:rPr>
              <a:t>Synthetic</a:t>
            </a:r>
            <a:r>
              <a:rPr sz="2400" spc="47" dirty="0">
                <a:solidFill>
                  <a:srgbClr val="CACACA"/>
                </a:solidFill>
                <a:latin typeface="Cambria"/>
                <a:cs typeface="Cambria"/>
              </a:rPr>
              <a:t> </a:t>
            </a:r>
            <a:r>
              <a:rPr sz="2400" spc="7" dirty="0">
                <a:solidFill>
                  <a:srgbClr val="CACACA"/>
                </a:solidFill>
                <a:latin typeface="Cambria"/>
                <a:cs typeface="Cambria"/>
              </a:rPr>
              <a:t>Minority </a:t>
            </a:r>
            <a:r>
              <a:rPr sz="2400" spc="-507" dirty="0">
                <a:solidFill>
                  <a:srgbClr val="CACACA"/>
                </a:solidFill>
                <a:latin typeface="Cambria"/>
                <a:cs typeface="Cambria"/>
              </a:rPr>
              <a:t> </a:t>
            </a:r>
            <a:r>
              <a:rPr sz="2400" spc="-20" dirty="0">
                <a:solidFill>
                  <a:srgbClr val="CACACA"/>
                </a:solidFill>
                <a:latin typeface="Cambria"/>
                <a:cs typeface="Cambria"/>
              </a:rPr>
              <a:t>Oversampling</a:t>
            </a:r>
            <a:r>
              <a:rPr sz="2400" spc="60" dirty="0">
                <a:solidFill>
                  <a:srgbClr val="CACACA"/>
                </a:solidFill>
                <a:latin typeface="Cambria"/>
                <a:cs typeface="Cambria"/>
              </a:rPr>
              <a:t> </a:t>
            </a:r>
            <a:r>
              <a:rPr sz="2400" spc="-33" dirty="0">
                <a:solidFill>
                  <a:srgbClr val="CACACA"/>
                </a:solidFill>
                <a:latin typeface="Cambria"/>
                <a:cs typeface="Cambria"/>
              </a:rPr>
              <a:t>Technique</a:t>
            </a:r>
            <a:r>
              <a:rPr sz="2400" spc="60" dirty="0">
                <a:solidFill>
                  <a:srgbClr val="CACACA"/>
                </a:solidFill>
                <a:latin typeface="Cambria"/>
                <a:cs typeface="Cambria"/>
              </a:rPr>
              <a:t> </a:t>
            </a:r>
            <a:r>
              <a:rPr sz="2400" spc="-33" dirty="0">
                <a:solidFill>
                  <a:srgbClr val="CACACA"/>
                </a:solidFill>
                <a:latin typeface="Cambria"/>
                <a:cs typeface="Cambria"/>
              </a:rPr>
              <a:t>pour </a:t>
            </a:r>
            <a:r>
              <a:rPr sz="2400" spc="-27" dirty="0">
                <a:solidFill>
                  <a:srgbClr val="CACACA"/>
                </a:solidFill>
                <a:latin typeface="Cambria"/>
                <a:cs typeface="Cambria"/>
              </a:rPr>
              <a:t> </a:t>
            </a:r>
            <a:r>
              <a:rPr sz="2400" spc="-73" dirty="0">
                <a:solidFill>
                  <a:srgbClr val="CACACA"/>
                </a:solidFill>
                <a:latin typeface="Cambria"/>
                <a:cs typeface="Cambria"/>
              </a:rPr>
              <a:t>résoudre</a:t>
            </a:r>
            <a:r>
              <a:rPr sz="2400" spc="60" dirty="0">
                <a:solidFill>
                  <a:srgbClr val="CACACA"/>
                </a:solidFill>
                <a:latin typeface="Cambria"/>
                <a:cs typeface="Cambria"/>
              </a:rPr>
              <a:t> </a:t>
            </a:r>
            <a:r>
              <a:rPr sz="2400" spc="-33" dirty="0">
                <a:solidFill>
                  <a:srgbClr val="CACACA"/>
                </a:solidFill>
                <a:latin typeface="Cambria"/>
                <a:cs typeface="Cambria"/>
              </a:rPr>
              <a:t>ce</a:t>
            </a:r>
            <a:r>
              <a:rPr sz="2400" spc="67" dirty="0">
                <a:solidFill>
                  <a:srgbClr val="CACACA"/>
                </a:solidFill>
                <a:latin typeface="Cambria"/>
                <a:cs typeface="Cambria"/>
              </a:rPr>
              <a:t> </a:t>
            </a:r>
            <a:r>
              <a:rPr sz="2400" spc="-53" dirty="0">
                <a:solidFill>
                  <a:srgbClr val="CACACA"/>
                </a:solidFill>
                <a:latin typeface="Cambria"/>
                <a:cs typeface="Cambria"/>
              </a:rPr>
              <a:t>problème.</a:t>
            </a:r>
            <a:endParaRPr sz="2400" dirty="0">
              <a:latin typeface="Cambria"/>
              <a:cs typeface="Cambria"/>
            </a:endParaRPr>
          </a:p>
          <a:p>
            <a:pPr marL="626533" indent="-489373">
              <a:lnSpc>
                <a:spcPct val="100000"/>
              </a:lnSpc>
              <a:spcBef>
                <a:spcPts val="420"/>
              </a:spcBef>
              <a:buFont typeface="Arial" pitchFamily="34" charset="0"/>
              <a:buChar char="●"/>
              <a:tabLst>
                <a:tab pos="625687" algn="l"/>
                <a:tab pos="626533" algn="l"/>
              </a:tabLst>
            </a:pPr>
            <a:r>
              <a:rPr sz="2400" spc="-33" dirty="0">
                <a:solidFill>
                  <a:srgbClr val="CACACA"/>
                </a:solidFill>
                <a:latin typeface="Cambria"/>
                <a:cs typeface="Cambria"/>
              </a:rPr>
              <a:t>Over-sampling:</a:t>
            </a:r>
            <a:r>
              <a:rPr sz="2400" spc="53" dirty="0">
                <a:solidFill>
                  <a:srgbClr val="CACACA"/>
                </a:solidFill>
                <a:latin typeface="Cambria"/>
                <a:cs typeface="Cambria"/>
              </a:rPr>
              <a:t> </a:t>
            </a:r>
            <a:r>
              <a:rPr sz="2400" spc="-173" dirty="0">
                <a:solidFill>
                  <a:srgbClr val="CACACA"/>
                </a:solidFill>
                <a:latin typeface="Cambria"/>
                <a:cs typeface="Cambria"/>
              </a:rPr>
              <a:t>30%</a:t>
            </a:r>
            <a:r>
              <a:rPr sz="2400" spc="60" dirty="0">
                <a:solidFill>
                  <a:srgbClr val="CACACA"/>
                </a:solidFill>
                <a:latin typeface="Cambria"/>
                <a:cs typeface="Cambria"/>
              </a:rPr>
              <a:t> </a:t>
            </a:r>
            <a:r>
              <a:rPr sz="2400" dirty="0">
                <a:solidFill>
                  <a:srgbClr val="CACACA"/>
                </a:solidFill>
                <a:latin typeface="Times New Roman"/>
                <a:cs typeface="Times New Roman"/>
              </a:rPr>
              <a:t>→</a:t>
            </a:r>
            <a:endParaRPr sz="2400" dirty="0">
              <a:latin typeface="Times New Roman"/>
              <a:cs typeface="Times New Roman"/>
            </a:endParaRPr>
          </a:p>
          <a:p>
            <a:pPr marL="626533">
              <a:lnSpc>
                <a:spcPct val="100000"/>
              </a:lnSpc>
              <a:spcBef>
                <a:spcPts val="420"/>
              </a:spcBef>
            </a:pPr>
            <a:r>
              <a:rPr sz="2400" spc="-13" dirty="0">
                <a:solidFill>
                  <a:srgbClr val="CACACA"/>
                </a:solidFill>
                <a:latin typeface="Cambria"/>
                <a:cs typeface="Cambria"/>
              </a:rPr>
              <a:t>Under-sampling</a:t>
            </a:r>
            <a:r>
              <a:rPr sz="2400" spc="20" dirty="0">
                <a:solidFill>
                  <a:srgbClr val="CACACA"/>
                </a:solidFill>
                <a:latin typeface="Cambria"/>
                <a:cs typeface="Cambria"/>
              </a:rPr>
              <a:t> </a:t>
            </a:r>
            <a:r>
              <a:rPr sz="2400" spc="-147" dirty="0">
                <a:solidFill>
                  <a:srgbClr val="CACACA"/>
                </a:solidFill>
                <a:latin typeface="Cambria"/>
                <a:cs typeface="Cambria"/>
              </a:rPr>
              <a:t>50%.</a:t>
            </a:r>
            <a:endParaRPr sz="2400" dirty="0">
              <a:latin typeface="Cambria"/>
              <a:cs typeface="Cambria"/>
            </a:endParaRPr>
          </a:p>
          <a:p>
            <a:pPr marL="626533" marR="6773" indent="-489373">
              <a:lnSpc>
                <a:spcPct val="114599"/>
              </a:lnSpc>
              <a:buFont typeface="Arial" pitchFamily="34" charset="0"/>
              <a:buChar char="●"/>
              <a:tabLst>
                <a:tab pos="625687" algn="l"/>
                <a:tab pos="626533" algn="l"/>
              </a:tabLst>
            </a:pPr>
            <a:r>
              <a:rPr sz="2400" spc="-7" dirty="0">
                <a:solidFill>
                  <a:srgbClr val="CACACA"/>
                </a:solidFill>
                <a:latin typeface="Cambria"/>
                <a:cs typeface="Cambria"/>
              </a:rPr>
              <a:t>Distribution</a:t>
            </a:r>
            <a:r>
              <a:rPr sz="2400" spc="67" dirty="0">
                <a:solidFill>
                  <a:srgbClr val="CACACA"/>
                </a:solidFill>
                <a:latin typeface="Cambria"/>
                <a:cs typeface="Cambria"/>
              </a:rPr>
              <a:t> </a:t>
            </a:r>
            <a:r>
              <a:rPr sz="2400" spc="-53" dirty="0">
                <a:solidFill>
                  <a:srgbClr val="CACACA"/>
                </a:solidFill>
                <a:latin typeface="Cambria"/>
                <a:cs typeface="Cambria"/>
              </a:rPr>
              <a:t>ﬁnale:</a:t>
            </a:r>
            <a:r>
              <a:rPr sz="2400" spc="67" dirty="0">
                <a:solidFill>
                  <a:srgbClr val="CACACA"/>
                </a:solidFill>
                <a:latin typeface="Cambria"/>
                <a:cs typeface="Cambria"/>
              </a:rPr>
              <a:t> </a:t>
            </a:r>
            <a:r>
              <a:rPr sz="2400" spc="-200" dirty="0">
                <a:solidFill>
                  <a:srgbClr val="CACACA"/>
                </a:solidFill>
                <a:latin typeface="Cambria"/>
                <a:cs typeface="Cambria"/>
              </a:rPr>
              <a:t>67%</a:t>
            </a:r>
            <a:r>
              <a:rPr sz="2400" spc="67" dirty="0">
                <a:solidFill>
                  <a:srgbClr val="CACACA"/>
                </a:solidFill>
                <a:latin typeface="Cambria"/>
                <a:cs typeface="Cambria"/>
              </a:rPr>
              <a:t> </a:t>
            </a:r>
            <a:r>
              <a:rPr sz="2400" spc="-73" dirty="0">
                <a:solidFill>
                  <a:srgbClr val="CACACA"/>
                </a:solidFill>
                <a:latin typeface="Cambria"/>
                <a:cs typeface="Cambria"/>
              </a:rPr>
              <a:t>des</a:t>
            </a:r>
            <a:r>
              <a:rPr sz="2400" spc="67" dirty="0">
                <a:solidFill>
                  <a:srgbClr val="CACACA"/>
                </a:solidFill>
                <a:latin typeface="Cambria"/>
                <a:cs typeface="Cambria"/>
              </a:rPr>
              <a:t> </a:t>
            </a:r>
            <a:r>
              <a:rPr sz="2400" spc="-40" dirty="0">
                <a:solidFill>
                  <a:srgbClr val="CACACA"/>
                </a:solidFill>
                <a:latin typeface="Cambria"/>
                <a:cs typeface="Cambria"/>
              </a:rPr>
              <a:t>données  </a:t>
            </a:r>
            <a:r>
              <a:rPr sz="2400" spc="-53" dirty="0">
                <a:solidFill>
                  <a:srgbClr val="CACACA"/>
                </a:solidFill>
                <a:latin typeface="Cambria"/>
                <a:cs typeface="Cambria"/>
              </a:rPr>
              <a:t>dans</a:t>
            </a:r>
            <a:r>
              <a:rPr sz="2400" spc="60" dirty="0">
                <a:solidFill>
                  <a:srgbClr val="CACACA"/>
                </a:solidFill>
                <a:latin typeface="Cambria"/>
                <a:cs typeface="Cambria"/>
              </a:rPr>
              <a:t> </a:t>
            </a:r>
            <a:r>
              <a:rPr sz="2400" spc="-40" dirty="0">
                <a:solidFill>
                  <a:srgbClr val="CACACA"/>
                </a:solidFill>
                <a:latin typeface="Cambria"/>
                <a:cs typeface="Cambria"/>
              </a:rPr>
              <a:t>la</a:t>
            </a:r>
            <a:r>
              <a:rPr sz="2400" spc="67" dirty="0">
                <a:solidFill>
                  <a:srgbClr val="CACACA"/>
                </a:solidFill>
                <a:latin typeface="Cambria"/>
                <a:cs typeface="Cambria"/>
              </a:rPr>
              <a:t> </a:t>
            </a:r>
            <a:r>
              <a:rPr sz="2400" spc="-40" dirty="0">
                <a:solidFill>
                  <a:srgbClr val="CACACA"/>
                </a:solidFill>
                <a:latin typeface="Cambria"/>
                <a:cs typeface="Cambria"/>
              </a:rPr>
              <a:t>catégorie</a:t>
            </a:r>
            <a:r>
              <a:rPr sz="2400" spc="60" dirty="0">
                <a:solidFill>
                  <a:srgbClr val="CACACA"/>
                </a:solidFill>
                <a:latin typeface="Cambria"/>
                <a:cs typeface="Cambria"/>
              </a:rPr>
              <a:t> </a:t>
            </a:r>
            <a:r>
              <a:rPr sz="2400" spc="-87" dirty="0">
                <a:solidFill>
                  <a:srgbClr val="CACACA"/>
                </a:solidFill>
                <a:latin typeface="Cambria"/>
                <a:cs typeface="Cambria"/>
              </a:rPr>
              <a:t>0.</a:t>
            </a:r>
            <a:endParaRPr sz="2400" dirty="0">
              <a:latin typeface="Cambria"/>
              <a:cs typeface="Cambria"/>
            </a:endParaRPr>
          </a:p>
        </p:txBody>
      </p:sp>
      <p:pic>
        <p:nvPicPr>
          <p:cNvPr id="4" name="object 4"/>
          <p:cNvPicPr/>
          <p:nvPr/>
        </p:nvPicPr>
        <p:blipFill>
          <a:blip r:embed="rId2" cstate="print"/>
          <a:stretch>
            <a:fillRect/>
          </a:stretch>
        </p:blipFill>
        <p:spPr>
          <a:xfrm>
            <a:off x="11135201" y="0"/>
            <a:ext cx="1056799" cy="1056799"/>
          </a:xfrm>
          <a:prstGeom prst="rect">
            <a:avLst/>
          </a:prstGeom>
        </p:spPr>
      </p:pic>
      <p:pic>
        <p:nvPicPr>
          <p:cNvPr id="5" name="object 5"/>
          <p:cNvPicPr/>
          <p:nvPr/>
        </p:nvPicPr>
        <p:blipFill>
          <a:blip r:embed="rId3" cstate="print"/>
          <a:stretch>
            <a:fillRect/>
          </a:stretch>
        </p:blipFill>
        <p:spPr>
          <a:xfrm>
            <a:off x="6185867" y="2076466"/>
            <a:ext cx="5768666" cy="3751199"/>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52728" y="669798"/>
            <a:ext cx="9547861" cy="680186"/>
          </a:xfrm>
          <a:prstGeom prst="rect">
            <a:avLst/>
          </a:prstGeom>
        </p:spPr>
        <p:txBody>
          <a:bodyPr vert="horz" wrap="square" lIns="0" tIns="15240" rIns="0" bIns="0" rtlCol="0">
            <a:spAutoFit/>
          </a:bodyPr>
          <a:lstStyle/>
          <a:p>
            <a:pPr marL="15240">
              <a:lnSpc>
                <a:spcPct val="100000"/>
              </a:lnSpc>
              <a:spcBef>
                <a:spcPts val="120"/>
              </a:spcBef>
            </a:pPr>
            <a:r>
              <a:rPr sz="4320" spc="180" dirty="0">
                <a:solidFill>
                  <a:srgbClr val="D2523B"/>
                </a:solidFill>
              </a:rPr>
              <a:t>Q</a:t>
            </a:r>
            <a:r>
              <a:rPr sz="4320" spc="-126" dirty="0">
                <a:solidFill>
                  <a:srgbClr val="D2523B"/>
                </a:solidFill>
              </a:rPr>
              <a:t>u</a:t>
            </a:r>
            <a:r>
              <a:rPr sz="4320" spc="12" dirty="0">
                <a:solidFill>
                  <a:srgbClr val="D2523B"/>
                </a:solidFill>
              </a:rPr>
              <a:t>e</a:t>
            </a:r>
            <a:r>
              <a:rPr sz="4320" spc="-30" dirty="0">
                <a:solidFill>
                  <a:srgbClr val="D2523B"/>
                </a:solidFill>
              </a:rPr>
              <a:t>l</a:t>
            </a:r>
            <a:r>
              <a:rPr sz="4320" spc="-414" dirty="0">
                <a:solidFill>
                  <a:srgbClr val="D2523B"/>
                </a:solidFill>
              </a:rPr>
              <a:t> </a:t>
            </a:r>
            <a:r>
              <a:rPr sz="4320" spc="108" dirty="0">
                <a:solidFill>
                  <a:srgbClr val="D2523B"/>
                </a:solidFill>
              </a:rPr>
              <a:t>s</a:t>
            </a:r>
            <a:r>
              <a:rPr sz="4320" spc="42" dirty="0">
                <a:solidFill>
                  <a:srgbClr val="D2523B"/>
                </a:solidFill>
              </a:rPr>
              <a:t>c</a:t>
            </a:r>
            <a:r>
              <a:rPr sz="4320" spc="-60" dirty="0">
                <a:solidFill>
                  <a:srgbClr val="D2523B"/>
                </a:solidFill>
              </a:rPr>
              <a:t>o</a:t>
            </a:r>
            <a:r>
              <a:rPr sz="4320" spc="-234" dirty="0">
                <a:solidFill>
                  <a:srgbClr val="D2523B"/>
                </a:solidFill>
              </a:rPr>
              <a:t>r</a:t>
            </a:r>
            <a:r>
              <a:rPr sz="4320" spc="-137" dirty="0">
                <a:solidFill>
                  <a:srgbClr val="D2523B"/>
                </a:solidFill>
              </a:rPr>
              <a:t>i</a:t>
            </a:r>
            <a:r>
              <a:rPr sz="4320" spc="-126" dirty="0">
                <a:solidFill>
                  <a:srgbClr val="D2523B"/>
                </a:solidFill>
              </a:rPr>
              <a:t>n</a:t>
            </a:r>
            <a:r>
              <a:rPr sz="4320" spc="12" dirty="0">
                <a:solidFill>
                  <a:srgbClr val="D2523B"/>
                </a:solidFill>
              </a:rPr>
              <a:t>g</a:t>
            </a:r>
            <a:r>
              <a:rPr sz="4320" spc="-444" dirty="0">
                <a:solidFill>
                  <a:srgbClr val="D2523B"/>
                </a:solidFill>
              </a:rPr>
              <a:t> </a:t>
            </a:r>
            <a:r>
              <a:rPr sz="4320" spc="18" dirty="0">
                <a:solidFill>
                  <a:srgbClr val="D2523B"/>
                </a:solidFill>
              </a:rPr>
              <a:t>a</a:t>
            </a:r>
            <a:r>
              <a:rPr sz="4320" spc="-102" dirty="0">
                <a:solidFill>
                  <a:srgbClr val="D2523B"/>
                </a:solidFill>
              </a:rPr>
              <a:t>d</a:t>
            </a:r>
            <a:r>
              <a:rPr sz="4320" spc="18" dirty="0">
                <a:solidFill>
                  <a:srgbClr val="D2523B"/>
                </a:solidFill>
              </a:rPr>
              <a:t>a</a:t>
            </a:r>
            <a:r>
              <a:rPr sz="4320" spc="-102" dirty="0">
                <a:solidFill>
                  <a:srgbClr val="D2523B"/>
                </a:solidFill>
              </a:rPr>
              <a:t>p</a:t>
            </a:r>
            <a:r>
              <a:rPr sz="4320" spc="-372" dirty="0">
                <a:solidFill>
                  <a:srgbClr val="D2523B"/>
                </a:solidFill>
              </a:rPr>
              <a:t>t</a:t>
            </a:r>
            <a:r>
              <a:rPr sz="4320" spc="126" dirty="0">
                <a:solidFill>
                  <a:srgbClr val="D2523B"/>
                </a:solidFill>
              </a:rPr>
              <a:t>é</a:t>
            </a:r>
            <a:r>
              <a:rPr sz="4320" spc="-426" dirty="0">
                <a:solidFill>
                  <a:srgbClr val="D2523B"/>
                </a:solidFill>
              </a:rPr>
              <a:t> </a:t>
            </a:r>
            <a:r>
              <a:rPr sz="4320" spc="18" dirty="0">
                <a:solidFill>
                  <a:srgbClr val="D2523B"/>
                </a:solidFill>
              </a:rPr>
              <a:t>a</a:t>
            </a:r>
            <a:r>
              <a:rPr sz="4320" spc="-12" dirty="0">
                <a:solidFill>
                  <a:srgbClr val="D2523B"/>
                </a:solidFill>
              </a:rPr>
              <a:t>u</a:t>
            </a:r>
            <a:r>
              <a:rPr sz="4320" spc="-396" dirty="0">
                <a:solidFill>
                  <a:srgbClr val="D2523B"/>
                </a:solidFill>
              </a:rPr>
              <a:t> </a:t>
            </a:r>
            <a:r>
              <a:rPr sz="4320" spc="-102" dirty="0">
                <a:solidFill>
                  <a:srgbClr val="D2523B"/>
                </a:solidFill>
              </a:rPr>
              <a:t>p</a:t>
            </a:r>
            <a:r>
              <a:rPr sz="4320" spc="-234" dirty="0">
                <a:solidFill>
                  <a:srgbClr val="D2523B"/>
                </a:solidFill>
              </a:rPr>
              <a:t>r</a:t>
            </a:r>
            <a:r>
              <a:rPr sz="4320" spc="-60" dirty="0">
                <a:solidFill>
                  <a:srgbClr val="D2523B"/>
                </a:solidFill>
              </a:rPr>
              <a:t>o</a:t>
            </a:r>
            <a:r>
              <a:rPr sz="4320" spc="-102" dirty="0">
                <a:solidFill>
                  <a:srgbClr val="D2523B"/>
                </a:solidFill>
              </a:rPr>
              <a:t>b</a:t>
            </a:r>
            <a:r>
              <a:rPr sz="4320" spc="-137" dirty="0">
                <a:solidFill>
                  <a:srgbClr val="D2523B"/>
                </a:solidFill>
              </a:rPr>
              <a:t>l</a:t>
            </a:r>
            <a:r>
              <a:rPr sz="4320" dirty="0">
                <a:solidFill>
                  <a:srgbClr val="D2523B"/>
                </a:solidFill>
              </a:rPr>
              <a:t>è</a:t>
            </a:r>
            <a:r>
              <a:rPr sz="4320" spc="-144" dirty="0">
                <a:solidFill>
                  <a:srgbClr val="D2523B"/>
                </a:solidFill>
              </a:rPr>
              <a:t>m</a:t>
            </a:r>
            <a:r>
              <a:rPr sz="4320" spc="126" dirty="0">
                <a:solidFill>
                  <a:srgbClr val="D2523B"/>
                </a:solidFill>
              </a:rPr>
              <a:t>e</a:t>
            </a:r>
            <a:r>
              <a:rPr sz="4320" spc="-444" dirty="0">
                <a:solidFill>
                  <a:srgbClr val="D2523B"/>
                </a:solidFill>
              </a:rPr>
              <a:t> </a:t>
            </a:r>
            <a:r>
              <a:rPr sz="4320" spc="-144" dirty="0">
                <a:solidFill>
                  <a:srgbClr val="D2523B"/>
                </a:solidFill>
              </a:rPr>
              <a:t>m</a:t>
            </a:r>
            <a:r>
              <a:rPr sz="4320" spc="12" dirty="0">
                <a:solidFill>
                  <a:srgbClr val="D2523B"/>
                </a:solidFill>
              </a:rPr>
              <a:t>é</a:t>
            </a:r>
            <a:r>
              <a:rPr sz="4320" spc="-372" dirty="0">
                <a:solidFill>
                  <a:srgbClr val="D2523B"/>
                </a:solidFill>
              </a:rPr>
              <a:t>t</a:t>
            </a:r>
            <a:r>
              <a:rPr sz="4320" spc="-137" dirty="0">
                <a:solidFill>
                  <a:srgbClr val="D2523B"/>
                </a:solidFill>
              </a:rPr>
              <a:t>i</a:t>
            </a:r>
            <a:r>
              <a:rPr sz="4320" spc="12" dirty="0">
                <a:solidFill>
                  <a:srgbClr val="D2523B"/>
                </a:solidFill>
              </a:rPr>
              <a:t>e</a:t>
            </a:r>
            <a:r>
              <a:rPr sz="4320" spc="-234" dirty="0">
                <a:solidFill>
                  <a:srgbClr val="D2523B"/>
                </a:solidFill>
              </a:rPr>
              <a:t>r</a:t>
            </a:r>
            <a:r>
              <a:rPr sz="4320" spc="354" dirty="0">
                <a:solidFill>
                  <a:srgbClr val="D2523B"/>
                </a:solidFill>
              </a:rPr>
              <a:t>?</a:t>
            </a:r>
            <a:endParaRPr sz="4320" dirty="0"/>
          </a:p>
        </p:txBody>
      </p:sp>
      <p:sp>
        <p:nvSpPr>
          <p:cNvPr id="4" name="object 4"/>
          <p:cNvSpPr txBox="1"/>
          <p:nvPr/>
        </p:nvSpPr>
        <p:spPr>
          <a:xfrm>
            <a:off x="11081003" y="6530051"/>
            <a:ext cx="396240" cy="337566"/>
          </a:xfrm>
          <a:prstGeom prst="rect">
            <a:avLst/>
          </a:prstGeom>
        </p:spPr>
        <p:txBody>
          <a:bodyPr vert="horz" wrap="square" lIns="0" tIns="0" rIns="0" bIns="0" rtlCol="0">
            <a:spAutoFit/>
          </a:bodyPr>
          <a:lstStyle/>
          <a:p>
            <a:pPr marL="45720">
              <a:lnSpc>
                <a:spcPts val="2508"/>
              </a:lnSpc>
            </a:pPr>
            <a:fld id="{81D60167-4931-47E6-BA6A-407CBD079E47}" type="slidenum">
              <a:rPr sz="2160" spc="18">
                <a:solidFill>
                  <a:srgbClr val="292934"/>
                </a:solidFill>
                <a:latin typeface="Tahoma"/>
                <a:cs typeface="Tahoma"/>
              </a:rPr>
              <a:pPr marL="45720">
                <a:lnSpc>
                  <a:spcPts val="2508"/>
                </a:lnSpc>
              </a:pPr>
              <a:t>14</a:t>
            </a:fld>
            <a:endParaRPr sz="2160" dirty="0">
              <a:latin typeface="Tahoma"/>
              <a:cs typeface="Tahoma"/>
            </a:endParaRPr>
          </a:p>
        </p:txBody>
      </p:sp>
      <p:sp>
        <p:nvSpPr>
          <p:cNvPr id="3" name="object 3"/>
          <p:cNvSpPr txBox="1"/>
          <p:nvPr/>
        </p:nvSpPr>
        <p:spPr>
          <a:xfrm>
            <a:off x="1252728" y="1550152"/>
            <a:ext cx="9528049" cy="3973830"/>
          </a:xfrm>
          <a:prstGeom prst="rect">
            <a:avLst/>
          </a:prstGeom>
        </p:spPr>
        <p:txBody>
          <a:bodyPr vert="horz" wrap="square" lIns="0" tIns="14478" rIns="0" bIns="0" rtlCol="0">
            <a:spAutoFit/>
          </a:bodyPr>
          <a:lstStyle/>
          <a:p>
            <a:pPr marL="234696" indent="-219456">
              <a:lnSpc>
                <a:spcPct val="100000"/>
              </a:lnSpc>
              <a:spcBef>
                <a:spcPts val="114"/>
              </a:spcBef>
              <a:buClr>
                <a:srgbClr val="92A199"/>
              </a:buClr>
              <a:buSzPct val="84090"/>
              <a:buFont typeface="Tahoma"/>
              <a:buChar char="•"/>
              <a:tabLst>
                <a:tab pos="234696" algn="l"/>
              </a:tabLst>
            </a:pPr>
            <a:r>
              <a:rPr sz="2640" b="1" spc="-6" dirty="0">
                <a:solidFill>
                  <a:srgbClr val="292934"/>
                </a:solidFill>
                <a:latin typeface="Arial" pitchFamily="34" charset="0"/>
                <a:cs typeface="Arial" pitchFamily="34" charset="0"/>
              </a:rPr>
              <a:t>Problématique</a:t>
            </a:r>
            <a:r>
              <a:rPr sz="2640" b="1" dirty="0">
                <a:solidFill>
                  <a:srgbClr val="292934"/>
                </a:solidFill>
                <a:latin typeface="Arial" pitchFamily="34" charset="0"/>
                <a:cs typeface="Arial" pitchFamily="34" charset="0"/>
              </a:rPr>
              <a:t> </a:t>
            </a:r>
            <a:r>
              <a:rPr sz="2640" b="1" spc="-6" dirty="0">
                <a:solidFill>
                  <a:srgbClr val="292934"/>
                </a:solidFill>
                <a:latin typeface="Arial" pitchFamily="34" charset="0"/>
                <a:cs typeface="Arial" pitchFamily="34" charset="0"/>
              </a:rPr>
              <a:t>:</a:t>
            </a:r>
            <a:endParaRPr sz="2640" dirty="0">
              <a:latin typeface="Arial" pitchFamily="34" charset="0"/>
              <a:cs typeface="Arial" pitchFamily="34" charset="0"/>
            </a:endParaRPr>
          </a:p>
          <a:p>
            <a:pPr marL="563880" lvl="1" indent="-220980">
              <a:lnSpc>
                <a:spcPct val="100000"/>
              </a:lnSpc>
              <a:spcBef>
                <a:spcPts val="18"/>
              </a:spcBef>
              <a:buClr>
                <a:srgbClr val="92A199"/>
              </a:buClr>
              <a:buSzPct val="84210"/>
              <a:buChar char="•"/>
              <a:tabLst>
                <a:tab pos="564641" algn="l"/>
              </a:tabLst>
            </a:pPr>
            <a:r>
              <a:rPr sz="2280" spc="96" dirty="0">
                <a:solidFill>
                  <a:srgbClr val="292934"/>
                </a:solidFill>
                <a:latin typeface="Tahoma"/>
                <a:cs typeface="Tahoma"/>
              </a:rPr>
              <a:t>Les</a:t>
            </a:r>
            <a:r>
              <a:rPr sz="2280" spc="-72" dirty="0">
                <a:solidFill>
                  <a:srgbClr val="292934"/>
                </a:solidFill>
                <a:latin typeface="Tahoma"/>
                <a:cs typeface="Tahoma"/>
              </a:rPr>
              <a:t> </a:t>
            </a:r>
            <a:r>
              <a:rPr sz="2280" spc="12" dirty="0">
                <a:solidFill>
                  <a:srgbClr val="292934"/>
                </a:solidFill>
                <a:latin typeface="Tahoma"/>
                <a:cs typeface="Tahoma"/>
              </a:rPr>
              <a:t>clients</a:t>
            </a:r>
            <a:r>
              <a:rPr sz="2280" spc="-54" dirty="0">
                <a:solidFill>
                  <a:srgbClr val="292934"/>
                </a:solidFill>
                <a:latin typeface="Tahoma"/>
                <a:cs typeface="Tahoma"/>
              </a:rPr>
              <a:t> </a:t>
            </a:r>
            <a:r>
              <a:rPr sz="2280" spc="66" dirty="0">
                <a:solidFill>
                  <a:srgbClr val="292934"/>
                </a:solidFill>
                <a:latin typeface="Tahoma"/>
                <a:cs typeface="Tahoma"/>
              </a:rPr>
              <a:t>à</a:t>
            </a:r>
            <a:r>
              <a:rPr sz="2280" spc="-84" dirty="0">
                <a:solidFill>
                  <a:srgbClr val="292934"/>
                </a:solidFill>
                <a:latin typeface="Tahoma"/>
                <a:cs typeface="Tahoma"/>
              </a:rPr>
              <a:t> </a:t>
            </a:r>
            <a:r>
              <a:rPr sz="2280" spc="12" dirty="0">
                <a:solidFill>
                  <a:srgbClr val="292934"/>
                </a:solidFill>
                <a:latin typeface="Tahoma"/>
                <a:cs typeface="Tahoma"/>
              </a:rPr>
              <a:t>risque</a:t>
            </a:r>
            <a:r>
              <a:rPr sz="2280" spc="-48" dirty="0">
                <a:solidFill>
                  <a:srgbClr val="292934"/>
                </a:solidFill>
                <a:latin typeface="Tahoma"/>
                <a:cs typeface="Tahoma"/>
              </a:rPr>
              <a:t> </a:t>
            </a:r>
            <a:r>
              <a:rPr sz="2280" spc="-54" dirty="0">
                <a:solidFill>
                  <a:srgbClr val="292934"/>
                </a:solidFill>
                <a:latin typeface="Tahoma"/>
                <a:cs typeface="Tahoma"/>
              </a:rPr>
              <a:t>font</a:t>
            </a:r>
            <a:r>
              <a:rPr sz="2280" spc="-84" dirty="0">
                <a:solidFill>
                  <a:srgbClr val="292934"/>
                </a:solidFill>
                <a:latin typeface="Tahoma"/>
                <a:cs typeface="Tahoma"/>
              </a:rPr>
              <a:t> </a:t>
            </a:r>
            <a:r>
              <a:rPr sz="2280" dirty="0">
                <a:solidFill>
                  <a:srgbClr val="292934"/>
                </a:solidFill>
                <a:latin typeface="Tahoma"/>
                <a:cs typeface="Tahoma"/>
              </a:rPr>
              <a:t>perdre</a:t>
            </a:r>
            <a:r>
              <a:rPr sz="2280" spc="-42" dirty="0">
                <a:solidFill>
                  <a:srgbClr val="292934"/>
                </a:solidFill>
                <a:latin typeface="Tahoma"/>
                <a:cs typeface="Tahoma"/>
              </a:rPr>
              <a:t> </a:t>
            </a:r>
            <a:r>
              <a:rPr sz="2280" spc="30" dirty="0">
                <a:solidFill>
                  <a:srgbClr val="292934"/>
                </a:solidFill>
                <a:latin typeface="Tahoma"/>
                <a:cs typeface="Tahoma"/>
              </a:rPr>
              <a:t>de</a:t>
            </a:r>
            <a:r>
              <a:rPr sz="2280" spc="-84" dirty="0">
                <a:solidFill>
                  <a:srgbClr val="292934"/>
                </a:solidFill>
                <a:latin typeface="Tahoma"/>
                <a:cs typeface="Tahoma"/>
              </a:rPr>
              <a:t> </a:t>
            </a:r>
            <a:r>
              <a:rPr sz="2280" spc="-12" dirty="0">
                <a:solidFill>
                  <a:srgbClr val="292934"/>
                </a:solidFill>
                <a:latin typeface="Tahoma"/>
                <a:cs typeface="Tahoma"/>
              </a:rPr>
              <a:t>l’argent</a:t>
            </a:r>
            <a:r>
              <a:rPr sz="2280" spc="-36" dirty="0">
                <a:solidFill>
                  <a:srgbClr val="292934"/>
                </a:solidFill>
                <a:latin typeface="Tahoma"/>
                <a:cs typeface="Tahoma"/>
              </a:rPr>
              <a:t> </a:t>
            </a:r>
            <a:r>
              <a:rPr sz="2280" spc="66" dirty="0">
                <a:solidFill>
                  <a:srgbClr val="292934"/>
                </a:solidFill>
                <a:latin typeface="Tahoma"/>
                <a:cs typeface="Tahoma"/>
              </a:rPr>
              <a:t>à</a:t>
            </a:r>
            <a:r>
              <a:rPr sz="2280" spc="-84" dirty="0">
                <a:solidFill>
                  <a:srgbClr val="292934"/>
                </a:solidFill>
                <a:latin typeface="Tahoma"/>
                <a:cs typeface="Tahoma"/>
              </a:rPr>
              <a:t> </a:t>
            </a:r>
            <a:r>
              <a:rPr sz="2280" spc="18" dirty="0">
                <a:solidFill>
                  <a:srgbClr val="292934"/>
                </a:solidFill>
                <a:latin typeface="Tahoma"/>
                <a:cs typeface="Tahoma"/>
              </a:rPr>
              <a:t>la</a:t>
            </a:r>
            <a:r>
              <a:rPr sz="2280" spc="-72" dirty="0">
                <a:solidFill>
                  <a:srgbClr val="292934"/>
                </a:solidFill>
                <a:latin typeface="Tahoma"/>
                <a:cs typeface="Tahoma"/>
              </a:rPr>
              <a:t> </a:t>
            </a:r>
            <a:r>
              <a:rPr sz="2280" spc="30" dirty="0">
                <a:solidFill>
                  <a:srgbClr val="292934"/>
                </a:solidFill>
                <a:latin typeface="Tahoma"/>
                <a:cs typeface="Tahoma"/>
              </a:rPr>
              <a:t>société</a:t>
            </a:r>
            <a:endParaRPr sz="2280" dirty="0">
              <a:latin typeface="Tahoma"/>
              <a:cs typeface="Tahoma"/>
            </a:endParaRPr>
          </a:p>
          <a:p>
            <a:pPr marL="563880" marR="1290828" lvl="1" indent="-220218">
              <a:lnSpc>
                <a:spcPts val="2184"/>
              </a:lnSpc>
              <a:spcBef>
                <a:spcPts val="534"/>
              </a:spcBef>
              <a:buClr>
                <a:srgbClr val="92A199"/>
              </a:buClr>
              <a:buSzPct val="84210"/>
              <a:buChar char="•"/>
              <a:tabLst>
                <a:tab pos="564641" algn="l"/>
              </a:tabLst>
            </a:pPr>
            <a:r>
              <a:rPr sz="2280" spc="96" dirty="0">
                <a:solidFill>
                  <a:srgbClr val="292934"/>
                </a:solidFill>
                <a:latin typeface="Tahoma"/>
                <a:cs typeface="Tahoma"/>
              </a:rPr>
              <a:t>La</a:t>
            </a:r>
            <a:r>
              <a:rPr sz="2280" spc="-66" dirty="0">
                <a:solidFill>
                  <a:srgbClr val="292934"/>
                </a:solidFill>
                <a:latin typeface="Tahoma"/>
                <a:cs typeface="Tahoma"/>
              </a:rPr>
              <a:t> </a:t>
            </a:r>
            <a:r>
              <a:rPr sz="2280" spc="30" dirty="0">
                <a:solidFill>
                  <a:srgbClr val="292934"/>
                </a:solidFill>
                <a:latin typeface="Tahoma"/>
                <a:cs typeface="Tahoma"/>
              </a:rPr>
              <a:t>société</a:t>
            </a:r>
            <a:r>
              <a:rPr sz="2280" spc="-48" dirty="0">
                <a:solidFill>
                  <a:srgbClr val="292934"/>
                </a:solidFill>
                <a:latin typeface="Tahoma"/>
                <a:cs typeface="Tahoma"/>
              </a:rPr>
              <a:t> </a:t>
            </a:r>
            <a:r>
              <a:rPr sz="2280" spc="24" dirty="0">
                <a:solidFill>
                  <a:srgbClr val="292934"/>
                </a:solidFill>
                <a:latin typeface="Tahoma"/>
                <a:cs typeface="Tahoma"/>
              </a:rPr>
              <a:t>ne</a:t>
            </a:r>
            <a:r>
              <a:rPr sz="2280" spc="-66" dirty="0">
                <a:solidFill>
                  <a:srgbClr val="292934"/>
                </a:solidFill>
                <a:latin typeface="Tahoma"/>
                <a:cs typeface="Tahoma"/>
              </a:rPr>
              <a:t> </a:t>
            </a:r>
            <a:r>
              <a:rPr sz="2280" spc="-30" dirty="0">
                <a:solidFill>
                  <a:srgbClr val="292934"/>
                </a:solidFill>
                <a:latin typeface="Tahoma"/>
                <a:cs typeface="Tahoma"/>
              </a:rPr>
              <a:t>doit</a:t>
            </a:r>
            <a:r>
              <a:rPr sz="2280" spc="-66" dirty="0">
                <a:solidFill>
                  <a:srgbClr val="292934"/>
                </a:solidFill>
                <a:latin typeface="Tahoma"/>
                <a:cs typeface="Tahoma"/>
              </a:rPr>
              <a:t> </a:t>
            </a:r>
            <a:r>
              <a:rPr sz="2280" spc="60" dirty="0">
                <a:solidFill>
                  <a:srgbClr val="292934"/>
                </a:solidFill>
                <a:latin typeface="Tahoma"/>
                <a:cs typeface="Tahoma"/>
              </a:rPr>
              <a:t>pas</a:t>
            </a:r>
            <a:r>
              <a:rPr sz="2280" spc="-60" dirty="0">
                <a:solidFill>
                  <a:srgbClr val="292934"/>
                </a:solidFill>
                <a:latin typeface="Tahoma"/>
                <a:cs typeface="Tahoma"/>
              </a:rPr>
              <a:t> </a:t>
            </a:r>
            <a:r>
              <a:rPr sz="2280" spc="90" dirty="0">
                <a:solidFill>
                  <a:srgbClr val="292934"/>
                </a:solidFill>
                <a:latin typeface="Tahoma"/>
                <a:cs typeface="Tahoma"/>
              </a:rPr>
              <a:t>se</a:t>
            </a:r>
            <a:r>
              <a:rPr sz="2280" spc="-84" dirty="0">
                <a:solidFill>
                  <a:srgbClr val="292934"/>
                </a:solidFill>
                <a:latin typeface="Tahoma"/>
                <a:cs typeface="Tahoma"/>
              </a:rPr>
              <a:t> </a:t>
            </a:r>
            <a:r>
              <a:rPr sz="2280" spc="-12" dirty="0">
                <a:solidFill>
                  <a:srgbClr val="292934"/>
                </a:solidFill>
                <a:latin typeface="Tahoma"/>
                <a:cs typeface="Tahoma"/>
              </a:rPr>
              <a:t>priver</a:t>
            </a:r>
            <a:r>
              <a:rPr sz="2280" spc="-48" dirty="0">
                <a:solidFill>
                  <a:srgbClr val="292934"/>
                </a:solidFill>
                <a:latin typeface="Tahoma"/>
                <a:cs typeface="Tahoma"/>
              </a:rPr>
              <a:t> </a:t>
            </a:r>
            <a:r>
              <a:rPr sz="2280" spc="60" dirty="0">
                <a:solidFill>
                  <a:srgbClr val="292934"/>
                </a:solidFill>
                <a:latin typeface="Tahoma"/>
                <a:cs typeface="Tahoma"/>
              </a:rPr>
              <a:t>des</a:t>
            </a:r>
            <a:r>
              <a:rPr sz="2280" spc="-66" dirty="0">
                <a:solidFill>
                  <a:srgbClr val="292934"/>
                </a:solidFill>
                <a:latin typeface="Tahoma"/>
                <a:cs typeface="Tahoma"/>
              </a:rPr>
              <a:t> </a:t>
            </a:r>
            <a:r>
              <a:rPr sz="2280" spc="-6" dirty="0">
                <a:solidFill>
                  <a:srgbClr val="292934"/>
                </a:solidFill>
                <a:latin typeface="Tahoma"/>
                <a:cs typeface="Tahoma"/>
              </a:rPr>
              <a:t>potentiels</a:t>
            </a:r>
            <a:r>
              <a:rPr sz="2280" spc="-30" dirty="0">
                <a:solidFill>
                  <a:srgbClr val="292934"/>
                </a:solidFill>
                <a:latin typeface="Tahoma"/>
                <a:cs typeface="Tahoma"/>
              </a:rPr>
              <a:t> </a:t>
            </a:r>
            <a:r>
              <a:rPr sz="2280" spc="12" dirty="0">
                <a:solidFill>
                  <a:srgbClr val="292934"/>
                </a:solidFill>
                <a:latin typeface="Tahoma"/>
                <a:cs typeface="Tahoma"/>
              </a:rPr>
              <a:t>clients</a:t>
            </a:r>
            <a:r>
              <a:rPr sz="2280" spc="-66" dirty="0">
                <a:solidFill>
                  <a:srgbClr val="292934"/>
                </a:solidFill>
                <a:latin typeface="Tahoma"/>
                <a:cs typeface="Tahoma"/>
              </a:rPr>
              <a:t> </a:t>
            </a:r>
            <a:r>
              <a:rPr sz="2280" spc="-6" dirty="0">
                <a:solidFill>
                  <a:srgbClr val="292934"/>
                </a:solidFill>
                <a:latin typeface="Tahoma"/>
                <a:cs typeface="Tahoma"/>
              </a:rPr>
              <a:t>qui</a:t>
            </a:r>
            <a:r>
              <a:rPr sz="2280" spc="-54" dirty="0">
                <a:solidFill>
                  <a:srgbClr val="292934"/>
                </a:solidFill>
                <a:latin typeface="Tahoma"/>
                <a:cs typeface="Tahoma"/>
              </a:rPr>
              <a:t> </a:t>
            </a:r>
            <a:r>
              <a:rPr sz="2280" spc="24" dirty="0">
                <a:solidFill>
                  <a:srgbClr val="292934"/>
                </a:solidFill>
                <a:latin typeface="Tahoma"/>
                <a:cs typeface="Tahoma"/>
              </a:rPr>
              <a:t>ne </a:t>
            </a:r>
            <a:r>
              <a:rPr sz="2280" spc="-696" dirty="0">
                <a:solidFill>
                  <a:srgbClr val="292934"/>
                </a:solidFill>
                <a:latin typeface="Tahoma"/>
                <a:cs typeface="Tahoma"/>
              </a:rPr>
              <a:t> </a:t>
            </a:r>
            <a:r>
              <a:rPr sz="2280" spc="-6" dirty="0">
                <a:solidFill>
                  <a:srgbClr val="292934"/>
                </a:solidFill>
                <a:latin typeface="Tahoma"/>
                <a:cs typeface="Tahoma"/>
              </a:rPr>
              <a:t>présentent</a:t>
            </a:r>
            <a:r>
              <a:rPr sz="2280" spc="-42" dirty="0">
                <a:solidFill>
                  <a:srgbClr val="292934"/>
                </a:solidFill>
                <a:latin typeface="Tahoma"/>
                <a:cs typeface="Tahoma"/>
              </a:rPr>
              <a:t> </a:t>
            </a:r>
            <a:r>
              <a:rPr sz="2280" spc="60" dirty="0">
                <a:solidFill>
                  <a:srgbClr val="292934"/>
                </a:solidFill>
                <a:latin typeface="Tahoma"/>
                <a:cs typeface="Tahoma"/>
              </a:rPr>
              <a:t>pas</a:t>
            </a:r>
            <a:r>
              <a:rPr sz="2280" spc="-66" dirty="0">
                <a:solidFill>
                  <a:srgbClr val="292934"/>
                </a:solidFill>
                <a:latin typeface="Tahoma"/>
                <a:cs typeface="Tahoma"/>
              </a:rPr>
              <a:t> </a:t>
            </a:r>
            <a:r>
              <a:rPr sz="2280" spc="30" dirty="0">
                <a:solidFill>
                  <a:srgbClr val="292934"/>
                </a:solidFill>
                <a:latin typeface="Tahoma"/>
                <a:cs typeface="Tahoma"/>
              </a:rPr>
              <a:t>de</a:t>
            </a:r>
            <a:r>
              <a:rPr sz="2280" spc="-66" dirty="0">
                <a:solidFill>
                  <a:srgbClr val="292934"/>
                </a:solidFill>
                <a:latin typeface="Tahoma"/>
                <a:cs typeface="Tahoma"/>
              </a:rPr>
              <a:t> </a:t>
            </a:r>
            <a:r>
              <a:rPr sz="2280" spc="18" dirty="0">
                <a:solidFill>
                  <a:srgbClr val="292934"/>
                </a:solidFill>
                <a:latin typeface="Tahoma"/>
                <a:cs typeface="Tahoma"/>
              </a:rPr>
              <a:t>risque</a:t>
            </a:r>
            <a:endParaRPr sz="2280" dirty="0">
              <a:latin typeface="Tahoma"/>
              <a:cs typeface="Tahoma"/>
            </a:endParaRPr>
          </a:p>
          <a:p>
            <a:pPr lvl="1">
              <a:lnSpc>
                <a:spcPct val="100000"/>
              </a:lnSpc>
              <a:spcBef>
                <a:spcPts val="12"/>
              </a:spcBef>
              <a:buChar char="•"/>
            </a:pPr>
            <a:endParaRPr sz="2280" dirty="0">
              <a:latin typeface="Tahoma"/>
              <a:cs typeface="Tahoma"/>
            </a:endParaRPr>
          </a:p>
          <a:p>
            <a:pPr marL="343662">
              <a:lnSpc>
                <a:spcPct val="100000"/>
              </a:lnSpc>
            </a:pPr>
            <a:r>
              <a:rPr sz="2280" spc="-12" dirty="0">
                <a:solidFill>
                  <a:srgbClr val="292934"/>
                </a:solidFill>
                <a:latin typeface="Tahoma"/>
                <a:cs typeface="Tahoma"/>
              </a:rPr>
              <a:t>►►</a:t>
            </a:r>
            <a:r>
              <a:rPr sz="2280" spc="-102" dirty="0">
                <a:solidFill>
                  <a:srgbClr val="292934"/>
                </a:solidFill>
                <a:latin typeface="Tahoma"/>
                <a:cs typeface="Tahoma"/>
              </a:rPr>
              <a:t> </a:t>
            </a:r>
            <a:r>
              <a:rPr sz="2280" spc="-6" dirty="0">
                <a:solidFill>
                  <a:srgbClr val="292934"/>
                </a:solidFill>
                <a:latin typeface="Tahoma"/>
                <a:cs typeface="Tahoma"/>
              </a:rPr>
              <a:t>Optimum</a:t>
            </a:r>
            <a:r>
              <a:rPr sz="2280" spc="-66" dirty="0">
                <a:solidFill>
                  <a:srgbClr val="292934"/>
                </a:solidFill>
                <a:latin typeface="Tahoma"/>
                <a:cs typeface="Tahoma"/>
              </a:rPr>
              <a:t> </a:t>
            </a:r>
            <a:r>
              <a:rPr sz="2280" spc="66" dirty="0">
                <a:solidFill>
                  <a:srgbClr val="292934"/>
                </a:solidFill>
                <a:latin typeface="Tahoma"/>
                <a:cs typeface="Tahoma"/>
              </a:rPr>
              <a:t>à</a:t>
            </a:r>
            <a:r>
              <a:rPr sz="2280" spc="-102" dirty="0">
                <a:solidFill>
                  <a:srgbClr val="292934"/>
                </a:solidFill>
                <a:latin typeface="Tahoma"/>
                <a:cs typeface="Tahoma"/>
              </a:rPr>
              <a:t> </a:t>
            </a:r>
            <a:r>
              <a:rPr sz="2280" spc="-12" dirty="0">
                <a:solidFill>
                  <a:srgbClr val="292934"/>
                </a:solidFill>
                <a:latin typeface="Tahoma"/>
                <a:cs typeface="Tahoma"/>
              </a:rPr>
              <a:t>déterminer</a:t>
            </a:r>
            <a:endParaRPr sz="2280" dirty="0">
              <a:latin typeface="Tahoma"/>
              <a:cs typeface="Tahoma"/>
            </a:endParaRPr>
          </a:p>
          <a:p>
            <a:pPr>
              <a:lnSpc>
                <a:spcPct val="100000"/>
              </a:lnSpc>
              <a:spcBef>
                <a:spcPts val="42"/>
              </a:spcBef>
            </a:pPr>
            <a:endParaRPr sz="2220" dirty="0">
              <a:latin typeface="Tahoma"/>
              <a:cs typeface="Tahoma"/>
            </a:endParaRPr>
          </a:p>
          <a:p>
            <a:pPr marL="234696" indent="-219456">
              <a:lnSpc>
                <a:spcPct val="100000"/>
              </a:lnSpc>
              <a:buClr>
                <a:srgbClr val="92A199"/>
              </a:buClr>
              <a:buSzPct val="84090"/>
              <a:buFont typeface="Tahoma"/>
              <a:buChar char="•"/>
              <a:tabLst>
                <a:tab pos="234696" algn="l"/>
              </a:tabLst>
            </a:pPr>
            <a:r>
              <a:rPr sz="2640" b="1" spc="-6" dirty="0">
                <a:solidFill>
                  <a:srgbClr val="292934"/>
                </a:solidFill>
                <a:latin typeface="Arial" pitchFamily="34" charset="0"/>
                <a:cs typeface="Arial" pitchFamily="34" charset="0"/>
              </a:rPr>
              <a:t>Postulats:</a:t>
            </a:r>
            <a:endParaRPr sz="2640" dirty="0">
              <a:latin typeface="Arial" pitchFamily="34" charset="0"/>
              <a:cs typeface="Arial" pitchFamily="34" charset="0"/>
            </a:endParaRPr>
          </a:p>
          <a:p>
            <a:pPr marL="563880" lvl="1" indent="-220980">
              <a:lnSpc>
                <a:spcPts val="2202"/>
              </a:lnSpc>
              <a:spcBef>
                <a:spcPts val="30"/>
              </a:spcBef>
              <a:buClr>
                <a:srgbClr val="92A199"/>
              </a:buClr>
              <a:buSzPct val="88235"/>
              <a:buChar char="•"/>
              <a:tabLst>
                <a:tab pos="564641" algn="l"/>
              </a:tabLst>
            </a:pPr>
            <a:r>
              <a:rPr sz="2040" spc="96" dirty="0">
                <a:solidFill>
                  <a:srgbClr val="292934"/>
                </a:solidFill>
                <a:latin typeface="Tahoma"/>
                <a:cs typeface="Tahoma"/>
              </a:rPr>
              <a:t>Les</a:t>
            </a:r>
            <a:r>
              <a:rPr sz="2040" spc="-66" dirty="0">
                <a:solidFill>
                  <a:srgbClr val="292934"/>
                </a:solidFill>
                <a:latin typeface="Tahoma"/>
                <a:cs typeface="Tahoma"/>
              </a:rPr>
              <a:t> </a:t>
            </a:r>
            <a:r>
              <a:rPr sz="2040" spc="12" dirty="0">
                <a:solidFill>
                  <a:srgbClr val="292934"/>
                </a:solidFill>
                <a:latin typeface="Tahoma"/>
                <a:cs typeface="Tahoma"/>
              </a:rPr>
              <a:t>clients</a:t>
            </a:r>
            <a:r>
              <a:rPr sz="2040" spc="-90" dirty="0">
                <a:solidFill>
                  <a:srgbClr val="292934"/>
                </a:solidFill>
                <a:latin typeface="Tahoma"/>
                <a:cs typeface="Tahoma"/>
              </a:rPr>
              <a:t> </a:t>
            </a:r>
            <a:r>
              <a:rPr sz="2040" spc="66" dirty="0">
                <a:solidFill>
                  <a:srgbClr val="292934"/>
                </a:solidFill>
                <a:latin typeface="Tahoma"/>
                <a:cs typeface="Tahoma"/>
              </a:rPr>
              <a:t>à</a:t>
            </a:r>
            <a:r>
              <a:rPr sz="2040" spc="-66" dirty="0">
                <a:solidFill>
                  <a:srgbClr val="292934"/>
                </a:solidFill>
                <a:latin typeface="Tahoma"/>
                <a:cs typeface="Tahoma"/>
              </a:rPr>
              <a:t> </a:t>
            </a:r>
            <a:r>
              <a:rPr sz="2040" spc="18" dirty="0">
                <a:solidFill>
                  <a:srgbClr val="292934"/>
                </a:solidFill>
                <a:latin typeface="Tahoma"/>
                <a:cs typeface="Tahoma"/>
              </a:rPr>
              <a:t>risque</a:t>
            </a:r>
            <a:r>
              <a:rPr sz="2040" spc="-78" dirty="0">
                <a:solidFill>
                  <a:srgbClr val="292934"/>
                </a:solidFill>
                <a:latin typeface="Tahoma"/>
                <a:cs typeface="Tahoma"/>
              </a:rPr>
              <a:t> </a:t>
            </a:r>
            <a:r>
              <a:rPr sz="2040" spc="6" dirty="0">
                <a:solidFill>
                  <a:srgbClr val="292934"/>
                </a:solidFill>
                <a:latin typeface="Tahoma"/>
                <a:cs typeface="Tahoma"/>
              </a:rPr>
              <a:t>non</a:t>
            </a:r>
            <a:r>
              <a:rPr sz="2040" spc="-66" dirty="0">
                <a:solidFill>
                  <a:srgbClr val="292934"/>
                </a:solidFill>
                <a:latin typeface="Tahoma"/>
                <a:cs typeface="Tahoma"/>
              </a:rPr>
              <a:t> </a:t>
            </a:r>
            <a:r>
              <a:rPr sz="2040" dirty="0">
                <a:solidFill>
                  <a:srgbClr val="292934"/>
                </a:solidFill>
                <a:latin typeface="Tahoma"/>
                <a:cs typeface="Tahoma"/>
              </a:rPr>
              <a:t>identifiés</a:t>
            </a:r>
            <a:r>
              <a:rPr sz="2040" spc="-72" dirty="0">
                <a:solidFill>
                  <a:srgbClr val="292934"/>
                </a:solidFill>
                <a:latin typeface="Tahoma"/>
                <a:cs typeface="Tahoma"/>
              </a:rPr>
              <a:t> </a:t>
            </a:r>
            <a:r>
              <a:rPr sz="2040" dirty="0">
                <a:solidFill>
                  <a:srgbClr val="292934"/>
                </a:solidFill>
                <a:latin typeface="Tahoma"/>
                <a:cs typeface="Tahoma"/>
              </a:rPr>
              <a:t>représentent</a:t>
            </a:r>
            <a:r>
              <a:rPr sz="2040" spc="-42" dirty="0">
                <a:solidFill>
                  <a:srgbClr val="292934"/>
                </a:solidFill>
                <a:latin typeface="Tahoma"/>
                <a:cs typeface="Tahoma"/>
              </a:rPr>
              <a:t> </a:t>
            </a:r>
            <a:r>
              <a:rPr sz="2040" spc="18" dirty="0">
                <a:solidFill>
                  <a:srgbClr val="292934"/>
                </a:solidFill>
                <a:latin typeface="Tahoma"/>
                <a:cs typeface="Tahoma"/>
              </a:rPr>
              <a:t>une</a:t>
            </a:r>
            <a:r>
              <a:rPr sz="2040" spc="-66" dirty="0">
                <a:solidFill>
                  <a:srgbClr val="292934"/>
                </a:solidFill>
                <a:latin typeface="Tahoma"/>
                <a:cs typeface="Tahoma"/>
              </a:rPr>
              <a:t> </a:t>
            </a:r>
            <a:r>
              <a:rPr sz="2040" spc="42" dirty="0">
                <a:solidFill>
                  <a:srgbClr val="292934"/>
                </a:solidFill>
                <a:latin typeface="Tahoma"/>
                <a:cs typeface="Tahoma"/>
              </a:rPr>
              <a:t>dépense</a:t>
            </a:r>
            <a:r>
              <a:rPr sz="2040" spc="-66" dirty="0">
                <a:solidFill>
                  <a:srgbClr val="292934"/>
                </a:solidFill>
                <a:latin typeface="Tahoma"/>
                <a:cs typeface="Tahoma"/>
              </a:rPr>
              <a:t> </a:t>
            </a:r>
            <a:r>
              <a:rPr sz="2040" spc="-12" dirty="0">
                <a:solidFill>
                  <a:srgbClr val="292934"/>
                </a:solidFill>
                <a:latin typeface="Tahoma"/>
                <a:cs typeface="Tahoma"/>
              </a:rPr>
              <a:t>effective</a:t>
            </a:r>
            <a:endParaRPr sz="2040" dirty="0">
              <a:latin typeface="Tahoma"/>
              <a:cs typeface="Tahoma"/>
            </a:endParaRPr>
          </a:p>
          <a:p>
            <a:pPr marL="563880">
              <a:lnSpc>
                <a:spcPts val="2202"/>
              </a:lnSpc>
            </a:pPr>
            <a:r>
              <a:rPr sz="2040" spc="-18" dirty="0">
                <a:solidFill>
                  <a:srgbClr val="292934"/>
                </a:solidFill>
                <a:latin typeface="Tahoma"/>
                <a:cs typeface="Tahoma"/>
              </a:rPr>
              <a:t>importante</a:t>
            </a:r>
            <a:r>
              <a:rPr sz="2040" spc="-66" dirty="0">
                <a:solidFill>
                  <a:srgbClr val="292934"/>
                </a:solidFill>
                <a:latin typeface="Tahoma"/>
                <a:cs typeface="Tahoma"/>
              </a:rPr>
              <a:t> </a:t>
            </a:r>
            <a:r>
              <a:rPr sz="2040" spc="-6" dirty="0">
                <a:solidFill>
                  <a:srgbClr val="292934"/>
                </a:solidFill>
                <a:latin typeface="Tahoma"/>
                <a:cs typeface="Tahoma"/>
              </a:rPr>
              <a:t>pour</a:t>
            </a:r>
            <a:r>
              <a:rPr sz="2040" spc="-60" dirty="0">
                <a:solidFill>
                  <a:srgbClr val="292934"/>
                </a:solidFill>
                <a:latin typeface="Tahoma"/>
                <a:cs typeface="Tahoma"/>
              </a:rPr>
              <a:t> </a:t>
            </a:r>
            <a:r>
              <a:rPr sz="2040" spc="24" dirty="0">
                <a:solidFill>
                  <a:srgbClr val="292934"/>
                </a:solidFill>
                <a:latin typeface="Tahoma"/>
                <a:cs typeface="Tahoma"/>
              </a:rPr>
              <a:t>la</a:t>
            </a:r>
            <a:r>
              <a:rPr sz="2040" spc="-72" dirty="0">
                <a:solidFill>
                  <a:srgbClr val="292934"/>
                </a:solidFill>
                <a:latin typeface="Tahoma"/>
                <a:cs typeface="Tahoma"/>
              </a:rPr>
              <a:t> </a:t>
            </a:r>
            <a:r>
              <a:rPr sz="2040" spc="30" dirty="0">
                <a:solidFill>
                  <a:srgbClr val="292934"/>
                </a:solidFill>
                <a:latin typeface="Tahoma"/>
                <a:cs typeface="Tahoma"/>
              </a:rPr>
              <a:t>société</a:t>
            </a:r>
            <a:r>
              <a:rPr sz="2040" spc="-60" dirty="0">
                <a:solidFill>
                  <a:srgbClr val="292934"/>
                </a:solidFill>
                <a:latin typeface="Tahoma"/>
                <a:cs typeface="Tahoma"/>
              </a:rPr>
              <a:t> </a:t>
            </a:r>
            <a:r>
              <a:rPr sz="2040" spc="-18" dirty="0">
                <a:solidFill>
                  <a:srgbClr val="292934"/>
                </a:solidFill>
                <a:latin typeface="Tahoma"/>
                <a:cs typeface="Tahoma"/>
              </a:rPr>
              <a:t>(frais</a:t>
            </a:r>
            <a:r>
              <a:rPr sz="2040" spc="-66" dirty="0">
                <a:solidFill>
                  <a:srgbClr val="292934"/>
                </a:solidFill>
                <a:latin typeface="Tahoma"/>
                <a:cs typeface="Tahoma"/>
              </a:rPr>
              <a:t> </a:t>
            </a:r>
            <a:r>
              <a:rPr sz="2040" spc="36" dirty="0">
                <a:solidFill>
                  <a:srgbClr val="292934"/>
                </a:solidFill>
                <a:latin typeface="Tahoma"/>
                <a:cs typeface="Tahoma"/>
              </a:rPr>
              <a:t>de</a:t>
            </a:r>
            <a:r>
              <a:rPr sz="2040" spc="-66" dirty="0">
                <a:solidFill>
                  <a:srgbClr val="292934"/>
                </a:solidFill>
                <a:latin typeface="Tahoma"/>
                <a:cs typeface="Tahoma"/>
              </a:rPr>
              <a:t> </a:t>
            </a:r>
            <a:r>
              <a:rPr sz="2040" dirty="0">
                <a:solidFill>
                  <a:srgbClr val="292934"/>
                </a:solidFill>
                <a:latin typeface="Tahoma"/>
                <a:cs typeface="Tahoma"/>
              </a:rPr>
              <a:t>recouvrement,</a:t>
            </a:r>
            <a:r>
              <a:rPr sz="2040" spc="-54" dirty="0">
                <a:solidFill>
                  <a:srgbClr val="292934"/>
                </a:solidFill>
                <a:latin typeface="Tahoma"/>
                <a:cs typeface="Tahoma"/>
              </a:rPr>
              <a:t> </a:t>
            </a:r>
            <a:r>
              <a:rPr sz="2040" spc="42" dirty="0">
                <a:solidFill>
                  <a:srgbClr val="292934"/>
                </a:solidFill>
                <a:latin typeface="Tahoma"/>
                <a:cs typeface="Tahoma"/>
              </a:rPr>
              <a:t>sommes</a:t>
            </a:r>
            <a:r>
              <a:rPr sz="2040" spc="-72" dirty="0">
                <a:solidFill>
                  <a:srgbClr val="292934"/>
                </a:solidFill>
                <a:latin typeface="Tahoma"/>
                <a:cs typeface="Tahoma"/>
              </a:rPr>
              <a:t> </a:t>
            </a:r>
            <a:r>
              <a:rPr sz="2040" spc="6" dirty="0">
                <a:solidFill>
                  <a:srgbClr val="292934"/>
                </a:solidFill>
                <a:latin typeface="Tahoma"/>
                <a:cs typeface="Tahoma"/>
              </a:rPr>
              <a:t>non</a:t>
            </a:r>
            <a:r>
              <a:rPr sz="2040" spc="-60" dirty="0">
                <a:solidFill>
                  <a:srgbClr val="292934"/>
                </a:solidFill>
                <a:latin typeface="Tahoma"/>
                <a:cs typeface="Tahoma"/>
              </a:rPr>
              <a:t> </a:t>
            </a:r>
            <a:r>
              <a:rPr sz="2040" spc="12" dirty="0">
                <a:solidFill>
                  <a:srgbClr val="292934"/>
                </a:solidFill>
                <a:latin typeface="Tahoma"/>
                <a:cs typeface="Tahoma"/>
              </a:rPr>
              <a:t>recouvrées)</a:t>
            </a:r>
            <a:endParaRPr sz="2040" dirty="0">
              <a:latin typeface="Tahoma"/>
              <a:cs typeface="Tahoma"/>
            </a:endParaRPr>
          </a:p>
          <a:p>
            <a:pPr marL="563880" marR="6096" lvl="1" indent="-220218">
              <a:lnSpc>
                <a:spcPct val="80000"/>
              </a:lnSpc>
              <a:spcBef>
                <a:spcPts val="486"/>
              </a:spcBef>
              <a:buClr>
                <a:srgbClr val="92A199"/>
              </a:buClr>
              <a:buSzPct val="88235"/>
              <a:buChar char="•"/>
              <a:tabLst>
                <a:tab pos="564641" algn="l"/>
              </a:tabLst>
            </a:pPr>
            <a:r>
              <a:rPr sz="2040" spc="96" dirty="0">
                <a:solidFill>
                  <a:srgbClr val="292934"/>
                </a:solidFill>
                <a:latin typeface="Tahoma"/>
                <a:cs typeface="Tahoma"/>
              </a:rPr>
              <a:t>Les</a:t>
            </a:r>
            <a:r>
              <a:rPr sz="2040" spc="-60" dirty="0">
                <a:solidFill>
                  <a:srgbClr val="292934"/>
                </a:solidFill>
                <a:latin typeface="Tahoma"/>
                <a:cs typeface="Tahoma"/>
              </a:rPr>
              <a:t> </a:t>
            </a:r>
            <a:r>
              <a:rPr sz="2040" spc="12" dirty="0">
                <a:solidFill>
                  <a:srgbClr val="292934"/>
                </a:solidFill>
                <a:latin typeface="Tahoma"/>
                <a:cs typeface="Tahoma"/>
              </a:rPr>
              <a:t>clients</a:t>
            </a:r>
            <a:r>
              <a:rPr sz="2040" spc="-84" dirty="0">
                <a:solidFill>
                  <a:srgbClr val="292934"/>
                </a:solidFill>
                <a:latin typeface="Tahoma"/>
                <a:cs typeface="Tahoma"/>
              </a:rPr>
              <a:t> </a:t>
            </a:r>
            <a:r>
              <a:rPr sz="2040" spc="18" dirty="0">
                <a:solidFill>
                  <a:srgbClr val="292934"/>
                </a:solidFill>
                <a:latin typeface="Tahoma"/>
                <a:cs typeface="Tahoma"/>
              </a:rPr>
              <a:t>peu</a:t>
            </a:r>
            <a:r>
              <a:rPr sz="2040" spc="-60" dirty="0">
                <a:solidFill>
                  <a:srgbClr val="292934"/>
                </a:solidFill>
                <a:latin typeface="Tahoma"/>
                <a:cs typeface="Tahoma"/>
              </a:rPr>
              <a:t> </a:t>
            </a:r>
            <a:r>
              <a:rPr sz="2040" spc="30" dirty="0">
                <a:solidFill>
                  <a:srgbClr val="292934"/>
                </a:solidFill>
                <a:latin typeface="Tahoma"/>
                <a:cs typeface="Tahoma"/>
              </a:rPr>
              <a:t>risqués</a:t>
            </a:r>
            <a:r>
              <a:rPr sz="2040" spc="-60" dirty="0">
                <a:solidFill>
                  <a:srgbClr val="292934"/>
                </a:solidFill>
                <a:latin typeface="Tahoma"/>
                <a:cs typeface="Tahoma"/>
              </a:rPr>
              <a:t> </a:t>
            </a:r>
            <a:r>
              <a:rPr sz="2040" spc="-6" dirty="0">
                <a:solidFill>
                  <a:srgbClr val="292934"/>
                </a:solidFill>
                <a:latin typeface="Tahoma"/>
                <a:cs typeface="Tahoma"/>
              </a:rPr>
              <a:t>identifiés</a:t>
            </a:r>
            <a:r>
              <a:rPr sz="2040" spc="-72" dirty="0">
                <a:solidFill>
                  <a:srgbClr val="292934"/>
                </a:solidFill>
                <a:latin typeface="Tahoma"/>
                <a:cs typeface="Tahoma"/>
              </a:rPr>
              <a:t> </a:t>
            </a:r>
            <a:r>
              <a:rPr sz="2040" spc="66" dirty="0">
                <a:solidFill>
                  <a:srgbClr val="292934"/>
                </a:solidFill>
                <a:latin typeface="Tahoma"/>
                <a:cs typeface="Tahoma"/>
              </a:rPr>
              <a:t>à</a:t>
            </a:r>
            <a:r>
              <a:rPr sz="2040" spc="-54" dirty="0">
                <a:solidFill>
                  <a:srgbClr val="292934"/>
                </a:solidFill>
                <a:latin typeface="Tahoma"/>
                <a:cs typeface="Tahoma"/>
              </a:rPr>
              <a:t> </a:t>
            </a:r>
            <a:r>
              <a:rPr sz="2040" spc="-72" dirty="0">
                <a:solidFill>
                  <a:srgbClr val="292934"/>
                </a:solidFill>
                <a:latin typeface="Tahoma"/>
                <a:cs typeface="Tahoma"/>
              </a:rPr>
              <a:t>tort</a:t>
            </a:r>
            <a:r>
              <a:rPr sz="2040" spc="-48" dirty="0">
                <a:solidFill>
                  <a:srgbClr val="292934"/>
                </a:solidFill>
                <a:latin typeface="Tahoma"/>
                <a:cs typeface="Tahoma"/>
              </a:rPr>
              <a:t> </a:t>
            </a:r>
            <a:r>
              <a:rPr sz="2040" spc="24" dirty="0" smtClean="0">
                <a:solidFill>
                  <a:srgbClr val="292934"/>
                </a:solidFill>
                <a:latin typeface="Tahoma"/>
                <a:cs typeface="Tahoma"/>
              </a:rPr>
              <a:t>come</a:t>
            </a:r>
            <a:r>
              <a:rPr sz="2040" spc="-72" dirty="0" smtClean="0">
                <a:solidFill>
                  <a:srgbClr val="292934"/>
                </a:solidFill>
                <a:latin typeface="Tahoma"/>
                <a:cs typeface="Tahoma"/>
              </a:rPr>
              <a:t> </a:t>
            </a:r>
            <a:r>
              <a:rPr sz="2040" spc="30" dirty="0" smtClean="0">
                <a:solidFill>
                  <a:srgbClr val="292934"/>
                </a:solidFill>
                <a:latin typeface="Tahoma"/>
                <a:cs typeface="Tahoma"/>
              </a:rPr>
              <a:t>risqué</a:t>
            </a:r>
            <a:r>
              <a:rPr sz="2040" spc="-60" dirty="0" smtClean="0">
                <a:solidFill>
                  <a:srgbClr val="292934"/>
                </a:solidFill>
                <a:latin typeface="Tahoma"/>
                <a:cs typeface="Tahoma"/>
              </a:rPr>
              <a:t> </a:t>
            </a:r>
            <a:r>
              <a:rPr sz="2040" spc="-48" dirty="0">
                <a:solidFill>
                  <a:srgbClr val="292934"/>
                </a:solidFill>
                <a:latin typeface="Tahoma"/>
                <a:cs typeface="Tahoma"/>
              </a:rPr>
              <a:t>font</a:t>
            </a:r>
            <a:r>
              <a:rPr sz="2040" spc="-54" dirty="0">
                <a:solidFill>
                  <a:srgbClr val="292934"/>
                </a:solidFill>
                <a:latin typeface="Tahoma"/>
                <a:cs typeface="Tahoma"/>
              </a:rPr>
              <a:t> </a:t>
            </a:r>
            <a:r>
              <a:rPr sz="2040" dirty="0">
                <a:solidFill>
                  <a:srgbClr val="292934"/>
                </a:solidFill>
                <a:latin typeface="Tahoma"/>
                <a:cs typeface="Tahoma"/>
              </a:rPr>
              <a:t>perdre</a:t>
            </a:r>
            <a:r>
              <a:rPr sz="2040" spc="-54" dirty="0">
                <a:solidFill>
                  <a:srgbClr val="292934"/>
                </a:solidFill>
                <a:latin typeface="Tahoma"/>
                <a:cs typeface="Tahoma"/>
              </a:rPr>
              <a:t> </a:t>
            </a:r>
            <a:r>
              <a:rPr sz="2040" spc="66" dirty="0">
                <a:solidFill>
                  <a:srgbClr val="292934"/>
                </a:solidFill>
                <a:latin typeface="Tahoma"/>
                <a:cs typeface="Tahoma"/>
              </a:rPr>
              <a:t>à</a:t>
            </a:r>
            <a:r>
              <a:rPr sz="2040" spc="-54" dirty="0">
                <a:solidFill>
                  <a:srgbClr val="292934"/>
                </a:solidFill>
                <a:latin typeface="Tahoma"/>
                <a:cs typeface="Tahoma"/>
              </a:rPr>
              <a:t> </a:t>
            </a:r>
            <a:r>
              <a:rPr sz="2040" spc="24" dirty="0">
                <a:solidFill>
                  <a:srgbClr val="292934"/>
                </a:solidFill>
                <a:latin typeface="Tahoma"/>
                <a:cs typeface="Tahoma"/>
              </a:rPr>
              <a:t>la</a:t>
            </a:r>
            <a:r>
              <a:rPr sz="2040" spc="-72" dirty="0">
                <a:solidFill>
                  <a:srgbClr val="292934"/>
                </a:solidFill>
                <a:latin typeface="Tahoma"/>
                <a:cs typeface="Tahoma"/>
              </a:rPr>
              <a:t> </a:t>
            </a:r>
            <a:r>
              <a:rPr sz="2040" spc="30" dirty="0">
                <a:solidFill>
                  <a:srgbClr val="292934"/>
                </a:solidFill>
                <a:latin typeface="Tahoma"/>
                <a:cs typeface="Tahoma"/>
              </a:rPr>
              <a:t>société </a:t>
            </a:r>
            <a:r>
              <a:rPr sz="2040" spc="-618" dirty="0">
                <a:solidFill>
                  <a:srgbClr val="292934"/>
                </a:solidFill>
                <a:latin typeface="Tahoma"/>
                <a:cs typeface="Tahoma"/>
              </a:rPr>
              <a:t> </a:t>
            </a:r>
            <a:r>
              <a:rPr sz="2040" spc="-6" dirty="0">
                <a:solidFill>
                  <a:srgbClr val="292934"/>
                </a:solidFill>
                <a:latin typeface="Tahoma"/>
                <a:cs typeface="Tahoma"/>
              </a:rPr>
              <a:t>un</a:t>
            </a:r>
            <a:r>
              <a:rPr sz="2040" spc="-66" dirty="0">
                <a:solidFill>
                  <a:srgbClr val="292934"/>
                </a:solidFill>
                <a:latin typeface="Tahoma"/>
                <a:cs typeface="Tahoma"/>
              </a:rPr>
              <a:t> </a:t>
            </a:r>
            <a:r>
              <a:rPr sz="2040" spc="-24" dirty="0">
                <a:solidFill>
                  <a:srgbClr val="292934"/>
                </a:solidFill>
                <a:latin typeface="Tahoma"/>
                <a:cs typeface="Tahoma"/>
              </a:rPr>
              <a:t>chiffre</a:t>
            </a:r>
            <a:r>
              <a:rPr sz="2040" spc="-72" dirty="0">
                <a:solidFill>
                  <a:srgbClr val="292934"/>
                </a:solidFill>
                <a:latin typeface="Tahoma"/>
                <a:cs typeface="Tahoma"/>
              </a:rPr>
              <a:t> </a:t>
            </a:r>
            <a:r>
              <a:rPr sz="2040" spc="-12" dirty="0">
                <a:solidFill>
                  <a:srgbClr val="292934"/>
                </a:solidFill>
                <a:latin typeface="Tahoma"/>
                <a:cs typeface="Tahoma"/>
              </a:rPr>
              <a:t>d’affaire</a:t>
            </a:r>
            <a:r>
              <a:rPr sz="2040" spc="-54" dirty="0">
                <a:solidFill>
                  <a:srgbClr val="292934"/>
                </a:solidFill>
                <a:latin typeface="Tahoma"/>
                <a:cs typeface="Tahoma"/>
              </a:rPr>
              <a:t> </a:t>
            </a:r>
            <a:r>
              <a:rPr sz="2040" spc="-18" dirty="0">
                <a:solidFill>
                  <a:srgbClr val="292934"/>
                </a:solidFill>
                <a:latin typeface="Tahoma"/>
                <a:cs typeface="Tahoma"/>
              </a:rPr>
              <a:t>potentiel</a:t>
            </a:r>
            <a:r>
              <a:rPr sz="2040" spc="-60" dirty="0">
                <a:solidFill>
                  <a:srgbClr val="292934"/>
                </a:solidFill>
                <a:latin typeface="Tahoma"/>
                <a:cs typeface="Tahoma"/>
              </a:rPr>
              <a:t> </a:t>
            </a:r>
            <a:r>
              <a:rPr sz="2040" spc="-24" dirty="0">
                <a:solidFill>
                  <a:srgbClr val="292934"/>
                </a:solidFill>
                <a:latin typeface="Tahoma"/>
                <a:cs typeface="Tahoma"/>
              </a:rPr>
              <a:t>(coût</a:t>
            </a:r>
            <a:r>
              <a:rPr sz="2040" spc="-78" dirty="0">
                <a:solidFill>
                  <a:srgbClr val="292934"/>
                </a:solidFill>
                <a:latin typeface="Tahoma"/>
                <a:cs typeface="Tahoma"/>
              </a:rPr>
              <a:t> </a:t>
            </a:r>
            <a:r>
              <a:rPr sz="2040" spc="-24" dirty="0">
                <a:solidFill>
                  <a:srgbClr val="292934"/>
                </a:solidFill>
                <a:latin typeface="Tahoma"/>
                <a:cs typeface="Tahoma"/>
              </a:rPr>
              <a:t>d’opportunité)</a:t>
            </a:r>
            <a:endParaRPr sz="2040" dirty="0">
              <a:latin typeface="Tahoma"/>
              <a:cs typeface="Tahom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3632" y="332656"/>
            <a:ext cx="1550585" cy="632651"/>
          </a:xfrm>
          <a:prstGeom prst="rect">
            <a:avLst/>
          </a:prstGeom>
        </p:spPr>
        <p:txBody>
          <a:bodyPr vert="horz" wrap="square" lIns="0" tIns="16933" rIns="0" bIns="0" rtlCol="0">
            <a:spAutoFit/>
          </a:bodyPr>
          <a:lstStyle/>
          <a:p>
            <a:pPr marL="16933">
              <a:lnSpc>
                <a:spcPct val="100000"/>
              </a:lnSpc>
              <a:spcBef>
                <a:spcPts val="133"/>
              </a:spcBef>
            </a:pPr>
            <a:r>
              <a:rPr lang="fr-FR" spc="-267" dirty="0" smtClean="0"/>
              <a:t>Scoring</a:t>
            </a:r>
            <a:endParaRPr spc="-220" dirty="0"/>
          </a:p>
        </p:txBody>
      </p:sp>
      <p:sp>
        <p:nvSpPr>
          <p:cNvPr id="3" name="object 3"/>
          <p:cNvSpPr txBox="1"/>
          <p:nvPr/>
        </p:nvSpPr>
        <p:spPr>
          <a:xfrm>
            <a:off x="512967" y="1606740"/>
            <a:ext cx="10959254" cy="3295227"/>
          </a:xfrm>
          <a:prstGeom prst="rect">
            <a:avLst/>
          </a:prstGeom>
        </p:spPr>
        <p:txBody>
          <a:bodyPr vert="horz" wrap="square" lIns="0" tIns="16933" rIns="0" bIns="0" rtlCol="0">
            <a:spAutoFit/>
          </a:bodyPr>
          <a:lstStyle/>
          <a:p>
            <a:pPr marL="16933">
              <a:lnSpc>
                <a:spcPct val="100000"/>
              </a:lnSpc>
              <a:spcBef>
                <a:spcPts val="133"/>
              </a:spcBef>
            </a:pPr>
            <a:r>
              <a:rPr sz="2400" spc="13" dirty="0">
                <a:solidFill>
                  <a:srgbClr val="CACACA"/>
                </a:solidFill>
                <a:latin typeface="Cambria"/>
                <a:cs typeface="Cambria"/>
              </a:rPr>
              <a:t>Déﬁnition</a:t>
            </a:r>
            <a:r>
              <a:rPr sz="2400" spc="53" dirty="0">
                <a:solidFill>
                  <a:srgbClr val="CACACA"/>
                </a:solidFill>
                <a:latin typeface="Cambria"/>
                <a:cs typeface="Cambria"/>
              </a:rPr>
              <a:t> </a:t>
            </a:r>
            <a:r>
              <a:rPr sz="2400" spc="-53" dirty="0">
                <a:solidFill>
                  <a:srgbClr val="CACACA"/>
                </a:solidFill>
                <a:latin typeface="Cambria"/>
                <a:cs typeface="Cambria"/>
              </a:rPr>
              <a:t>de</a:t>
            </a:r>
            <a:r>
              <a:rPr sz="2400" spc="60" dirty="0">
                <a:solidFill>
                  <a:srgbClr val="CACACA"/>
                </a:solidFill>
                <a:latin typeface="Cambria"/>
                <a:cs typeface="Cambria"/>
              </a:rPr>
              <a:t> </a:t>
            </a:r>
            <a:r>
              <a:rPr sz="2400" spc="-40" dirty="0">
                <a:solidFill>
                  <a:srgbClr val="CACACA"/>
                </a:solidFill>
                <a:latin typeface="Cambria"/>
                <a:cs typeface="Cambria"/>
              </a:rPr>
              <a:t>la</a:t>
            </a:r>
            <a:r>
              <a:rPr sz="2400" spc="53" dirty="0">
                <a:solidFill>
                  <a:srgbClr val="CACACA"/>
                </a:solidFill>
                <a:latin typeface="Cambria"/>
                <a:cs typeface="Cambria"/>
              </a:rPr>
              <a:t> </a:t>
            </a:r>
            <a:r>
              <a:rPr sz="2400" spc="-40" dirty="0">
                <a:solidFill>
                  <a:srgbClr val="CACACA"/>
                </a:solidFill>
                <a:latin typeface="Cambria"/>
                <a:cs typeface="Cambria"/>
              </a:rPr>
              <a:t>métrique</a:t>
            </a:r>
            <a:endParaRPr sz="2400" dirty="0">
              <a:latin typeface="Cambria"/>
              <a:cs typeface="Cambria"/>
            </a:endParaRPr>
          </a:p>
          <a:p>
            <a:pPr marL="626533" indent="-489373">
              <a:lnSpc>
                <a:spcPct val="100000"/>
              </a:lnSpc>
              <a:spcBef>
                <a:spcPts val="2519"/>
              </a:spcBef>
              <a:buFont typeface="Arial" pitchFamily="34" charset="0"/>
              <a:buChar char="●"/>
              <a:tabLst>
                <a:tab pos="625687" algn="l"/>
                <a:tab pos="626533" algn="l"/>
              </a:tabLst>
            </a:pPr>
            <a:r>
              <a:rPr sz="2400" spc="-33" dirty="0">
                <a:solidFill>
                  <a:srgbClr val="CACACA"/>
                </a:solidFill>
                <a:latin typeface="Cambria"/>
                <a:cs typeface="Cambria"/>
              </a:rPr>
              <a:t>Faux</a:t>
            </a:r>
            <a:r>
              <a:rPr sz="2400" spc="67" dirty="0">
                <a:solidFill>
                  <a:srgbClr val="CACACA"/>
                </a:solidFill>
                <a:latin typeface="Cambria"/>
                <a:cs typeface="Cambria"/>
              </a:rPr>
              <a:t> </a:t>
            </a:r>
            <a:r>
              <a:rPr sz="2400" spc="-40" dirty="0">
                <a:solidFill>
                  <a:srgbClr val="CACACA"/>
                </a:solidFill>
                <a:latin typeface="Cambria"/>
                <a:cs typeface="Cambria"/>
              </a:rPr>
              <a:t>Positif</a:t>
            </a:r>
            <a:r>
              <a:rPr sz="2400" spc="73" dirty="0">
                <a:solidFill>
                  <a:srgbClr val="CACACA"/>
                </a:solidFill>
                <a:latin typeface="Cambria"/>
                <a:cs typeface="Cambria"/>
              </a:rPr>
              <a:t> </a:t>
            </a:r>
            <a:r>
              <a:rPr sz="2400" spc="-80" dirty="0">
                <a:solidFill>
                  <a:srgbClr val="CACACA"/>
                </a:solidFill>
                <a:latin typeface="Cambria"/>
                <a:cs typeface="Cambria"/>
              </a:rPr>
              <a:t>=</a:t>
            </a:r>
            <a:r>
              <a:rPr sz="2400" spc="67" dirty="0">
                <a:solidFill>
                  <a:srgbClr val="CACACA"/>
                </a:solidFill>
                <a:latin typeface="Cambria"/>
                <a:cs typeface="Cambria"/>
              </a:rPr>
              <a:t> </a:t>
            </a:r>
            <a:r>
              <a:rPr sz="2400" spc="-80" dirty="0">
                <a:solidFill>
                  <a:srgbClr val="CACACA"/>
                </a:solidFill>
                <a:latin typeface="Cambria"/>
                <a:cs typeface="Cambria"/>
              </a:rPr>
              <a:t>Perte</a:t>
            </a:r>
            <a:r>
              <a:rPr sz="2400" spc="73"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80" dirty="0">
                <a:solidFill>
                  <a:srgbClr val="CACACA"/>
                </a:solidFill>
                <a:latin typeface="Cambria"/>
                <a:cs typeface="Cambria"/>
              </a:rPr>
              <a:t>revenus</a:t>
            </a:r>
            <a:r>
              <a:rPr sz="2400" spc="67" dirty="0">
                <a:solidFill>
                  <a:srgbClr val="CACACA"/>
                </a:solidFill>
                <a:latin typeface="Cambria"/>
                <a:cs typeface="Cambria"/>
              </a:rPr>
              <a:t> </a:t>
            </a:r>
            <a:r>
              <a:rPr sz="2400" spc="-40" dirty="0">
                <a:solidFill>
                  <a:srgbClr val="CACACA"/>
                </a:solidFill>
                <a:latin typeface="Cambria"/>
                <a:cs typeface="Cambria"/>
              </a:rPr>
              <a:t>potentiels</a:t>
            </a:r>
            <a:endParaRPr sz="2400" dirty="0">
              <a:latin typeface="Cambria"/>
              <a:cs typeface="Cambria"/>
            </a:endParaRPr>
          </a:p>
          <a:p>
            <a:pPr marL="626533" indent="-489373">
              <a:lnSpc>
                <a:spcPct val="100000"/>
              </a:lnSpc>
              <a:spcBef>
                <a:spcPts val="420"/>
              </a:spcBef>
              <a:buFont typeface="Arial" pitchFamily="34" charset="0"/>
              <a:buChar char="●"/>
              <a:tabLst>
                <a:tab pos="625687" algn="l"/>
                <a:tab pos="626533" algn="l"/>
              </a:tabLst>
            </a:pPr>
            <a:r>
              <a:rPr sz="2400" spc="-33" dirty="0">
                <a:solidFill>
                  <a:srgbClr val="CACACA"/>
                </a:solidFill>
                <a:latin typeface="Cambria"/>
                <a:cs typeface="Cambria"/>
              </a:rPr>
              <a:t>Faux</a:t>
            </a:r>
            <a:r>
              <a:rPr sz="2400" spc="60" dirty="0">
                <a:solidFill>
                  <a:srgbClr val="CACACA"/>
                </a:solidFill>
                <a:latin typeface="Cambria"/>
                <a:cs typeface="Cambria"/>
              </a:rPr>
              <a:t> </a:t>
            </a:r>
            <a:r>
              <a:rPr sz="2400" spc="-7" dirty="0">
                <a:solidFill>
                  <a:srgbClr val="CACACA"/>
                </a:solidFill>
                <a:latin typeface="Cambria"/>
                <a:cs typeface="Cambria"/>
              </a:rPr>
              <a:t>Négatif</a:t>
            </a:r>
            <a:r>
              <a:rPr sz="2400" spc="67" dirty="0">
                <a:solidFill>
                  <a:srgbClr val="CACACA"/>
                </a:solidFill>
                <a:latin typeface="Cambria"/>
                <a:cs typeface="Cambria"/>
              </a:rPr>
              <a:t> </a:t>
            </a:r>
            <a:r>
              <a:rPr sz="2400" spc="-80" dirty="0">
                <a:solidFill>
                  <a:srgbClr val="CACACA"/>
                </a:solidFill>
                <a:latin typeface="Cambria"/>
                <a:cs typeface="Cambria"/>
              </a:rPr>
              <a:t>=</a:t>
            </a:r>
            <a:r>
              <a:rPr sz="2400" spc="60" dirty="0">
                <a:solidFill>
                  <a:srgbClr val="CACACA"/>
                </a:solidFill>
                <a:latin typeface="Cambria"/>
                <a:cs typeface="Cambria"/>
              </a:rPr>
              <a:t> </a:t>
            </a:r>
            <a:r>
              <a:rPr sz="2400" spc="33" dirty="0">
                <a:solidFill>
                  <a:srgbClr val="CACACA"/>
                </a:solidFill>
                <a:latin typeface="Cambria"/>
                <a:cs typeface="Cambria"/>
              </a:rPr>
              <a:t>Coûts</a:t>
            </a:r>
            <a:r>
              <a:rPr sz="2400" spc="67" dirty="0">
                <a:solidFill>
                  <a:srgbClr val="CACACA"/>
                </a:solidFill>
                <a:latin typeface="Cambria"/>
                <a:cs typeface="Cambria"/>
              </a:rPr>
              <a:t> </a:t>
            </a:r>
            <a:r>
              <a:rPr sz="2400" spc="-33" dirty="0">
                <a:solidFill>
                  <a:srgbClr val="CACACA"/>
                </a:solidFill>
                <a:latin typeface="Cambria"/>
                <a:cs typeface="Cambria"/>
              </a:rPr>
              <a:t>additionnels</a:t>
            </a:r>
            <a:endParaRPr sz="2400" dirty="0">
              <a:latin typeface="Cambria"/>
              <a:cs typeface="Cambria"/>
            </a:endParaRPr>
          </a:p>
          <a:p>
            <a:pPr marL="16933" marR="6773">
              <a:lnSpc>
                <a:spcPct val="114599"/>
              </a:lnSpc>
              <a:spcBef>
                <a:spcPts val="2100"/>
              </a:spcBef>
            </a:pPr>
            <a:r>
              <a:rPr sz="2400" spc="-27" dirty="0">
                <a:solidFill>
                  <a:srgbClr val="CACACA"/>
                </a:solidFill>
                <a:latin typeface="Cambria"/>
                <a:cs typeface="Cambria"/>
              </a:rPr>
              <a:t>Hypothèse:</a:t>
            </a:r>
            <a:r>
              <a:rPr sz="2400" spc="73" dirty="0">
                <a:solidFill>
                  <a:srgbClr val="CACACA"/>
                </a:solidFill>
                <a:latin typeface="Cambria"/>
                <a:cs typeface="Cambria"/>
              </a:rPr>
              <a:t> </a:t>
            </a:r>
            <a:r>
              <a:rPr sz="2400" spc="-27" dirty="0">
                <a:solidFill>
                  <a:srgbClr val="CACACA"/>
                </a:solidFill>
                <a:latin typeface="Cambria"/>
                <a:cs typeface="Cambria"/>
              </a:rPr>
              <a:t>Les</a:t>
            </a:r>
            <a:r>
              <a:rPr sz="2400" spc="73" dirty="0">
                <a:solidFill>
                  <a:srgbClr val="CACACA"/>
                </a:solidFill>
                <a:latin typeface="Cambria"/>
                <a:cs typeface="Cambria"/>
              </a:rPr>
              <a:t> </a:t>
            </a:r>
            <a:r>
              <a:rPr sz="2400" spc="-7" dirty="0">
                <a:solidFill>
                  <a:srgbClr val="CACACA"/>
                </a:solidFill>
                <a:latin typeface="Cambria"/>
                <a:cs typeface="Cambria"/>
              </a:rPr>
              <a:t>faux</a:t>
            </a:r>
            <a:r>
              <a:rPr sz="2400" spc="73" dirty="0">
                <a:solidFill>
                  <a:srgbClr val="CACACA"/>
                </a:solidFill>
                <a:latin typeface="Cambria"/>
                <a:cs typeface="Cambria"/>
              </a:rPr>
              <a:t> </a:t>
            </a:r>
            <a:r>
              <a:rPr sz="2400" spc="-33" dirty="0">
                <a:solidFill>
                  <a:srgbClr val="CACACA"/>
                </a:solidFill>
                <a:latin typeface="Cambria"/>
                <a:cs typeface="Cambria"/>
              </a:rPr>
              <a:t>négatifs</a:t>
            </a:r>
            <a:r>
              <a:rPr sz="2400" spc="73" dirty="0">
                <a:solidFill>
                  <a:srgbClr val="CACACA"/>
                </a:solidFill>
                <a:latin typeface="Cambria"/>
                <a:cs typeface="Cambria"/>
              </a:rPr>
              <a:t> </a:t>
            </a:r>
            <a:r>
              <a:rPr sz="2400" spc="-13" dirty="0">
                <a:solidFill>
                  <a:srgbClr val="CACACA"/>
                </a:solidFill>
                <a:latin typeface="Cambria"/>
                <a:cs typeface="Cambria"/>
              </a:rPr>
              <a:t>ont</a:t>
            </a:r>
            <a:r>
              <a:rPr sz="2400" spc="73" dirty="0">
                <a:solidFill>
                  <a:srgbClr val="CACACA"/>
                </a:solidFill>
                <a:latin typeface="Cambria"/>
                <a:cs typeface="Cambria"/>
              </a:rPr>
              <a:t> </a:t>
            </a:r>
            <a:r>
              <a:rPr sz="2400" spc="-7" dirty="0">
                <a:solidFill>
                  <a:srgbClr val="CACACA"/>
                </a:solidFill>
                <a:latin typeface="Cambria"/>
                <a:cs typeface="Cambria"/>
              </a:rPr>
              <a:t>un</a:t>
            </a:r>
            <a:r>
              <a:rPr sz="2400" spc="73" dirty="0">
                <a:solidFill>
                  <a:srgbClr val="CACACA"/>
                </a:solidFill>
                <a:latin typeface="Cambria"/>
                <a:cs typeface="Cambria"/>
              </a:rPr>
              <a:t> </a:t>
            </a:r>
            <a:r>
              <a:rPr sz="2400" spc="-20" dirty="0">
                <a:solidFill>
                  <a:srgbClr val="CACACA"/>
                </a:solidFill>
                <a:latin typeface="Cambria"/>
                <a:cs typeface="Cambria"/>
              </a:rPr>
              <a:t>impact</a:t>
            </a:r>
            <a:r>
              <a:rPr sz="2400" spc="73" dirty="0">
                <a:solidFill>
                  <a:srgbClr val="CACACA"/>
                </a:solidFill>
                <a:latin typeface="Cambria"/>
                <a:cs typeface="Cambria"/>
              </a:rPr>
              <a:t> </a:t>
            </a:r>
            <a:r>
              <a:rPr sz="2400" spc="-40" dirty="0">
                <a:solidFill>
                  <a:srgbClr val="CACACA"/>
                </a:solidFill>
                <a:latin typeface="Cambria"/>
                <a:cs typeface="Cambria"/>
              </a:rPr>
              <a:t>plus</a:t>
            </a:r>
            <a:r>
              <a:rPr sz="2400" spc="73" dirty="0">
                <a:solidFill>
                  <a:srgbClr val="CACACA"/>
                </a:solidFill>
                <a:latin typeface="Cambria"/>
                <a:cs typeface="Cambria"/>
              </a:rPr>
              <a:t> </a:t>
            </a:r>
            <a:r>
              <a:rPr sz="2400" spc="-27" dirty="0">
                <a:solidFill>
                  <a:srgbClr val="CACACA"/>
                </a:solidFill>
                <a:latin typeface="Cambria"/>
                <a:cs typeface="Cambria"/>
              </a:rPr>
              <a:t>important</a:t>
            </a:r>
            <a:r>
              <a:rPr sz="2400" spc="73" dirty="0">
                <a:solidFill>
                  <a:srgbClr val="CACACA"/>
                </a:solidFill>
                <a:latin typeface="Cambria"/>
                <a:cs typeface="Cambria"/>
              </a:rPr>
              <a:t> </a:t>
            </a:r>
            <a:r>
              <a:rPr sz="2400" spc="-73" dirty="0">
                <a:solidFill>
                  <a:srgbClr val="CACACA"/>
                </a:solidFill>
                <a:latin typeface="Cambria"/>
                <a:cs typeface="Cambria"/>
              </a:rPr>
              <a:t>sur</a:t>
            </a:r>
            <a:r>
              <a:rPr sz="2400" spc="73" dirty="0">
                <a:solidFill>
                  <a:srgbClr val="CACACA"/>
                </a:solidFill>
                <a:latin typeface="Cambria"/>
                <a:cs typeface="Cambria"/>
              </a:rPr>
              <a:t> </a:t>
            </a:r>
            <a:r>
              <a:rPr sz="2400" spc="-80" dirty="0">
                <a:solidFill>
                  <a:srgbClr val="CACACA"/>
                </a:solidFill>
                <a:latin typeface="Cambria"/>
                <a:cs typeface="Cambria"/>
              </a:rPr>
              <a:t>l’entreprise.</a:t>
            </a:r>
            <a:r>
              <a:rPr sz="2400" spc="73" dirty="0">
                <a:solidFill>
                  <a:srgbClr val="CACACA"/>
                </a:solidFill>
                <a:latin typeface="Cambria"/>
                <a:cs typeface="Cambria"/>
              </a:rPr>
              <a:t> </a:t>
            </a:r>
            <a:r>
              <a:rPr sz="2400" spc="-27" dirty="0">
                <a:solidFill>
                  <a:srgbClr val="CACACA"/>
                </a:solidFill>
                <a:latin typeface="Cambria"/>
                <a:cs typeface="Cambria"/>
              </a:rPr>
              <a:t>Ils</a:t>
            </a:r>
            <a:r>
              <a:rPr sz="2400" spc="73" dirty="0">
                <a:solidFill>
                  <a:srgbClr val="CACACA"/>
                </a:solidFill>
                <a:latin typeface="Cambria"/>
                <a:cs typeface="Cambria"/>
              </a:rPr>
              <a:t> </a:t>
            </a:r>
            <a:r>
              <a:rPr sz="2400" spc="-40" dirty="0">
                <a:solidFill>
                  <a:srgbClr val="CACACA"/>
                </a:solidFill>
                <a:latin typeface="Cambria"/>
                <a:cs typeface="Cambria"/>
              </a:rPr>
              <a:t>doivent </a:t>
            </a:r>
            <a:r>
              <a:rPr sz="2400" spc="-507" dirty="0">
                <a:solidFill>
                  <a:srgbClr val="CACACA"/>
                </a:solidFill>
                <a:latin typeface="Cambria"/>
                <a:cs typeface="Cambria"/>
              </a:rPr>
              <a:t> </a:t>
            </a:r>
            <a:r>
              <a:rPr sz="2400" spc="-7" dirty="0">
                <a:solidFill>
                  <a:srgbClr val="CACACA"/>
                </a:solidFill>
                <a:latin typeface="Cambria"/>
                <a:cs typeface="Cambria"/>
              </a:rPr>
              <a:t>donc</a:t>
            </a:r>
            <a:r>
              <a:rPr sz="2400" spc="67" dirty="0">
                <a:solidFill>
                  <a:srgbClr val="CACACA"/>
                </a:solidFill>
                <a:latin typeface="Cambria"/>
                <a:cs typeface="Cambria"/>
              </a:rPr>
              <a:t> </a:t>
            </a:r>
            <a:r>
              <a:rPr sz="2400" spc="-60" dirty="0">
                <a:solidFill>
                  <a:srgbClr val="CACACA"/>
                </a:solidFill>
                <a:latin typeface="Cambria"/>
                <a:cs typeface="Cambria"/>
              </a:rPr>
              <a:t>avoir</a:t>
            </a:r>
            <a:r>
              <a:rPr sz="2400" spc="67" dirty="0">
                <a:solidFill>
                  <a:srgbClr val="CACACA"/>
                </a:solidFill>
                <a:latin typeface="Cambria"/>
                <a:cs typeface="Cambria"/>
              </a:rPr>
              <a:t> </a:t>
            </a:r>
            <a:r>
              <a:rPr sz="2400" spc="-40" dirty="0">
                <a:solidFill>
                  <a:srgbClr val="CACACA"/>
                </a:solidFill>
                <a:latin typeface="Cambria"/>
                <a:cs typeface="Cambria"/>
              </a:rPr>
              <a:t>plus</a:t>
            </a:r>
            <a:r>
              <a:rPr sz="2400" spc="67" dirty="0">
                <a:solidFill>
                  <a:srgbClr val="CACACA"/>
                </a:solidFill>
                <a:latin typeface="Cambria"/>
                <a:cs typeface="Cambria"/>
              </a:rPr>
              <a:t> </a:t>
            </a:r>
            <a:r>
              <a:rPr sz="2400" spc="-53" dirty="0">
                <a:solidFill>
                  <a:srgbClr val="CACACA"/>
                </a:solidFill>
                <a:latin typeface="Cambria"/>
                <a:cs typeface="Cambria"/>
              </a:rPr>
              <a:t>de</a:t>
            </a:r>
            <a:r>
              <a:rPr sz="2400" spc="67" dirty="0">
                <a:solidFill>
                  <a:srgbClr val="CACACA"/>
                </a:solidFill>
                <a:latin typeface="Cambria"/>
                <a:cs typeface="Cambria"/>
              </a:rPr>
              <a:t> </a:t>
            </a:r>
            <a:r>
              <a:rPr sz="2400" spc="-40" dirty="0">
                <a:solidFill>
                  <a:srgbClr val="CACACA"/>
                </a:solidFill>
                <a:latin typeface="Cambria"/>
                <a:cs typeface="Cambria"/>
              </a:rPr>
              <a:t>poids</a:t>
            </a:r>
            <a:r>
              <a:rPr sz="2400" spc="67" dirty="0">
                <a:solidFill>
                  <a:srgbClr val="CACACA"/>
                </a:solidFill>
                <a:latin typeface="Cambria"/>
                <a:cs typeface="Cambria"/>
              </a:rPr>
              <a:t> </a:t>
            </a:r>
            <a:r>
              <a:rPr sz="2400" spc="-53" dirty="0">
                <a:solidFill>
                  <a:srgbClr val="CACACA"/>
                </a:solidFill>
                <a:latin typeface="Cambria"/>
                <a:cs typeface="Cambria"/>
              </a:rPr>
              <a:t>dans</a:t>
            </a:r>
            <a:r>
              <a:rPr sz="2400" spc="67" dirty="0">
                <a:solidFill>
                  <a:srgbClr val="CACACA"/>
                </a:solidFill>
                <a:latin typeface="Cambria"/>
                <a:cs typeface="Cambria"/>
              </a:rPr>
              <a:t> </a:t>
            </a:r>
            <a:r>
              <a:rPr sz="2400" spc="-53" dirty="0">
                <a:solidFill>
                  <a:srgbClr val="CACACA"/>
                </a:solidFill>
                <a:latin typeface="Cambria"/>
                <a:cs typeface="Cambria"/>
              </a:rPr>
              <a:t>l’évaluation</a:t>
            </a:r>
            <a:r>
              <a:rPr sz="2400" spc="67" dirty="0">
                <a:solidFill>
                  <a:srgbClr val="CACACA"/>
                </a:solidFill>
                <a:latin typeface="Cambria"/>
                <a:cs typeface="Cambria"/>
              </a:rPr>
              <a:t> </a:t>
            </a:r>
            <a:r>
              <a:rPr sz="2400" spc="-20" dirty="0">
                <a:solidFill>
                  <a:srgbClr val="CACACA"/>
                </a:solidFill>
                <a:latin typeface="Cambria"/>
                <a:cs typeface="Cambria"/>
              </a:rPr>
              <a:t>du</a:t>
            </a:r>
            <a:r>
              <a:rPr sz="2400" spc="67" dirty="0">
                <a:solidFill>
                  <a:srgbClr val="CACACA"/>
                </a:solidFill>
                <a:latin typeface="Cambria"/>
                <a:cs typeface="Cambria"/>
              </a:rPr>
              <a:t> </a:t>
            </a:r>
            <a:r>
              <a:rPr sz="2400" spc="-40" dirty="0">
                <a:solidFill>
                  <a:srgbClr val="CACACA"/>
                </a:solidFill>
                <a:latin typeface="Cambria"/>
                <a:cs typeface="Cambria"/>
              </a:rPr>
              <a:t>modèle.</a:t>
            </a:r>
            <a:endParaRPr sz="2400" dirty="0">
              <a:latin typeface="Cambria"/>
              <a:cs typeface="Cambria"/>
            </a:endParaRPr>
          </a:p>
          <a:p>
            <a:pPr marL="16933">
              <a:lnSpc>
                <a:spcPct val="100000"/>
              </a:lnSpc>
              <a:spcBef>
                <a:spcPts val="2520"/>
              </a:spcBef>
            </a:pPr>
            <a:r>
              <a:rPr sz="2400" spc="-40" dirty="0">
                <a:solidFill>
                  <a:srgbClr val="CACACA"/>
                </a:solidFill>
                <a:latin typeface="Cambria"/>
                <a:cs typeface="Cambria"/>
              </a:rPr>
              <a:t>Métrique:</a:t>
            </a:r>
            <a:r>
              <a:rPr sz="2400" spc="67" dirty="0">
                <a:solidFill>
                  <a:srgbClr val="CACACA"/>
                </a:solidFill>
                <a:latin typeface="Cambria"/>
                <a:cs typeface="Cambria"/>
              </a:rPr>
              <a:t> </a:t>
            </a:r>
            <a:r>
              <a:rPr sz="2400" spc="-27" dirty="0">
                <a:solidFill>
                  <a:srgbClr val="CACACA"/>
                </a:solidFill>
                <a:latin typeface="Cambria"/>
                <a:cs typeface="Cambria"/>
              </a:rPr>
              <a:t>F-Beta</a:t>
            </a:r>
            <a:r>
              <a:rPr sz="2400" spc="73" dirty="0">
                <a:solidFill>
                  <a:srgbClr val="CACACA"/>
                </a:solidFill>
                <a:latin typeface="Cambria"/>
                <a:cs typeface="Cambria"/>
              </a:rPr>
              <a:t> </a:t>
            </a:r>
            <a:r>
              <a:rPr sz="2400" spc="-7" dirty="0">
                <a:solidFill>
                  <a:srgbClr val="CACACA"/>
                </a:solidFill>
                <a:latin typeface="Cambria"/>
                <a:cs typeface="Cambria"/>
              </a:rPr>
              <a:t>où</a:t>
            </a:r>
            <a:r>
              <a:rPr sz="2400" spc="73" dirty="0">
                <a:solidFill>
                  <a:srgbClr val="CACACA"/>
                </a:solidFill>
                <a:latin typeface="Cambria"/>
                <a:cs typeface="Cambria"/>
              </a:rPr>
              <a:t> </a:t>
            </a:r>
            <a:r>
              <a:rPr sz="2400" spc="-40" dirty="0">
                <a:solidFill>
                  <a:srgbClr val="CACACA"/>
                </a:solidFill>
                <a:latin typeface="Cambria"/>
                <a:cs typeface="Cambria"/>
              </a:rPr>
              <a:t>Beta</a:t>
            </a:r>
            <a:r>
              <a:rPr sz="2400" spc="73" dirty="0">
                <a:solidFill>
                  <a:srgbClr val="CACACA"/>
                </a:solidFill>
                <a:latin typeface="Cambria"/>
                <a:cs typeface="Cambria"/>
              </a:rPr>
              <a:t> </a:t>
            </a:r>
            <a:r>
              <a:rPr sz="2400" spc="-80" dirty="0">
                <a:solidFill>
                  <a:srgbClr val="CACACA"/>
                </a:solidFill>
                <a:latin typeface="Cambria"/>
                <a:cs typeface="Cambria"/>
              </a:rPr>
              <a:t>=</a:t>
            </a:r>
            <a:r>
              <a:rPr sz="2400" spc="73" dirty="0">
                <a:solidFill>
                  <a:srgbClr val="CACACA"/>
                </a:solidFill>
                <a:latin typeface="Cambria"/>
                <a:cs typeface="Cambria"/>
              </a:rPr>
              <a:t> </a:t>
            </a:r>
            <a:r>
              <a:rPr sz="2400" spc="-93" dirty="0">
                <a:solidFill>
                  <a:srgbClr val="CACACA"/>
                </a:solidFill>
                <a:latin typeface="Cambria"/>
                <a:cs typeface="Cambria"/>
              </a:rPr>
              <a:t>2.</a:t>
            </a:r>
            <a:r>
              <a:rPr sz="2400" spc="73" dirty="0">
                <a:solidFill>
                  <a:srgbClr val="CACACA"/>
                </a:solidFill>
                <a:latin typeface="Cambria"/>
                <a:cs typeface="Cambria"/>
              </a:rPr>
              <a:t> </a:t>
            </a:r>
            <a:r>
              <a:rPr sz="2400" spc="13" dirty="0">
                <a:solidFill>
                  <a:srgbClr val="CACACA"/>
                </a:solidFill>
                <a:latin typeface="Cambria"/>
                <a:cs typeface="Cambria"/>
              </a:rPr>
              <a:t>Le</a:t>
            </a:r>
            <a:r>
              <a:rPr sz="2400" spc="73" dirty="0">
                <a:solidFill>
                  <a:srgbClr val="CACACA"/>
                </a:solidFill>
                <a:latin typeface="Cambria"/>
                <a:cs typeface="Cambria"/>
              </a:rPr>
              <a:t> </a:t>
            </a:r>
            <a:r>
              <a:rPr sz="2400" spc="-53" dirty="0">
                <a:solidFill>
                  <a:srgbClr val="CACACA"/>
                </a:solidFill>
                <a:latin typeface="Cambria"/>
                <a:cs typeface="Cambria"/>
              </a:rPr>
              <a:t>recall</a:t>
            </a:r>
            <a:r>
              <a:rPr sz="2400" spc="73" dirty="0">
                <a:solidFill>
                  <a:srgbClr val="CACACA"/>
                </a:solidFill>
                <a:latin typeface="Cambria"/>
                <a:cs typeface="Cambria"/>
              </a:rPr>
              <a:t> </a:t>
            </a:r>
            <a:r>
              <a:rPr sz="2400" spc="-80" dirty="0">
                <a:solidFill>
                  <a:srgbClr val="CACACA"/>
                </a:solidFill>
                <a:latin typeface="Cambria"/>
                <a:cs typeface="Cambria"/>
              </a:rPr>
              <a:t>a</a:t>
            </a:r>
            <a:r>
              <a:rPr sz="2400" spc="73" dirty="0">
                <a:solidFill>
                  <a:srgbClr val="CACACA"/>
                </a:solidFill>
                <a:latin typeface="Cambria"/>
                <a:cs typeface="Cambria"/>
              </a:rPr>
              <a:t> </a:t>
            </a:r>
            <a:r>
              <a:rPr sz="2400" spc="-33" dirty="0">
                <a:solidFill>
                  <a:srgbClr val="CACACA"/>
                </a:solidFill>
                <a:latin typeface="Cambria"/>
                <a:cs typeface="Cambria"/>
              </a:rPr>
              <a:t>2x</a:t>
            </a:r>
            <a:r>
              <a:rPr sz="2400" spc="73" dirty="0">
                <a:solidFill>
                  <a:srgbClr val="CACACA"/>
                </a:solidFill>
                <a:latin typeface="Cambria"/>
                <a:cs typeface="Cambria"/>
              </a:rPr>
              <a:t> </a:t>
            </a:r>
            <a:r>
              <a:rPr sz="2400" spc="-40" dirty="0">
                <a:solidFill>
                  <a:srgbClr val="CACACA"/>
                </a:solidFill>
                <a:latin typeface="Cambria"/>
                <a:cs typeface="Cambria"/>
              </a:rPr>
              <a:t>plus</a:t>
            </a:r>
            <a:r>
              <a:rPr sz="2400" spc="73"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40" dirty="0">
                <a:solidFill>
                  <a:srgbClr val="CACACA"/>
                </a:solidFill>
                <a:latin typeface="Cambria"/>
                <a:cs typeface="Cambria"/>
              </a:rPr>
              <a:t>poids</a:t>
            </a:r>
            <a:r>
              <a:rPr sz="2400" spc="73" dirty="0">
                <a:solidFill>
                  <a:srgbClr val="CACACA"/>
                </a:solidFill>
                <a:latin typeface="Cambria"/>
                <a:cs typeface="Cambria"/>
              </a:rPr>
              <a:t> </a:t>
            </a:r>
            <a:r>
              <a:rPr sz="2400" spc="-40" dirty="0">
                <a:solidFill>
                  <a:srgbClr val="CACACA"/>
                </a:solidFill>
                <a:latin typeface="Cambria"/>
                <a:cs typeface="Cambria"/>
              </a:rPr>
              <a:t>que</a:t>
            </a:r>
            <a:r>
              <a:rPr sz="2400" spc="73" dirty="0">
                <a:solidFill>
                  <a:srgbClr val="CACACA"/>
                </a:solidFill>
                <a:latin typeface="Cambria"/>
                <a:cs typeface="Cambria"/>
              </a:rPr>
              <a:t> </a:t>
            </a:r>
            <a:r>
              <a:rPr sz="2400" spc="-40" dirty="0">
                <a:solidFill>
                  <a:srgbClr val="CACACA"/>
                </a:solidFill>
                <a:latin typeface="Cambria"/>
                <a:cs typeface="Cambria"/>
              </a:rPr>
              <a:t>la</a:t>
            </a:r>
            <a:r>
              <a:rPr sz="2400" spc="73" dirty="0">
                <a:solidFill>
                  <a:srgbClr val="CACACA"/>
                </a:solidFill>
                <a:latin typeface="Cambria"/>
                <a:cs typeface="Cambria"/>
              </a:rPr>
              <a:t> </a:t>
            </a:r>
            <a:r>
              <a:rPr sz="2400" spc="-47" dirty="0">
                <a:solidFill>
                  <a:srgbClr val="CACACA"/>
                </a:solidFill>
                <a:latin typeface="Cambria"/>
                <a:cs typeface="Cambria"/>
              </a:rPr>
              <a:t>précision.</a:t>
            </a:r>
            <a:endParaRPr sz="2400" dirty="0">
              <a:latin typeface="Cambria"/>
              <a:cs typeface="Cambria"/>
            </a:endParaRPr>
          </a:p>
        </p:txBody>
      </p:sp>
      <p:grpSp>
        <p:nvGrpSpPr>
          <p:cNvPr id="4" name="object 4"/>
          <p:cNvGrpSpPr/>
          <p:nvPr/>
        </p:nvGrpSpPr>
        <p:grpSpPr>
          <a:xfrm>
            <a:off x="6744072" y="332656"/>
            <a:ext cx="5048135" cy="1782700"/>
            <a:chOff x="7143866" y="0"/>
            <a:chExt cx="5048135" cy="1782700"/>
          </a:xfrm>
        </p:grpSpPr>
        <p:pic>
          <p:nvPicPr>
            <p:cNvPr id="5" name="object 5"/>
            <p:cNvPicPr/>
            <p:nvPr/>
          </p:nvPicPr>
          <p:blipFill>
            <a:blip r:embed="rId2" cstate="print"/>
            <a:stretch>
              <a:fillRect/>
            </a:stretch>
          </p:blipFill>
          <p:spPr>
            <a:xfrm>
              <a:off x="11135203" y="0"/>
              <a:ext cx="1056799" cy="1056799"/>
            </a:xfrm>
            <a:prstGeom prst="rect">
              <a:avLst/>
            </a:prstGeom>
          </p:spPr>
        </p:pic>
        <p:pic>
          <p:nvPicPr>
            <p:cNvPr id="6" name="object 6"/>
            <p:cNvPicPr/>
            <p:nvPr/>
          </p:nvPicPr>
          <p:blipFill>
            <a:blip r:embed="rId3" cstate="print"/>
            <a:stretch>
              <a:fillRect/>
            </a:stretch>
          </p:blipFill>
          <p:spPr>
            <a:xfrm>
              <a:off x="7143866" y="1"/>
              <a:ext cx="5048132" cy="1782699"/>
            </a:xfrm>
            <a:prstGeom prst="rect">
              <a:avLst/>
            </a:prstGeom>
          </p:spPr>
        </p:pic>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791744" y="332656"/>
            <a:ext cx="4771264" cy="753283"/>
          </a:xfrm>
          <a:prstGeom prst="rect">
            <a:avLst/>
          </a:prstGeom>
        </p:spPr>
        <p:txBody>
          <a:bodyPr vert="horz" wrap="square" lIns="0" tIns="14478" rIns="0" bIns="0" rtlCol="0">
            <a:spAutoFit/>
          </a:bodyPr>
          <a:lstStyle/>
          <a:p>
            <a:pPr marL="15240">
              <a:lnSpc>
                <a:spcPct val="100000"/>
              </a:lnSpc>
              <a:spcBef>
                <a:spcPts val="114"/>
              </a:spcBef>
            </a:pPr>
            <a:r>
              <a:rPr sz="4800" spc="305" dirty="0">
                <a:solidFill>
                  <a:srgbClr val="D2523B"/>
                </a:solidFill>
              </a:rPr>
              <a:t>F</a:t>
            </a:r>
            <a:r>
              <a:rPr sz="4800" spc="-66" dirty="0">
                <a:solidFill>
                  <a:srgbClr val="D2523B"/>
                </a:solidFill>
              </a:rPr>
              <a:t>o</a:t>
            </a:r>
            <a:r>
              <a:rPr sz="4800" spc="-132" dirty="0">
                <a:solidFill>
                  <a:srgbClr val="D2523B"/>
                </a:solidFill>
              </a:rPr>
              <a:t>n</a:t>
            </a:r>
            <a:r>
              <a:rPr sz="4800" spc="66" dirty="0">
                <a:solidFill>
                  <a:srgbClr val="D2523B"/>
                </a:solidFill>
              </a:rPr>
              <a:t>c</a:t>
            </a:r>
            <a:r>
              <a:rPr sz="4800" spc="-390" dirty="0">
                <a:solidFill>
                  <a:srgbClr val="D2523B"/>
                </a:solidFill>
              </a:rPr>
              <a:t>t</a:t>
            </a:r>
            <a:r>
              <a:rPr sz="4800" spc="-156" dirty="0">
                <a:solidFill>
                  <a:srgbClr val="D2523B"/>
                </a:solidFill>
              </a:rPr>
              <a:t>i</a:t>
            </a:r>
            <a:r>
              <a:rPr sz="4800" spc="-66" dirty="0">
                <a:solidFill>
                  <a:srgbClr val="D2523B"/>
                </a:solidFill>
              </a:rPr>
              <a:t>o</a:t>
            </a:r>
            <a:r>
              <a:rPr sz="4800" spc="-12" dirty="0">
                <a:solidFill>
                  <a:srgbClr val="D2523B"/>
                </a:solidFill>
              </a:rPr>
              <a:t>n</a:t>
            </a:r>
            <a:r>
              <a:rPr sz="4800" spc="-426" dirty="0">
                <a:solidFill>
                  <a:srgbClr val="D2523B"/>
                </a:solidFill>
              </a:rPr>
              <a:t> </a:t>
            </a:r>
            <a:r>
              <a:rPr sz="4800" spc="-108" dirty="0">
                <a:solidFill>
                  <a:srgbClr val="D2523B"/>
                </a:solidFill>
              </a:rPr>
              <a:t>d</a:t>
            </a:r>
            <a:r>
              <a:rPr sz="4800" spc="137" dirty="0">
                <a:solidFill>
                  <a:srgbClr val="D2523B"/>
                </a:solidFill>
              </a:rPr>
              <a:t>e</a:t>
            </a:r>
            <a:r>
              <a:rPr sz="4800" spc="-408" dirty="0">
                <a:solidFill>
                  <a:srgbClr val="D2523B"/>
                </a:solidFill>
              </a:rPr>
              <a:t> </a:t>
            </a:r>
            <a:r>
              <a:rPr sz="4800" spc="137" dirty="0">
                <a:solidFill>
                  <a:srgbClr val="D2523B"/>
                </a:solidFill>
              </a:rPr>
              <a:t>s</a:t>
            </a:r>
            <a:r>
              <a:rPr sz="4800" spc="66" dirty="0">
                <a:solidFill>
                  <a:srgbClr val="D2523B"/>
                </a:solidFill>
              </a:rPr>
              <a:t>c</a:t>
            </a:r>
            <a:r>
              <a:rPr sz="4800" spc="-66" dirty="0">
                <a:solidFill>
                  <a:srgbClr val="D2523B"/>
                </a:solidFill>
              </a:rPr>
              <a:t>o</a:t>
            </a:r>
            <a:r>
              <a:rPr sz="4800" spc="-258" dirty="0">
                <a:solidFill>
                  <a:srgbClr val="D2523B"/>
                </a:solidFill>
              </a:rPr>
              <a:t>r</a:t>
            </a:r>
            <a:r>
              <a:rPr sz="4800" spc="-156" dirty="0">
                <a:solidFill>
                  <a:srgbClr val="D2523B"/>
                </a:solidFill>
              </a:rPr>
              <a:t>i</a:t>
            </a:r>
            <a:r>
              <a:rPr sz="4800" spc="-132" dirty="0">
                <a:solidFill>
                  <a:srgbClr val="D2523B"/>
                </a:solidFill>
              </a:rPr>
              <a:t>n</a:t>
            </a:r>
            <a:r>
              <a:rPr sz="4800" spc="12" dirty="0">
                <a:solidFill>
                  <a:srgbClr val="D2523B"/>
                </a:solidFill>
              </a:rPr>
              <a:t>g</a:t>
            </a:r>
            <a:endParaRPr sz="4800" dirty="0"/>
          </a:p>
        </p:txBody>
      </p:sp>
      <p:sp>
        <p:nvSpPr>
          <p:cNvPr id="3" name="object 3"/>
          <p:cNvSpPr txBox="1"/>
          <p:nvPr/>
        </p:nvSpPr>
        <p:spPr>
          <a:xfrm>
            <a:off x="1252728" y="1581607"/>
            <a:ext cx="5854446" cy="764286"/>
          </a:xfrm>
          <a:prstGeom prst="rect">
            <a:avLst/>
          </a:prstGeom>
        </p:spPr>
        <p:txBody>
          <a:bodyPr vert="horz" wrap="square" lIns="0" tIns="16002" rIns="0" bIns="0" rtlCol="0">
            <a:spAutoFit/>
          </a:bodyPr>
          <a:lstStyle/>
          <a:p>
            <a:pPr marL="234696" indent="-219456">
              <a:lnSpc>
                <a:spcPct val="100000"/>
              </a:lnSpc>
              <a:spcBef>
                <a:spcPts val="126"/>
              </a:spcBef>
              <a:buClr>
                <a:srgbClr val="92A199"/>
              </a:buClr>
              <a:buSzPct val="82142"/>
              <a:buFont typeface="Tahoma"/>
              <a:buChar char="•"/>
              <a:tabLst>
                <a:tab pos="233934" algn="l"/>
                <a:tab pos="234696" algn="l"/>
              </a:tabLst>
            </a:pPr>
            <a:r>
              <a:rPr sz="1680" b="1" spc="-12" dirty="0">
                <a:solidFill>
                  <a:srgbClr val="292934"/>
                </a:solidFill>
                <a:latin typeface="Arial" pitchFamily="34" charset="0"/>
                <a:cs typeface="Arial" pitchFamily="34" charset="0"/>
              </a:rPr>
              <a:t>Transposition</a:t>
            </a:r>
            <a:r>
              <a:rPr sz="1680" b="1" spc="-66" dirty="0">
                <a:solidFill>
                  <a:srgbClr val="292934"/>
                </a:solidFill>
                <a:latin typeface="Arial" pitchFamily="34" charset="0"/>
                <a:cs typeface="Arial" pitchFamily="34" charset="0"/>
              </a:rPr>
              <a:t> </a:t>
            </a:r>
            <a:r>
              <a:rPr sz="1680" b="1" spc="-6" dirty="0">
                <a:solidFill>
                  <a:srgbClr val="292934"/>
                </a:solidFill>
                <a:latin typeface="Arial" pitchFamily="34" charset="0"/>
                <a:cs typeface="Arial" pitchFamily="34" charset="0"/>
              </a:rPr>
              <a:t>du</a:t>
            </a:r>
            <a:r>
              <a:rPr sz="1680" b="1" spc="-36" dirty="0">
                <a:solidFill>
                  <a:srgbClr val="292934"/>
                </a:solidFill>
                <a:latin typeface="Arial" pitchFamily="34" charset="0"/>
                <a:cs typeface="Arial" pitchFamily="34" charset="0"/>
              </a:rPr>
              <a:t> </a:t>
            </a:r>
            <a:r>
              <a:rPr sz="1680" b="1" spc="-6" dirty="0">
                <a:solidFill>
                  <a:srgbClr val="292934"/>
                </a:solidFill>
                <a:latin typeface="Arial" pitchFamily="34" charset="0"/>
                <a:cs typeface="Arial" pitchFamily="34" charset="0"/>
              </a:rPr>
              <a:t>problème</a:t>
            </a:r>
            <a:endParaRPr sz="1680" dirty="0">
              <a:latin typeface="Arial" pitchFamily="34" charset="0"/>
              <a:cs typeface="Arial" pitchFamily="34" charset="0"/>
            </a:endParaRPr>
          </a:p>
          <a:p>
            <a:pPr marL="563880" lvl="1" indent="-220980">
              <a:lnSpc>
                <a:spcPct val="100000"/>
              </a:lnSpc>
              <a:spcBef>
                <a:spcPts val="6"/>
              </a:spcBef>
              <a:buClr>
                <a:srgbClr val="92A199"/>
              </a:buClr>
              <a:buSzPct val="88461"/>
              <a:buChar char="•"/>
              <a:tabLst>
                <a:tab pos="563880" algn="l"/>
                <a:tab pos="564641" algn="l"/>
              </a:tabLst>
            </a:pPr>
            <a:r>
              <a:rPr sz="1560" spc="-6" dirty="0">
                <a:solidFill>
                  <a:srgbClr val="292934"/>
                </a:solidFill>
                <a:latin typeface="Tahoma"/>
                <a:cs typeface="Tahoma"/>
              </a:rPr>
              <a:t>Limiter</a:t>
            </a:r>
            <a:r>
              <a:rPr sz="1560" spc="-42" dirty="0">
                <a:solidFill>
                  <a:srgbClr val="292934"/>
                </a:solidFill>
                <a:latin typeface="Tahoma"/>
                <a:cs typeface="Tahoma"/>
              </a:rPr>
              <a:t> </a:t>
            </a:r>
            <a:r>
              <a:rPr sz="1560" spc="12" dirty="0">
                <a:solidFill>
                  <a:srgbClr val="292934"/>
                </a:solidFill>
                <a:latin typeface="Tahoma"/>
                <a:cs typeface="Tahoma"/>
              </a:rPr>
              <a:t>le</a:t>
            </a:r>
            <a:r>
              <a:rPr sz="1560" spc="-48" dirty="0">
                <a:solidFill>
                  <a:srgbClr val="292934"/>
                </a:solidFill>
                <a:latin typeface="Tahoma"/>
                <a:cs typeface="Tahoma"/>
              </a:rPr>
              <a:t> </a:t>
            </a:r>
            <a:r>
              <a:rPr sz="1560" spc="-6" dirty="0">
                <a:solidFill>
                  <a:srgbClr val="292934"/>
                </a:solidFill>
                <a:latin typeface="Tahoma"/>
                <a:cs typeface="Tahoma"/>
              </a:rPr>
              <a:t>nombre</a:t>
            </a:r>
            <a:r>
              <a:rPr sz="1560" spc="-24" dirty="0">
                <a:solidFill>
                  <a:srgbClr val="292934"/>
                </a:solidFill>
                <a:latin typeface="Tahoma"/>
                <a:cs typeface="Tahoma"/>
              </a:rPr>
              <a:t> </a:t>
            </a:r>
            <a:r>
              <a:rPr sz="1560" spc="24" dirty="0">
                <a:solidFill>
                  <a:srgbClr val="292934"/>
                </a:solidFill>
                <a:latin typeface="Tahoma"/>
                <a:cs typeface="Tahoma"/>
              </a:rPr>
              <a:t>de</a:t>
            </a:r>
            <a:r>
              <a:rPr sz="1560" spc="-48" dirty="0">
                <a:solidFill>
                  <a:srgbClr val="292934"/>
                </a:solidFill>
                <a:latin typeface="Tahoma"/>
                <a:cs typeface="Tahoma"/>
              </a:rPr>
              <a:t> </a:t>
            </a:r>
            <a:r>
              <a:rPr sz="1560" spc="-12" dirty="0">
                <a:solidFill>
                  <a:srgbClr val="292934"/>
                </a:solidFill>
                <a:latin typeface="Tahoma"/>
                <a:cs typeface="Tahoma"/>
              </a:rPr>
              <a:t>faux</a:t>
            </a:r>
            <a:r>
              <a:rPr sz="1560" spc="-48" dirty="0">
                <a:solidFill>
                  <a:srgbClr val="292934"/>
                </a:solidFill>
                <a:latin typeface="Tahoma"/>
                <a:cs typeface="Tahoma"/>
              </a:rPr>
              <a:t> </a:t>
            </a:r>
            <a:r>
              <a:rPr sz="1560" spc="-6" dirty="0">
                <a:solidFill>
                  <a:srgbClr val="292934"/>
                </a:solidFill>
                <a:latin typeface="Tahoma"/>
                <a:cs typeface="Tahoma"/>
              </a:rPr>
              <a:t>négatifs</a:t>
            </a:r>
            <a:endParaRPr sz="1560" dirty="0">
              <a:latin typeface="Tahoma"/>
              <a:cs typeface="Tahoma"/>
            </a:endParaRPr>
          </a:p>
          <a:p>
            <a:pPr marL="563880" lvl="1" indent="-220980">
              <a:lnSpc>
                <a:spcPct val="100000"/>
              </a:lnSpc>
              <a:buClr>
                <a:srgbClr val="92A199"/>
              </a:buClr>
              <a:buSzPct val="88461"/>
              <a:buChar char="•"/>
              <a:tabLst>
                <a:tab pos="563880" algn="l"/>
                <a:tab pos="564641" algn="l"/>
              </a:tabLst>
            </a:pPr>
            <a:r>
              <a:rPr sz="1560" spc="-6" dirty="0">
                <a:solidFill>
                  <a:srgbClr val="292934"/>
                </a:solidFill>
                <a:latin typeface="Tahoma"/>
                <a:cs typeface="Tahoma"/>
              </a:rPr>
              <a:t>Limiter</a:t>
            </a:r>
            <a:r>
              <a:rPr sz="1560" spc="-36" dirty="0">
                <a:solidFill>
                  <a:srgbClr val="292934"/>
                </a:solidFill>
                <a:latin typeface="Tahoma"/>
                <a:cs typeface="Tahoma"/>
              </a:rPr>
              <a:t> </a:t>
            </a:r>
            <a:r>
              <a:rPr sz="1560" spc="30" dirty="0">
                <a:solidFill>
                  <a:srgbClr val="292934"/>
                </a:solidFill>
                <a:latin typeface="Tahoma"/>
                <a:cs typeface="Tahoma"/>
              </a:rPr>
              <a:t>dans</a:t>
            </a:r>
            <a:r>
              <a:rPr sz="1560" spc="-36" dirty="0">
                <a:solidFill>
                  <a:srgbClr val="292934"/>
                </a:solidFill>
                <a:latin typeface="Tahoma"/>
                <a:cs typeface="Tahoma"/>
              </a:rPr>
              <a:t> </a:t>
            </a:r>
            <a:r>
              <a:rPr sz="1560" spc="6" dirty="0">
                <a:solidFill>
                  <a:srgbClr val="292934"/>
                </a:solidFill>
                <a:latin typeface="Tahoma"/>
                <a:cs typeface="Tahoma"/>
              </a:rPr>
              <a:t>une</a:t>
            </a:r>
            <a:r>
              <a:rPr sz="1560" spc="-48" dirty="0">
                <a:solidFill>
                  <a:srgbClr val="292934"/>
                </a:solidFill>
                <a:latin typeface="Tahoma"/>
                <a:cs typeface="Tahoma"/>
              </a:rPr>
              <a:t> </a:t>
            </a:r>
            <a:r>
              <a:rPr sz="1560" spc="-6" dirty="0">
                <a:solidFill>
                  <a:srgbClr val="292934"/>
                </a:solidFill>
                <a:latin typeface="Tahoma"/>
                <a:cs typeface="Tahoma"/>
              </a:rPr>
              <a:t>moindre</a:t>
            </a:r>
            <a:r>
              <a:rPr sz="1560" spc="-18" dirty="0">
                <a:solidFill>
                  <a:srgbClr val="292934"/>
                </a:solidFill>
                <a:latin typeface="Tahoma"/>
                <a:cs typeface="Tahoma"/>
              </a:rPr>
              <a:t> </a:t>
            </a:r>
            <a:r>
              <a:rPr sz="1560" spc="12" dirty="0">
                <a:solidFill>
                  <a:srgbClr val="292934"/>
                </a:solidFill>
                <a:latin typeface="Tahoma"/>
                <a:cs typeface="Tahoma"/>
              </a:rPr>
              <a:t>mesure</a:t>
            </a:r>
            <a:r>
              <a:rPr sz="1560" spc="-18" dirty="0">
                <a:solidFill>
                  <a:srgbClr val="292934"/>
                </a:solidFill>
                <a:latin typeface="Tahoma"/>
                <a:cs typeface="Tahoma"/>
              </a:rPr>
              <a:t> </a:t>
            </a:r>
            <a:r>
              <a:rPr sz="1560" spc="12" dirty="0">
                <a:solidFill>
                  <a:srgbClr val="292934"/>
                </a:solidFill>
                <a:latin typeface="Tahoma"/>
                <a:cs typeface="Tahoma"/>
              </a:rPr>
              <a:t>le</a:t>
            </a:r>
            <a:r>
              <a:rPr sz="1560" spc="-48" dirty="0">
                <a:solidFill>
                  <a:srgbClr val="292934"/>
                </a:solidFill>
                <a:latin typeface="Tahoma"/>
                <a:cs typeface="Tahoma"/>
              </a:rPr>
              <a:t> </a:t>
            </a:r>
            <a:r>
              <a:rPr sz="1560" dirty="0">
                <a:solidFill>
                  <a:srgbClr val="292934"/>
                </a:solidFill>
                <a:latin typeface="Tahoma"/>
                <a:cs typeface="Tahoma"/>
              </a:rPr>
              <a:t>nombre</a:t>
            </a:r>
            <a:r>
              <a:rPr sz="1560" spc="-18" dirty="0">
                <a:solidFill>
                  <a:srgbClr val="292934"/>
                </a:solidFill>
                <a:latin typeface="Tahoma"/>
                <a:cs typeface="Tahoma"/>
              </a:rPr>
              <a:t> </a:t>
            </a:r>
            <a:r>
              <a:rPr sz="1560" spc="18" dirty="0">
                <a:solidFill>
                  <a:srgbClr val="292934"/>
                </a:solidFill>
                <a:latin typeface="Tahoma"/>
                <a:cs typeface="Tahoma"/>
              </a:rPr>
              <a:t>de</a:t>
            </a:r>
            <a:r>
              <a:rPr sz="1560" spc="-48" dirty="0">
                <a:solidFill>
                  <a:srgbClr val="292934"/>
                </a:solidFill>
                <a:latin typeface="Tahoma"/>
                <a:cs typeface="Tahoma"/>
              </a:rPr>
              <a:t> </a:t>
            </a:r>
            <a:r>
              <a:rPr sz="1560" spc="-6" dirty="0">
                <a:solidFill>
                  <a:srgbClr val="292934"/>
                </a:solidFill>
                <a:latin typeface="Tahoma"/>
                <a:cs typeface="Tahoma"/>
              </a:rPr>
              <a:t>faux</a:t>
            </a:r>
            <a:r>
              <a:rPr sz="1560" spc="-48" dirty="0">
                <a:solidFill>
                  <a:srgbClr val="292934"/>
                </a:solidFill>
                <a:latin typeface="Tahoma"/>
                <a:cs typeface="Tahoma"/>
              </a:rPr>
              <a:t> </a:t>
            </a:r>
            <a:r>
              <a:rPr sz="1560" dirty="0">
                <a:solidFill>
                  <a:srgbClr val="292934"/>
                </a:solidFill>
                <a:latin typeface="Tahoma"/>
                <a:cs typeface="Tahoma"/>
              </a:rPr>
              <a:t>positifs</a:t>
            </a:r>
            <a:endParaRPr sz="1560" dirty="0">
              <a:latin typeface="Tahoma"/>
              <a:cs typeface="Tahoma"/>
            </a:endParaRPr>
          </a:p>
        </p:txBody>
      </p:sp>
      <p:sp>
        <p:nvSpPr>
          <p:cNvPr id="4" name="object 4"/>
          <p:cNvSpPr txBox="1"/>
          <p:nvPr/>
        </p:nvSpPr>
        <p:spPr>
          <a:xfrm>
            <a:off x="1581911" y="3742181"/>
            <a:ext cx="8161020" cy="2516715"/>
          </a:xfrm>
          <a:prstGeom prst="rect">
            <a:avLst/>
          </a:prstGeom>
        </p:spPr>
        <p:txBody>
          <a:bodyPr vert="horz" wrap="square" lIns="0" tIns="14478" rIns="0" bIns="0" rtlCol="0">
            <a:spAutoFit/>
          </a:bodyPr>
          <a:lstStyle/>
          <a:p>
            <a:pPr marL="234696" indent="-220218">
              <a:lnSpc>
                <a:spcPct val="100000"/>
              </a:lnSpc>
              <a:spcBef>
                <a:spcPts val="114"/>
              </a:spcBef>
              <a:buClr>
                <a:srgbClr val="92A199"/>
              </a:buClr>
              <a:buSzPct val="88461"/>
              <a:buChar char="•"/>
              <a:tabLst>
                <a:tab pos="234696" algn="l"/>
                <a:tab pos="235458" algn="l"/>
              </a:tabLst>
            </a:pPr>
            <a:r>
              <a:rPr sz="1560" spc="6" dirty="0">
                <a:solidFill>
                  <a:srgbClr val="292934"/>
                </a:solidFill>
                <a:latin typeface="Tahoma"/>
                <a:cs typeface="Tahoma"/>
              </a:rPr>
              <a:t>Equilibre</a:t>
            </a:r>
            <a:r>
              <a:rPr sz="1560" spc="-30" dirty="0">
                <a:solidFill>
                  <a:srgbClr val="292934"/>
                </a:solidFill>
                <a:latin typeface="Tahoma"/>
                <a:cs typeface="Tahoma"/>
              </a:rPr>
              <a:t> </a:t>
            </a:r>
            <a:r>
              <a:rPr sz="1560" spc="42" dirty="0">
                <a:solidFill>
                  <a:srgbClr val="292934"/>
                </a:solidFill>
                <a:latin typeface="Tahoma"/>
                <a:cs typeface="Tahoma"/>
              </a:rPr>
              <a:t>à</a:t>
            </a:r>
            <a:r>
              <a:rPr sz="1560" spc="-42" dirty="0">
                <a:solidFill>
                  <a:srgbClr val="292934"/>
                </a:solidFill>
                <a:latin typeface="Tahoma"/>
                <a:cs typeface="Tahoma"/>
              </a:rPr>
              <a:t> </a:t>
            </a:r>
            <a:r>
              <a:rPr sz="1560" spc="-30" dirty="0">
                <a:solidFill>
                  <a:srgbClr val="292934"/>
                </a:solidFill>
                <a:latin typeface="Tahoma"/>
                <a:cs typeface="Tahoma"/>
              </a:rPr>
              <a:t>trouver</a:t>
            </a:r>
            <a:r>
              <a:rPr sz="1560" spc="-18" dirty="0">
                <a:solidFill>
                  <a:srgbClr val="292934"/>
                </a:solidFill>
                <a:latin typeface="Tahoma"/>
                <a:cs typeface="Tahoma"/>
              </a:rPr>
              <a:t> entre</a:t>
            </a:r>
            <a:r>
              <a:rPr sz="1560" dirty="0">
                <a:solidFill>
                  <a:srgbClr val="292934"/>
                </a:solidFill>
                <a:latin typeface="Tahoma"/>
                <a:cs typeface="Tahoma"/>
              </a:rPr>
              <a:t> </a:t>
            </a:r>
            <a:r>
              <a:rPr sz="1560" b="1" spc="-12" dirty="0">
                <a:solidFill>
                  <a:srgbClr val="292934"/>
                </a:solidFill>
                <a:latin typeface="Arial" pitchFamily="34" charset="0"/>
                <a:cs typeface="Arial" pitchFamily="34" charset="0"/>
              </a:rPr>
              <a:t>Précision</a:t>
            </a:r>
            <a:r>
              <a:rPr sz="1560" b="1" spc="24" dirty="0">
                <a:solidFill>
                  <a:srgbClr val="292934"/>
                </a:solidFill>
                <a:latin typeface="Arial" pitchFamily="34" charset="0"/>
                <a:cs typeface="Arial" pitchFamily="34" charset="0"/>
              </a:rPr>
              <a:t> </a:t>
            </a:r>
            <a:r>
              <a:rPr sz="1560" b="1" spc="-6" dirty="0">
                <a:solidFill>
                  <a:srgbClr val="292934"/>
                </a:solidFill>
                <a:latin typeface="Arial" pitchFamily="34" charset="0"/>
                <a:cs typeface="Arial" pitchFamily="34" charset="0"/>
              </a:rPr>
              <a:t>et</a:t>
            </a:r>
            <a:r>
              <a:rPr sz="1560" b="1" spc="12" dirty="0">
                <a:solidFill>
                  <a:srgbClr val="292934"/>
                </a:solidFill>
                <a:latin typeface="Arial" pitchFamily="34" charset="0"/>
                <a:cs typeface="Arial" pitchFamily="34" charset="0"/>
              </a:rPr>
              <a:t> </a:t>
            </a:r>
            <a:r>
              <a:rPr sz="1560" b="1" spc="-12" dirty="0">
                <a:solidFill>
                  <a:srgbClr val="292934"/>
                </a:solidFill>
                <a:latin typeface="Arial" pitchFamily="34" charset="0"/>
                <a:cs typeface="Arial" pitchFamily="34" charset="0"/>
              </a:rPr>
              <a:t>Recall</a:t>
            </a:r>
            <a:endParaRPr sz="1560" dirty="0">
              <a:latin typeface="Arial" pitchFamily="34" charset="0"/>
              <a:cs typeface="Arial" pitchFamily="34" charset="0"/>
            </a:endParaRPr>
          </a:p>
          <a:p>
            <a:pPr marL="563880" lvl="1" indent="-220218">
              <a:lnSpc>
                <a:spcPct val="100000"/>
              </a:lnSpc>
              <a:spcBef>
                <a:spcPts val="12"/>
              </a:spcBef>
              <a:buClr>
                <a:srgbClr val="92A199"/>
              </a:buClr>
              <a:buFont typeface="Tahoma"/>
              <a:buChar char="•"/>
              <a:tabLst>
                <a:tab pos="563880" algn="l"/>
                <a:tab pos="564641" algn="l"/>
              </a:tabLst>
            </a:pPr>
            <a:r>
              <a:rPr sz="1320" b="1" dirty="0">
                <a:solidFill>
                  <a:srgbClr val="292934"/>
                </a:solidFill>
                <a:latin typeface="Arial" pitchFamily="34" charset="0"/>
                <a:cs typeface="Arial" pitchFamily="34" charset="0"/>
              </a:rPr>
              <a:t>Précision</a:t>
            </a:r>
            <a:r>
              <a:rPr sz="1320" b="1" spc="-54" dirty="0">
                <a:solidFill>
                  <a:srgbClr val="292934"/>
                </a:solidFill>
                <a:latin typeface="Arial" pitchFamily="34" charset="0"/>
                <a:cs typeface="Arial" pitchFamily="34" charset="0"/>
              </a:rPr>
              <a:t> </a:t>
            </a:r>
            <a:r>
              <a:rPr sz="1320" b="1" dirty="0">
                <a:solidFill>
                  <a:srgbClr val="292934"/>
                </a:solidFill>
                <a:latin typeface="Arial" pitchFamily="34" charset="0"/>
                <a:cs typeface="Arial" pitchFamily="34" charset="0"/>
              </a:rPr>
              <a:t>=</a:t>
            </a:r>
            <a:r>
              <a:rPr sz="1320" b="1" spc="-18" dirty="0">
                <a:solidFill>
                  <a:srgbClr val="292934"/>
                </a:solidFill>
                <a:latin typeface="Arial" pitchFamily="34" charset="0"/>
                <a:cs typeface="Arial" pitchFamily="34" charset="0"/>
              </a:rPr>
              <a:t> </a:t>
            </a:r>
            <a:r>
              <a:rPr sz="1320" b="1" spc="-6" dirty="0">
                <a:solidFill>
                  <a:srgbClr val="292934"/>
                </a:solidFill>
                <a:latin typeface="Arial" pitchFamily="34" charset="0"/>
                <a:cs typeface="Arial" pitchFamily="34" charset="0"/>
              </a:rPr>
              <a:t>TP</a:t>
            </a:r>
            <a:r>
              <a:rPr sz="1320" b="1" spc="-12" dirty="0">
                <a:solidFill>
                  <a:srgbClr val="292934"/>
                </a:solidFill>
                <a:latin typeface="Arial" pitchFamily="34" charset="0"/>
                <a:cs typeface="Arial" pitchFamily="34" charset="0"/>
              </a:rPr>
              <a:t> </a:t>
            </a:r>
            <a:r>
              <a:rPr sz="1320" b="1" spc="-6" dirty="0">
                <a:solidFill>
                  <a:srgbClr val="292934"/>
                </a:solidFill>
                <a:latin typeface="Arial" pitchFamily="34" charset="0"/>
                <a:cs typeface="Arial" pitchFamily="34" charset="0"/>
              </a:rPr>
              <a:t>/(TP</a:t>
            </a:r>
            <a:r>
              <a:rPr sz="1320" b="1" spc="-24" dirty="0">
                <a:solidFill>
                  <a:srgbClr val="292934"/>
                </a:solidFill>
                <a:latin typeface="Arial" pitchFamily="34" charset="0"/>
                <a:cs typeface="Arial" pitchFamily="34" charset="0"/>
              </a:rPr>
              <a:t> </a:t>
            </a:r>
            <a:r>
              <a:rPr sz="1320" b="1" dirty="0">
                <a:solidFill>
                  <a:srgbClr val="292934"/>
                </a:solidFill>
                <a:latin typeface="Arial" pitchFamily="34" charset="0"/>
                <a:cs typeface="Arial" pitchFamily="34" charset="0"/>
              </a:rPr>
              <a:t>+</a:t>
            </a:r>
            <a:r>
              <a:rPr sz="1320" b="1" spc="-30" dirty="0">
                <a:solidFill>
                  <a:srgbClr val="292934"/>
                </a:solidFill>
                <a:latin typeface="Arial" pitchFamily="34" charset="0"/>
                <a:cs typeface="Arial" pitchFamily="34" charset="0"/>
              </a:rPr>
              <a:t> </a:t>
            </a:r>
            <a:r>
              <a:rPr sz="1320" b="1" spc="-6" dirty="0">
                <a:solidFill>
                  <a:srgbClr val="292934"/>
                </a:solidFill>
                <a:latin typeface="Arial" pitchFamily="34" charset="0"/>
                <a:cs typeface="Arial" pitchFamily="34" charset="0"/>
              </a:rPr>
              <a:t>FP)</a:t>
            </a:r>
            <a:endParaRPr sz="1320" dirty="0">
              <a:latin typeface="Arial" pitchFamily="34" charset="0"/>
              <a:cs typeface="Arial" pitchFamily="34" charset="0"/>
            </a:endParaRPr>
          </a:p>
          <a:p>
            <a:pPr marL="563880" lvl="1" indent="-220218">
              <a:lnSpc>
                <a:spcPct val="100000"/>
              </a:lnSpc>
              <a:buClr>
                <a:srgbClr val="92A199"/>
              </a:buClr>
              <a:buFont typeface="Tahoma"/>
              <a:buChar char="•"/>
              <a:tabLst>
                <a:tab pos="563880" algn="l"/>
                <a:tab pos="564641" algn="l"/>
              </a:tabLst>
            </a:pPr>
            <a:r>
              <a:rPr sz="1320" b="1" spc="-6" dirty="0">
                <a:solidFill>
                  <a:srgbClr val="292934"/>
                </a:solidFill>
                <a:latin typeface="Arial" pitchFamily="34" charset="0"/>
                <a:cs typeface="Arial" pitchFamily="34" charset="0"/>
              </a:rPr>
              <a:t>Recall</a:t>
            </a:r>
            <a:r>
              <a:rPr sz="1320" b="1" spc="-24" dirty="0">
                <a:solidFill>
                  <a:srgbClr val="292934"/>
                </a:solidFill>
                <a:latin typeface="Arial" pitchFamily="34" charset="0"/>
                <a:cs typeface="Arial" pitchFamily="34" charset="0"/>
              </a:rPr>
              <a:t> </a:t>
            </a:r>
            <a:r>
              <a:rPr sz="1320" b="1" dirty="0">
                <a:solidFill>
                  <a:srgbClr val="292934"/>
                </a:solidFill>
                <a:latin typeface="Arial" pitchFamily="34" charset="0"/>
                <a:cs typeface="Arial" pitchFamily="34" charset="0"/>
              </a:rPr>
              <a:t>=</a:t>
            </a:r>
            <a:r>
              <a:rPr sz="1320" b="1" spc="-30" dirty="0">
                <a:solidFill>
                  <a:srgbClr val="292934"/>
                </a:solidFill>
                <a:latin typeface="Arial" pitchFamily="34" charset="0"/>
                <a:cs typeface="Arial" pitchFamily="34" charset="0"/>
              </a:rPr>
              <a:t> </a:t>
            </a:r>
            <a:r>
              <a:rPr sz="1320" b="1" spc="-6" dirty="0">
                <a:solidFill>
                  <a:srgbClr val="292934"/>
                </a:solidFill>
                <a:latin typeface="Arial" pitchFamily="34" charset="0"/>
                <a:cs typeface="Arial" pitchFamily="34" charset="0"/>
              </a:rPr>
              <a:t>TP</a:t>
            </a:r>
            <a:r>
              <a:rPr sz="1320" b="1" dirty="0">
                <a:solidFill>
                  <a:srgbClr val="292934"/>
                </a:solidFill>
                <a:latin typeface="Arial" pitchFamily="34" charset="0"/>
                <a:cs typeface="Arial" pitchFamily="34" charset="0"/>
              </a:rPr>
              <a:t> /</a:t>
            </a:r>
            <a:r>
              <a:rPr sz="1320" b="1" spc="-24" dirty="0">
                <a:solidFill>
                  <a:srgbClr val="292934"/>
                </a:solidFill>
                <a:latin typeface="Arial" pitchFamily="34" charset="0"/>
                <a:cs typeface="Arial" pitchFamily="34" charset="0"/>
              </a:rPr>
              <a:t> </a:t>
            </a:r>
            <a:r>
              <a:rPr sz="1320" b="1" spc="-6" dirty="0">
                <a:solidFill>
                  <a:srgbClr val="292934"/>
                </a:solidFill>
                <a:latin typeface="Arial" pitchFamily="34" charset="0"/>
                <a:cs typeface="Arial" pitchFamily="34" charset="0"/>
              </a:rPr>
              <a:t>(TP+FN)</a:t>
            </a:r>
            <a:endParaRPr sz="1320" dirty="0">
              <a:latin typeface="Arial" pitchFamily="34" charset="0"/>
              <a:cs typeface="Arial" pitchFamily="34" charset="0"/>
            </a:endParaRPr>
          </a:p>
          <a:p>
            <a:pPr lvl="1">
              <a:lnSpc>
                <a:spcPct val="100000"/>
              </a:lnSpc>
              <a:spcBef>
                <a:spcPts val="18"/>
              </a:spcBef>
              <a:buClr>
                <a:srgbClr val="92A199"/>
              </a:buClr>
              <a:buFont typeface="Tahoma"/>
              <a:buChar char="•"/>
            </a:pPr>
            <a:endParaRPr sz="1680" dirty="0">
              <a:latin typeface="Arial" pitchFamily="34" charset="0"/>
              <a:cs typeface="Arial" pitchFamily="34" charset="0"/>
            </a:endParaRPr>
          </a:p>
          <a:p>
            <a:pPr marL="234696" marR="2897124" indent="-220218">
              <a:lnSpc>
                <a:spcPct val="80000"/>
              </a:lnSpc>
              <a:buClr>
                <a:srgbClr val="92A199"/>
              </a:buClr>
              <a:buSzPct val="88461"/>
              <a:buChar char="•"/>
              <a:tabLst>
                <a:tab pos="234696" algn="l"/>
                <a:tab pos="235458" algn="l"/>
              </a:tabLst>
            </a:pPr>
            <a:r>
              <a:rPr sz="1560" spc="132" dirty="0">
                <a:solidFill>
                  <a:srgbClr val="292934"/>
                </a:solidFill>
                <a:latin typeface="Tahoma"/>
                <a:cs typeface="Tahoma"/>
              </a:rPr>
              <a:t>F</a:t>
            </a:r>
            <a:r>
              <a:rPr sz="1560" spc="-48" dirty="0">
                <a:solidFill>
                  <a:srgbClr val="292934"/>
                </a:solidFill>
                <a:latin typeface="Tahoma"/>
                <a:cs typeface="Tahoma"/>
              </a:rPr>
              <a:t> </a:t>
            </a:r>
            <a:r>
              <a:rPr sz="1560" spc="24" dirty="0">
                <a:solidFill>
                  <a:srgbClr val="292934"/>
                </a:solidFill>
                <a:latin typeface="Tahoma"/>
                <a:cs typeface="Tahoma"/>
              </a:rPr>
              <a:t>Beta</a:t>
            </a:r>
            <a:r>
              <a:rPr sz="1560" spc="-48" dirty="0">
                <a:solidFill>
                  <a:srgbClr val="292934"/>
                </a:solidFill>
                <a:latin typeface="Tahoma"/>
                <a:cs typeface="Tahoma"/>
              </a:rPr>
              <a:t> </a:t>
            </a:r>
            <a:r>
              <a:rPr sz="1560" spc="48" dirty="0">
                <a:solidFill>
                  <a:srgbClr val="292934"/>
                </a:solidFill>
                <a:latin typeface="Tahoma"/>
                <a:cs typeface="Tahoma"/>
              </a:rPr>
              <a:t>Score</a:t>
            </a:r>
            <a:r>
              <a:rPr sz="1560" spc="-30" dirty="0">
                <a:solidFill>
                  <a:srgbClr val="292934"/>
                </a:solidFill>
                <a:latin typeface="Tahoma"/>
                <a:cs typeface="Tahoma"/>
              </a:rPr>
              <a:t> </a:t>
            </a:r>
            <a:r>
              <a:rPr sz="1560" spc="-120" dirty="0">
                <a:solidFill>
                  <a:srgbClr val="292934"/>
                </a:solidFill>
                <a:latin typeface="Tahoma"/>
                <a:cs typeface="Tahoma"/>
              </a:rPr>
              <a:t>:</a:t>
            </a:r>
            <a:r>
              <a:rPr sz="1560" spc="-60" dirty="0">
                <a:solidFill>
                  <a:srgbClr val="292934"/>
                </a:solidFill>
                <a:latin typeface="Tahoma"/>
                <a:cs typeface="Tahoma"/>
              </a:rPr>
              <a:t> </a:t>
            </a:r>
            <a:r>
              <a:rPr sz="1560" spc="-18" dirty="0">
                <a:solidFill>
                  <a:srgbClr val="292934"/>
                </a:solidFill>
                <a:latin typeface="Tahoma"/>
                <a:cs typeface="Tahoma"/>
              </a:rPr>
              <a:t>permet d’identifier</a:t>
            </a:r>
            <a:r>
              <a:rPr sz="1560" spc="-12" dirty="0">
                <a:solidFill>
                  <a:srgbClr val="292934"/>
                </a:solidFill>
                <a:latin typeface="Tahoma"/>
                <a:cs typeface="Tahoma"/>
              </a:rPr>
              <a:t> un</a:t>
            </a:r>
            <a:r>
              <a:rPr sz="1560" spc="-48" dirty="0">
                <a:solidFill>
                  <a:srgbClr val="292934"/>
                </a:solidFill>
                <a:latin typeface="Tahoma"/>
                <a:cs typeface="Tahoma"/>
              </a:rPr>
              <a:t> </a:t>
            </a:r>
            <a:r>
              <a:rPr sz="1560" spc="6" dirty="0">
                <a:solidFill>
                  <a:srgbClr val="292934"/>
                </a:solidFill>
                <a:latin typeface="Tahoma"/>
                <a:cs typeface="Tahoma"/>
              </a:rPr>
              <a:t>compromis</a:t>
            </a:r>
            <a:r>
              <a:rPr sz="1560" spc="-12" dirty="0">
                <a:solidFill>
                  <a:srgbClr val="292934"/>
                </a:solidFill>
                <a:latin typeface="Tahoma"/>
                <a:cs typeface="Tahoma"/>
              </a:rPr>
              <a:t> </a:t>
            </a:r>
            <a:r>
              <a:rPr sz="1560" spc="-18" dirty="0">
                <a:solidFill>
                  <a:srgbClr val="292934"/>
                </a:solidFill>
                <a:latin typeface="Tahoma"/>
                <a:cs typeface="Tahoma"/>
              </a:rPr>
              <a:t>entre</a:t>
            </a:r>
            <a:r>
              <a:rPr sz="1560" spc="-36" dirty="0">
                <a:solidFill>
                  <a:srgbClr val="292934"/>
                </a:solidFill>
                <a:latin typeface="Tahoma"/>
                <a:cs typeface="Tahoma"/>
              </a:rPr>
              <a:t> </a:t>
            </a:r>
            <a:r>
              <a:rPr sz="1560" spc="30" dirty="0">
                <a:solidFill>
                  <a:srgbClr val="292934"/>
                </a:solidFill>
                <a:latin typeface="Tahoma"/>
                <a:cs typeface="Tahoma"/>
              </a:rPr>
              <a:t>les </a:t>
            </a:r>
            <a:r>
              <a:rPr sz="1560" spc="-468" dirty="0">
                <a:solidFill>
                  <a:srgbClr val="292934"/>
                </a:solidFill>
                <a:latin typeface="Tahoma"/>
                <a:cs typeface="Tahoma"/>
              </a:rPr>
              <a:t> </a:t>
            </a:r>
            <a:r>
              <a:rPr sz="1560" spc="12" dirty="0">
                <a:solidFill>
                  <a:srgbClr val="292934"/>
                </a:solidFill>
                <a:latin typeface="Tahoma"/>
                <a:cs typeface="Tahoma"/>
              </a:rPr>
              <a:t>2</a:t>
            </a:r>
            <a:r>
              <a:rPr sz="1560" spc="-54" dirty="0">
                <a:solidFill>
                  <a:srgbClr val="292934"/>
                </a:solidFill>
                <a:latin typeface="Tahoma"/>
                <a:cs typeface="Tahoma"/>
              </a:rPr>
              <a:t> </a:t>
            </a:r>
            <a:r>
              <a:rPr sz="1560" dirty="0">
                <a:solidFill>
                  <a:srgbClr val="292934"/>
                </a:solidFill>
                <a:latin typeface="Tahoma"/>
                <a:cs typeface="Tahoma"/>
              </a:rPr>
              <a:t>métriques</a:t>
            </a:r>
            <a:endParaRPr sz="1560" dirty="0">
              <a:latin typeface="Tahoma"/>
              <a:cs typeface="Tahoma"/>
            </a:endParaRPr>
          </a:p>
          <a:p>
            <a:pPr marL="234696" indent="-220218">
              <a:lnSpc>
                <a:spcPct val="100000"/>
              </a:lnSpc>
              <a:buClr>
                <a:srgbClr val="92A199"/>
              </a:buClr>
              <a:buSzPct val="88461"/>
              <a:buChar char="•"/>
              <a:tabLst>
                <a:tab pos="234696" algn="l"/>
                <a:tab pos="235458" algn="l"/>
              </a:tabLst>
            </a:pPr>
            <a:r>
              <a:rPr sz="1560" spc="24" dirty="0">
                <a:solidFill>
                  <a:srgbClr val="292934"/>
                </a:solidFill>
                <a:latin typeface="Tahoma"/>
                <a:cs typeface="Tahoma"/>
              </a:rPr>
              <a:t>Beta</a:t>
            </a:r>
            <a:r>
              <a:rPr sz="1560" spc="-48" dirty="0">
                <a:solidFill>
                  <a:srgbClr val="292934"/>
                </a:solidFill>
                <a:latin typeface="Tahoma"/>
                <a:cs typeface="Tahoma"/>
              </a:rPr>
              <a:t> </a:t>
            </a:r>
            <a:r>
              <a:rPr sz="1560" spc="-120" dirty="0">
                <a:solidFill>
                  <a:srgbClr val="292934"/>
                </a:solidFill>
                <a:latin typeface="Tahoma"/>
                <a:cs typeface="Tahoma"/>
              </a:rPr>
              <a:t>:</a:t>
            </a:r>
            <a:r>
              <a:rPr sz="1560" spc="-48" dirty="0">
                <a:solidFill>
                  <a:srgbClr val="292934"/>
                </a:solidFill>
                <a:latin typeface="Tahoma"/>
                <a:cs typeface="Tahoma"/>
              </a:rPr>
              <a:t> </a:t>
            </a:r>
            <a:r>
              <a:rPr sz="1560" dirty="0">
                <a:solidFill>
                  <a:srgbClr val="292934"/>
                </a:solidFill>
                <a:latin typeface="Tahoma"/>
                <a:cs typeface="Tahoma"/>
              </a:rPr>
              <a:t>importance</a:t>
            </a:r>
            <a:r>
              <a:rPr sz="1560" spc="-18" dirty="0">
                <a:solidFill>
                  <a:srgbClr val="292934"/>
                </a:solidFill>
                <a:latin typeface="Tahoma"/>
                <a:cs typeface="Tahoma"/>
              </a:rPr>
              <a:t> </a:t>
            </a:r>
            <a:r>
              <a:rPr sz="1560" spc="-12" dirty="0">
                <a:solidFill>
                  <a:srgbClr val="292934"/>
                </a:solidFill>
                <a:latin typeface="Tahoma"/>
                <a:cs typeface="Tahoma"/>
              </a:rPr>
              <a:t>relati</a:t>
            </a:r>
            <a:r>
              <a:rPr sz="1560" spc="-36" dirty="0">
                <a:solidFill>
                  <a:srgbClr val="292934"/>
                </a:solidFill>
                <a:latin typeface="Tahoma"/>
                <a:cs typeface="Tahoma"/>
              </a:rPr>
              <a:t>v</a:t>
            </a:r>
            <a:r>
              <a:rPr sz="1560" spc="42" dirty="0">
                <a:solidFill>
                  <a:srgbClr val="292934"/>
                </a:solidFill>
                <a:latin typeface="Tahoma"/>
                <a:cs typeface="Tahoma"/>
              </a:rPr>
              <a:t>e</a:t>
            </a:r>
            <a:r>
              <a:rPr sz="1560" spc="-18" dirty="0">
                <a:solidFill>
                  <a:srgbClr val="292934"/>
                </a:solidFill>
                <a:latin typeface="Tahoma"/>
                <a:cs typeface="Tahoma"/>
              </a:rPr>
              <a:t> </a:t>
            </a:r>
            <a:r>
              <a:rPr sz="1560" spc="-6" dirty="0">
                <a:solidFill>
                  <a:srgbClr val="292934"/>
                </a:solidFill>
                <a:latin typeface="Tahoma"/>
                <a:cs typeface="Tahoma"/>
              </a:rPr>
              <a:t>du</a:t>
            </a:r>
            <a:r>
              <a:rPr sz="1560" spc="-36" dirty="0">
                <a:solidFill>
                  <a:srgbClr val="292934"/>
                </a:solidFill>
                <a:latin typeface="Tahoma"/>
                <a:cs typeface="Tahoma"/>
              </a:rPr>
              <a:t> </a:t>
            </a:r>
            <a:r>
              <a:rPr sz="1560" spc="12" dirty="0">
                <a:solidFill>
                  <a:srgbClr val="292934"/>
                </a:solidFill>
                <a:latin typeface="Tahoma"/>
                <a:cs typeface="Tahoma"/>
              </a:rPr>
              <a:t>recall</a:t>
            </a:r>
            <a:r>
              <a:rPr sz="1560" spc="-48" dirty="0">
                <a:solidFill>
                  <a:srgbClr val="292934"/>
                </a:solidFill>
                <a:latin typeface="Tahoma"/>
                <a:cs typeface="Tahoma"/>
              </a:rPr>
              <a:t> </a:t>
            </a:r>
            <a:r>
              <a:rPr sz="1560" dirty="0">
                <a:solidFill>
                  <a:srgbClr val="292934"/>
                </a:solidFill>
                <a:latin typeface="Tahoma"/>
                <a:cs typeface="Tahoma"/>
              </a:rPr>
              <a:t>par</a:t>
            </a:r>
            <a:r>
              <a:rPr sz="1560" spc="-30" dirty="0">
                <a:solidFill>
                  <a:srgbClr val="292934"/>
                </a:solidFill>
                <a:latin typeface="Tahoma"/>
                <a:cs typeface="Tahoma"/>
              </a:rPr>
              <a:t> </a:t>
            </a:r>
            <a:r>
              <a:rPr sz="1560" spc="-18" dirty="0">
                <a:solidFill>
                  <a:srgbClr val="292934"/>
                </a:solidFill>
                <a:latin typeface="Tahoma"/>
                <a:cs typeface="Tahoma"/>
              </a:rPr>
              <a:t>rapport </a:t>
            </a:r>
            <a:r>
              <a:rPr sz="1560" spc="42" dirty="0">
                <a:solidFill>
                  <a:srgbClr val="292934"/>
                </a:solidFill>
                <a:latin typeface="Tahoma"/>
                <a:cs typeface="Tahoma"/>
              </a:rPr>
              <a:t>à</a:t>
            </a:r>
            <a:r>
              <a:rPr sz="1560" spc="-60" dirty="0">
                <a:solidFill>
                  <a:srgbClr val="292934"/>
                </a:solidFill>
                <a:latin typeface="Tahoma"/>
                <a:cs typeface="Tahoma"/>
              </a:rPr>
              <a:t> </a:t>
            </a:r>
            <a:r>
              <a:rPr sz="1560" spc="12" dirty="0">
                <a:solidFill>
                  <a:srgbClr val="292934"/>
                </a:solidFill>
                <a:latin typeface="Tahoma"/>
                <a:cs typeface="Tahoma"/>
              </a:rPr>
              <a:t>la</a:t>
            </a:r>
            <a:r>
              <a:rPr sz="1560" spc="-48" dirty="0">
                <a:solidFill>
                  <a:srgbClr val="292934"/>
                </a:solidFill>
                <a:latin typeface="Tahoma"/>
                <a:cs typeface="Tahoma"/>
              </a:rPr>
              <a:t> </a:t>
            </a:r>
            <a:r>
              <a:rPr sz="1560" spc="12" dirty="0">
                <a:solidFill>
                  <a:srgbClr val="292934"/>
                </a:solidFill>
                <a:latin typeface="Tahoma"/>
                <a:cs typeface="Tahoma"/>
              </a:rPr>
              <a:t>précision</a:t>
            </a:r>
            <a:endParaRPr sz="1560" dirty="0">
              <a:latin typeface="Tahoma"/>
              <a:cs typeface="Tahoma"/>
            </a:endParaRPr>
          </a:p>
          <a:p>
            <a:pPr>
              <a:lnSpc>
                <a:spcPct val="100000"/>
              </a:lnSpc>
              <a:spcBef>
                <a:spcPts val="60"/>
              </a:spcBef>
              <a:buClr>
                <a:srgbClr val="92A199"/>
              </a:buClr>
              <a:buFont typeface="Tahoma"/>
              <a:buChar char="•"/>
            </a:pPr>
            <a:endParaRPr sz="1500" dirty="0">
              <a:latin typeface="Tahoma"/>
              <a:cs typeface="Tahoma"/>
            </a:endParaRPr>
          </a:p>
          <a:p>
            <a:pPr marL="234696" indent="-220218">
              <a:lnSpc>
                <a:spcPct val="100000"/>
              </a:lnSpc>
              <a:buClr>
                <a:srgbClr val="92A199"/>
              </a:buClr>
              <a:buSzPct val="88461"/>
              <a:buChar char="•"/>
              <a:tabLst>
                <a:tab pos="234696" algn="l"/>
                <a:tab pos="235458" algn="l"/>
              </a:tabLst>
            </a:pPr>
            <a:r>
              <a:rPr sz="1560" spc="18" dirty="0">
                <a:solidFill>
                  <a:srgbClr val="292934"/>
                </a:solidFill>
                <a:latin typeface="Tahoma"/>
                <a:cs typeface="Tahoma"/>
              </a:rPr>
              <a:t>Hypothèses</a:t>
            </a:r>
            <a:r>
              <a:rPr sz="1560" spc="-6" dirty="0">
                <a:solidFill>
                  <a:srgbClr val="292934"/>
                </a:solidFill>
                <a:latin typeface="Tahoma"/>
                <a:cs typeface="Tahoma"/>
              </a:rPr>
              <a:t> </a:t>
            </a:r>
            <a:r>
              <a:rPr sz="1560" spc="18" dirty="0">
                <a:solidFill>
                  <a:srgbClr val="292934"/>
                </a:solidFill>
                <a:latin typeface="Tahoma"/>
                <a:cs typeface="Tahoma"/>
              </a:rPr>
              <a:t>de</a:t>
            </a:r>
            <a:r>
              <a:rPr sz="1560" spc="-42" dirty="0">
                <a:solidFill>
                  <a:srgbClr val="292934"/>
                </a:solidFill>
                <a:latin typeface="Tahoma"/>
                <a:cs typeface="Tahoma"/>
              </a:rPr>
              <a:t> </a:t>
            </a:r>
            <a:r>
              <a:rPr sz="1560" spc="24" dirty="0">
                <a:solidFill>
                  <a:srgbClr val="292934"/>
                </a:solidFill>
                <a:latin typeface="Tahoma"/>
                <a:cs typeface="Tahoma"/>
              </a:rPr>
              <a:t>dépense</a:t>
            </a:r>
            <a:r>
              <a:rPr sz="1560" spc="-24" dirty="0">
                <a:solidFill>
                  <a:srgbClr val="292934"/>
                </a:solidFill>
                <a:latin typeface="Tahoma"/>
                <a:cs typeface="Tahoma"/>
              </a:rPr>
              <a:t> </a:t>
            </a:r>
            <a:r>
              <a:rPr sz="1560" spc="18" dirty="0">
                <a:solidFill>
                  <a:srgbClr val="292934"/>
                </a:solidFill>
                <a:latin typeface="Tahoma"/>
                <a:cs typeface="Tahoma"/>
              </a:rPr>
              <a:t>de</a:t>
            </a:r>
            <a:r>
              <a:rPr sz="1560" spc="-42" dirty="0">
                <a:solidFill>
                  <a:srgbClr val="292934"/>
                </a:solidFill>
                <a:latin typeface="Tahoma"/>
                <a:cs typeface="Tahoma"/>
              </a:rPr>
              <a:t> </a:t>
            </a:r>
            <a:r>
              <a:rPr sz="1560" spc="-6" dirty="0">
                <a:solidFill>
                  <a:srgbClr val="292934"/>
                </a:solidFill>
                <a:latin typeface="Tahoma"/>
                <a:cs typeface="Tahoma"/>
              </a:rPr>
              <a:t>recouvrement</a:t>
            </a:r>
            <a:r>
              <a:rPr sz="1560" spc="18" dirty="0">
                <a:solidFill>
                  <a:srgbClr val="292934"/>
                </a:solidFill>
                <a:latin typeface="Tahoma"/>
                <a:cs typeface="Tahoma"/>
              </a:rPr>
              <a:t> </a:t>
            </a:r>
            <a:r>
              <a:rPr sz="1560" spc="30" dirty="0">
                <a:solidFill>
                  <a:srgbClr val="292934"/>
                </a:solidFill>
                <a:latin typeface="Tahoma"/>
                <a:cs typeface="Tahoma"/>
              </a:rPr>
              <a:t>vs</a:t>
            </a:r>
            <a:r>
              <a:rPr sz="1560" spc="-48" dirty="0">
                <a:solidFill>
                  <a:srgbClr val="292934"/>
                </a:solidFill>
                <a:latin typeface="Tahoma"/>
                <a:cs typeface="Tahoma"/>
              </a:rPr>
              <a:t> </a:t>
            </a:r>
            <a:r>
              <a:rPr sz="1560" spc="-6" dirty="0">
                <a:solidFill>
                  <a:srgbClr val="292934"/>
                </a:solidFill>
                <a:latin typeface="Tahoma"/>
                <a:cs typeface="Tahoma"/>
              </a:rPr>
              <a:t>coût</a:t>
            </a:r>
            <a:r>
              <a:rPr sz="1560" spc="-30" dirty="0">
                <a:solidFill>
                  <a:srgbClr val="292934"/>
                </a:solidFill>
                <a:latin typeface="Tahoma"/>
                <a:cs typeface="Tahoma"/>
              </a:rPr>
              <a:t> </a:t>
            </a:r>
            <a:r>
              <a:rPr sz="1560" spc="-18" dirty="0">
                <a:solidFill>
                  <a:srgbClr val="292934"/>
                </a:solidFill>
                <a:latin typeface="Tahoma"/>
                <a:cs typeface="Tahoma"/>
              </a:rPr>
              <a:t>d’opportunité</a:t>
            </a:r>
            <a:r>
              <a:rPr sz="1560" spc="-6" dirty="0">
                <a:solidFill>
                  <a:srgbClr val="292934"/>
                </a:solidFill>
                <a:latin typeface="Tahoma"/>
                <a:cs typeface="Tahoma"/>
              </a:rPr>
              <a:t> </a:t>
            </a:r>
            <a:r>
              <a:rPr sz="1560" dirty="0">
                <a:solidFill>
                  <a:srgbClr val="292934"/>
                </a:solidFill>
                <a:latin typeface="Tahoma"/>
                <a:cs typeface="Tahoma"/>
              </a:rPr>
              <a:t>aboutissent </a:t>
            </a:r>
            <a:r>
              <a:rPr sz="1560" spc="42" dirty="0">
                <a:solidFill>
                  <a:srgbClr val="292934"/>
                </a:solidFill>
                <a:latin typeface="Tahoma"/>
                <a:cs typeface="Tahoma"/>
              </a:rPr>
              <a:t>à</a:t>
            </a:r>
            <a:r>
              <a:rPr sz="1560" spc="-18" dirty="0">
                <a:solidFill>
                  <a:srgbClr val="292934"/>
                </a:solidFill>
                <a:latin typeface="Tahoma"/>
                <a:cs typeface="Tahoma"/>
              </a:rPr>
              <a:t> </a:t>
            </a:r>
            <a:r>
              <a:rPr sz="1560" b="1" spc="-6" dirty="0">
                <a:solidFill>
                  <a:srgbClr val="292934"/>
                </a:solidFill>
                <a:latin typeface="Arial" pitchFamily="34" charset="0"/>
                <a:cs typeface="Arial" pitchFamily="34" charset="0"/>
              </a:rPr>
              <a:t>Beta</a:t>
            </a:r>
            <a:r>
              <a:rPr sz="1560" b="1" spc="24" dirty="0">
                <a:solidFill>
                  <a:srgbClr val="292934"/>
                </a:solidFill>
                <a:latin typeface="Arial" pitchFamily="34" charset="0"/>
                <a:cs typeface="Arial" pitchFamily="34" charset="0"/>
              </a:rPr>
              <a:t> </a:t>
            </a:r>
            <a:r>
              <a:rPr sz="1560" b="1" spc="-6" dirty="0">
                <a:solidFill>
                  <a:srgbClr val="292934"/>
                </a:solidFill>
                <a:latin typeface="Arial" pitchFamily="34" charset="0"/>
                <a:cs typeface="Arial" pitchFamily="34" charset="0"/>
              </a:rPr>
              <a:t>=</a:t>
            </a:r>
            <a:r>
              <a:rPr sz="1560" b="1" spc="12" dirty="0">
                <a:solidFill>
                  <a:srgbClr val="292934"/>
                </a:solidFill>
                <a:latin typeface="Arial" pitchFamily="34" charset="0"/>
                <a:cs typeface="Arial" pitchFamily="34" charset="0"/>
              </a:rPr>
              <a:t> </a:t>
            </a:r>
            <a:r>
              <a:rPr sz="1560" b="1" spc="-6" dirty="0">
                <a:solidFill>
                  <a:srgbClr val="292934"/>
                </a:solidFill>
                <a:latin typeface="Arial" pitchFamily="34" charset="0"/>
                <a:cs typeface="Arial" pitchFamily="34" charset="0"/>
              </a:rPr>
              <a:t>2,75</a:t>
            </a:r>
            <a:endParaRPr sz="1560" dirty="0">
              <a:latin typeface="Arial" pitchFamily="34" charset="0"/>
              <a:cs typeface="Arial" pitchFamily="34" charset="0"/>
            </a:endParaRPr>
          </a:p>
          <a:p>
            <a:pPr>
              <a:lnSpc>
                <a:spcPct val="100000"/>
              </a:lnSpc>
              <a:spcBef>
                <a:spcPts val="12"/>
              </a:spcBef>
              <a:buClr>
                <a:srgbClr val="92A199"/>
              </a:buClr>
              <a:buFont typeface="Tahoma"/>
              <a:buChar char="•"/>
            </a:pPr>
            <a:endParaRPr sz="1620" dirty="0">
              <a:latin typeface="Arial" pitchFamily="34" charset="0"/>
              <a:cs typeface="Arial" pitchFamily="34" charset="0"/>
            </a:endParaRPr>
          </a:p>
          <a:p>
            <a:pPr marL="234696" indent="-220218">
              <a:lnSpc>
                <a:spcPct val="100000"/>
              </a:lnSpc>
              <a:buClr>
                <a:srgbClr val="92A199"/>
              </a:buClr>
              <a:buSzPct val="88461"/>
              <a:buChar char="•"/>
              <a:tabLst>
                <a:tab pos="234696" algn="l"/>
                <a:tab pos="235458" algn="l"/>
              </a:tabLst>
            </a:pPr>
            <a:r>
              <a:rPr sz="1560" spc="132" dirty="0">
                <a:solidFill>
                  <a:srgbClr val="292934"/>
                </a:solidFill>
                <a:latin typeface="Tahoma"/>
                <a:cs typeface="Tahoma"/>
              </a:rPr>
              <a:t>F</a:t>
            </a:r>
            <a:r>
              <a:rPr sz="1560" spc="-48" dirty="0">
                <a:solidFill>
                  <a:srgbClr val="292934"/>
                </a:solidFill>
                <a:latin typeface="Tahoma"/>
                <a:cs typeface="Tahoma"/>
              </a:rPr>
              <a:t> </a:t>
            </a:r>
            <a:r>
              <a:rPr sz="1560" dirty="0">
                <a:solidFill>
                  <a:srgbClr val="292934"/>
                </a:solidFill>
                <a:latin typeface="Tahoma"/>
                <a:cs typeface="Tahoma"/>
              </a:rPr>
              <a:t>beta</a:t>
            </a:r>
            <a:r>
              <a:rPr sz="1560" spc="-36" dirty="0">
                <a:solidFill>
                  <a:srgbClr val="292934"/>
                </a:solidFill>
                <a:latin typeface="Tahoma"/>
                <a:cs typeface="Tahoma"/>
              </a:rPr>
              <a:t> </a:t>
            </a:r>
            <a:r>
              <a:rPr sz="1560" spc="30" dirty="0">
                <a:solidFill>
                  <a:srgbClr val="292934"/>
                </a:solidFill>
                <a:latin typeface="Tahoma"/>
                <a:cs typeface="Tahoma"/>
              </a:rPr>
              <a:t>score</a:t>
            </a:r>
            <a:r>
              <a:rPr sz="1560" spc="-48" dirty="0">
                <a:solidFill>
                  <a:srgbClr val="292934"/>
                </a:solidFill>
                <a:latin typeface="Tahoma"/>
                <a:cs typeface="Tahoma"/>
              </a:rPr>
              <a:t> </a:t>
            </a:r>
            <a:r>
              <a:rPr sz="1560" spc="12" dirty="0">
                <a:solidFill>
                  <a:srgbClr val="292934"/>
                </a:solidFill>
                <a:latin typeface="Tahoma"/>
                <a:cs typeface="Tahoma"/>
              </a:rPr>
              <a:t>compris</a:t>
            </a:r>
            <a:r>
              <a:rPr sz="1560" spc="-18" dirty="0">
                <a:solidFill>
                  <a:srgbClr val="292934"/>
                </a:solidFill>
                <a:latin typeface="Tahoma"/>
                <a:cs typeface="Tahoma"/>
              </a:rPr>
              <a:t> </a:t>
            </a:r>
            <a:r>
              <a:rPr sz="1560" spc="-12" dirty="0">
                <a:solidFill>
                  <a:srgbClr val="292934"/>
                </a:solidFill>
                <a:latin typeface="Tahoma"/>
                <a:cs typeface="Tahoma"/>
              </a:rPr>
              <a:t>entre</a:t>
            </a:r>
            <a:r>
              <a:rPr sz="1560" spc="-36" dirty="0">
                <a:solidFill>
                  <a:srgbClr val="292934"/>
                </a:solidFill>
                <a:latin typeface="Tahoma"/>
                <a:cs typeface="Tahoma"/>
              </a:rPr>
              <a:t> </a:t>
            </a:r>
            <a:r>
              <a:rPr sz="1560" spc="12" dirty="0">
                <a:solidFill>
                  <a:srgbClr val="292934"/>
                </a:solidFill>
                <a:latin typeface="Tahoma"/>
                <a:cs typeface="Tahoma"/>
              </a:rPr>
              <a:t>0</a:t>
            </a:r>
            <a:r>
              <a:rPr sz="1560" spc="-48" dirty="0">
                <a:solidFill>
                  <a:srgbClr val="292934"/>
                </a:solidFill>
                <a:latin typeface="Tahoma"/>
                <a:cs typeface="Tahoma"/>
              </a:rPr>
              <a:t> </a:t>
            </a:r>
            <a:r>
              <a:rPr sz="1560" spc="-24" dirty="0">
                <a:solidFill>
                  <a:srgbClr val="292934"/>
                </a:solidFill>
                <a:latin typeface="Tahoma"/>
                <a:cs typeface="Tahoma"/>
              </a:rPr>
              <a:t>et</a:t>
            </a:r>
            <a:r>
              <a:rPr sz="1560" spc="-60" dirty="0">
                <a:solidFill>
                  <a:srgbClr val="292934"/>
                </a:solidFill>
                <a:latin typeface="Tahoma"/>
                <a:cs typeface="Tahoma"/>
              </a:rPr>
              <a:t> </a:t>
            </a:r>
            <a:r>
              <a:rPr sz="1560" spc="12" dirty="0">
                <a:solidFill>
                  <a:srgbClr val="292934"/>
                </a:solidFill>
                <a:latin typeface="Tahoma"/>
                <a:cs typeface="Tahoma"/>
              </a:rPr>
              <a:t>1</a:t>
            </a:r>
            <a:r>
              <a:rPr sz="1560" spc="-48" dirty="0">
                <a:solidFill>
                  <a:srgbClr val="292934"/>
                </a:solidFill>
                <a:latin typeface="Tahoma"/>
                <a:cs typeface="Tahoma"/>
              </a:rPr>
              <a:t> </a:t>
            </a:r>
            <a:r>
              <a:rPr sz="1560" spc="-120" dirty="0">
                <a:solidFill>
                  <a:srgbClr val="292934"/>
                </a:solidFill>
                <a:latin typeface="Tahoma"/>
                <a:cs typeface="Tahoma"/>
              </a:rPr>
              <a:t>:</a:t>
            </a:r>
            <a:r>
              <a:rPr sz="1560" spc="-60" dirty="0">
                <a:solidFill>
                  <a:srgbClr val="292934"/>
                </a:solidFill>
                <a:latin typeface="Tahoma"/>
                <a:cs typeface="Tahoma"/>
              </a:rPr>
              <a:t> </a:t>
            </a:r>
            <a:r>
              <a:rPr sz="1560" spc="12" dirty="0">
                <a:solidFill>
                  <a:srgbClr val="292934"/>
                </a:solidFill>
                <a:latin typeface="Tahoma"/>
                <a:cs typeface="Tahoma"/>
              </a:rPr>
              <a:t>1</a:t>
            </a:r>
            <a:r>
              <a:rPr sz="1560" spc="-48" dirty="0">
                <a:solidFill>
                  <a:srgbClr val="292934"/>
                </a:solidFill>
                <a:latin typeface="Tahoma"/>
                <a:cs typeface="Tahoma"/>
              </a:rPr>
              <a:t> </a:t>
            </a:r>
            <a:r>
              <a:rPr sz="1560" spc="-24" dirty="0">
                <a:solidFill>
                  <a:srgbClr val="292934"/>
                </a:solidFill>
                <a:latin typeface="Tahoma"/>
                <a:cs typeface="Tahoma"/>
              </a:rPr>
              <a:t>étant</a:t>
            </a:r>
            <a:r>
              <a:rPr sz="1560" spc="-36" dirty="0">
                <a:solidFill>
                  <a:srgbClr val="292934"/>
                </a:solidFill>
                <a:latin typeface="Tahoma"/>
                <a:cs typeface="Tahoma"/>
              </a:rPr>
              <a:t> </a:t>
            </a:r>
            <a:r>
              <a:rPr sz="1560" spc="12" dirty="0">
                <a:solidFill>
                  <a:srgbClr val="292934"/>
                </a:solidFill>
                <a:latin typeface="Tahoma"/>
                <a:cs typeface="Tahoma"/>
              </a:rPr>
              <a:t>le</a:t>
            </a:r>
            <a:r>
              <a:rPr sz="1560" spc="-48" dirty="0">
                <a:solidFill>
                  <a:srgbClr val="292934"/>
                </a:solidFill>
                <a:latin typeface="Tahoma"/>
                <a:cs typeface="Tahoma"/>
              </a:rPr>
              <a:t> </a:t>
            </a:r>
            <a:r>
              <a:rPr sz="1560" spc="12" dirty="0">
                <a:solidFill>
                  <a:srgbClr val="292934"/>
                </a:solidFill>
                <a:latin typeface="Tahoma"/>
                <a:cs typeface="Tahoma"/>
              </a:rPr>
              <a:t>classifieur</a:t>
            </a:r>
            <a:r>
              <a:rPr sz="1560" spc="-30" dirty="0">
                <a:solidFill>
                  <a:srgbClr val="292934"/>
                </a:solidFill>
                <a:latin typeface="Tahoma"/>
                <a:cs typeface="Tahoma"/>
              </a:rPr>
              <a:t> </a:t>
            </a:r>
            <a:r>
              <a:rPr sz="1560" spc="-18" dirty="0">
                <a:solidFill>
                  <a:srgbClr val="292934"/>
                </a:solidFill>
                <a:latin typeface="Tahoma"/>
                <a:cs typeface="Tahoma"/>
              </a:rPr>
              <a:t>parfait</a:t>
            </a:r>
            <a:endParaRPr sz="1560" dirty="0">
              <a:latin typeface="Tahoma"/>
              <a:cs typeface="Tahoma"/>
            </a:endParaRPr>
          </a:p>
        </p:txBody>
      </p:sp>
      <p:pic>
        <p:nvPicPr>
          <p:cNvPr id="5" name="object 5"/>
          <p:cNvPicPr/>
          <p:nvPr/>
        </p:nvPicPr>
        <p:blipFill>
          <a:blip r:embed="rId2" cstate="print"/>
          <a:stretch>
            <a:fillRect/>
          </a:stretch>
        </p:blipFill>
        <p:spPr>
          <a:xfrm>
            <a:off x="3671126" y="2420888"/>
            <a:ext cx="4369090" cy="1018855"/>
          </a:xfrm>
          <a:prstGeom prst="rect">
            <a:avLst/>
          </a:prstGeom>
        </p:spPr>
      </p:pic>
      <p:pic>
        <p:nvPicPr>
          <p:cNvPr id="6" name="object 6"/>
          <p:cNvPicPr/>
          <p:nvPr/>
        </p:nvPicPr>
        <p:blipFill>
          <a:blip r:embed="rId3" cstate="print"/>
          <a:stretch>
            <a:fillRect/>
          </a:stretch>
        </p:blipFill>
        <p:spPr>
          <a:xfrm>
            <a:off x="7566461" y="4574811"/>
            <a:ext cx="3554643" cy="507802"/>
          </a:xfrm>
          <a:prstGeom prst="rect">
            <a:avLst/>
          </a:prstGeom>
        </p:spPr>
      </p:pic>
      <p:sp>
        <p:nvSpPr>
          <p:cNvPr id="7" name="object 7"/>
          <p:cNvSpPr txBox="1"/>
          <p:nvPr/>
        </p:nvSpPr>
        <p:spPr>
          <a:xfrm>
            <a:off x="11081003" y="6530051"/>
            <a:ext cx="396240" cy="337566"/>
          </a:xfrm>
          <a:prstGeom prst="rect">
            <a:avLst/>
          </a:prstGeom>
        </p:spPr>
        <p:txBody>
          <a:bodyPr vert="horz" wrap="square" lIns="0" tIns="0" rIns="0" bIns="0" rtlCol="0">
            <a:spAutoFit/>
          </a:bodyPr>
          <a:lstStyle/>
          <a:p>
            <a:pPr marL="45720">
              <a:lnSpc>
                <a:spcPts val="2508"/>
              </a:lnSpc>
            </a:pPr>
            <a:fld id="{81D60167-4931-47E6-BA6A-407CBD079E47}" type="slidenum">
              <a:rPr sz="2160" spc="18">
                <a:solidFill>
                  <a:srgbClr val="292934"/>
                </a:solidFill>
                <a:latin typeface="Tahoma"/>
                <a:cs typeface="Tahoma"/>
              </a:rPr>
              <a:pPr marL="45720">
                <a:lnSpc>
                  <a:spcPts val="2508"/>
                </a:lnSpc>
              </a:pPr>
              <a:t>16</a:t>
            </a:fld>
            <a:endParaRPr sz="2160" dirty="0">
              <a:latin typeface="Tahoma"/>
              <a:cs typeface="Tahom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31A71BE-0CAA-424E-806A-FF5118A37E3B}"/>
              </a:ext>
            </a:extLst>
          </p:cNvPr>
          <p:cNvSpPr/>
          <p:nvPr/>
        </p:nvSpPr>
        <p:spPr>
          <a:xfrm>
            <a:off x="1971964" y="2754745"/>
            <a:ext cx="8248072" cy="1348509"/>
          </a:xfrm>
          <a:prstGeom prst="roundRect">
            <a:avLst/>
          </a:prstGeom>
          <a:solidFill>
            <a:schemeClr val="accent4">
              <a:lumMod val="40000"/>
              <a:lumOff val="60000"/>
            </a:schemeClr>
          </a:solidFill>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4000" dirty="0">
                <a:effectLst>
                  <a:outerShdw blurRad="75057" dist="38100" dir="5400000" sy="-20000" rotWithShape="0">
                    <a:prstClr val="black">
                      <a:alpha val="25000"/>
                    </a:prstClr>
                  </a:outerShdw>
                </a:effectLst>
              </a:rPr>
              <a:t>III – MODELISATION</a:t>
            </a:r>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3516359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C17CC7C-FFA4-46F4-8191-9C5B5F1133F6}"/>
              </a:ext>
            </a:extLst>
          </p:cNvPr>
          <p:cNvSpPr txBox="1"/>
          <p:nvPr/>
        </p:nvSpPr>
        <p:spPr>
          <a:xfrm>
            <a:off x="1484310" y="0"/>
            <a:ext cx="10018713"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smtClean="0"/>
              <a:t>EDA</a:t>
            </a:r>
            <a:endParaRPr lang="fr-FR" b="1" dirty="0"/>
          </a:p>
        </p:txBody>
      </p:sp>
      <p:graphicFrame>
        <p:nvGraphicFramePr>
          <p:cNvPr id="6" name="Diagramme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46EE322-CFAC-4AA5-8C7D-0FFE1E9E76DB}"/>
              </a:ext>
            </a:extLst>
          </p:cNvPr>
          <p:cNvGraphicFramePr/>
          <p:nvPr>
            <p:extLst>
              <p:ext uri="{D42A27DB-BD31-4B8C-83A1-F6EECF244321}">
                <p14:mod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565170966"/>
              </p:ext>
            </p:extLst>
          </p:nvPr>
        </p:nvGraphicFramePr>
        <p:xfrm>
          <a:off x="688977" y="806980"/>
          <a:ext cx="10826223" cy="6000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2344378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 coins arrondis 3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172C6E0-190E-4BF7-89E5-57AA48E38CA8}"/>
              </a:ext>
            </a:extLst>
          </p:cNvPr>
          <p:cNvSpPr/>
          <p:nvPr/>
        </p:nvSpPr>
        <p:spPr>
          <a:xfrm>
            <a:off x="6645805" y="1888067"/>
            <a:ext cx="4056062" cy="3488266"/>
          </a:xfrm>
          <a:prstGeom prst="roundRect">
            <a:avLst>
              <a:gd name="adj" fmla="val 2862"/>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endParaRPr lang="fr-FR" sz="1200" b="1" dirty="0">
              <a:effectLst/>
              <a:ea typeface="Times New Roman" panose="02020603050405020304" pitchFamily="18" charset="0"/>
              <a:cs typeface="Times New Roman" panose="02020603050405020304" pitchFamily="18" charset="0"/>
            </a:endParaRPr>
          </a:p>
        </p:txBody>
      </p:sp>
      <p:sp>
        <p:nvSpPr>
          <p:cNvPr id="36" name="Rectangle : coins arrondis 3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DDB0B20-608D-4FE6-9440-59B3931ABAFF}"/>
              </a:ext>
            </a:extLst>
          </p:cNvPr>
          <p:cNvSpPr/>
          <p:nvPr/>
        </p:nvSpPr>
        <p:spPr>
          <a:xfrm>
            <a:off x="2235200" y="1888067"/>
            <a:ext cx="4191000" cy="3488266"/>
          </a:xfrm>
          <a:prstGeom prst="roundRect">
            <a:avLst>
              <a:gd name="adj" fmla="val 2862"/>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endParaRPr lang="fr-FR" sz="1200" b="1" dirty="0">
              <a:effectLst/>
              <a:ea typeface="Times New Roman" panose="02020603050405020304" pitchFamily="18" charset="0"/>
              <a:cs typeface="Times New Roman" panose="02020603050405020304" pitchFamily="18" charset="0"/>
            </a:endParaRPr>
          </a:p>
        </p:txBody>
      </p:sp>
      <p:sp>
        <p:nvSpPr>
          <p:cNvPr id="4"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819938-D668-4276-B575-2D10789E5768}"/>
              </a:ext>
            </a:extLst>
          </p:cNvPr>
          <p:cNvSpPr txBox="1"/>
          <p:nvPr/>
        </p:nvSpPr>
        <p:spPr>
          <a:xfrm>
            <a:off x="4007769" y="0"/>
            <a:ext cx="3960440"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PREPROCESSING</a:t>
            </a:r>
          </a:p>
        </p:txBody>
      </p:sp>
      <p:grpSp>
        <p:nvGrpSpPr>
          <p:cNvPr id="14" name="Groupe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D944A66-E393-4E3B-9BAD-DB130B0D772F}"/>
              </a:ext>
            </a:extLst>
          </p:cNvPr>
          <p:cNvGrpSpPr/>
          <p:nvPr/>
        </p:nvGrpSpPr>
        <p:grpSpPr>
          <a:xfrm>
            <a:off x="2454805" y="3075517"/>
            <a:ext cx="2524125" cy="2095500"/>
            <a:chOff x="0" y="0"/>
            <a:chExt cx="2524125" cy="2095500"/>
          </a:xfrm>
        </p:grpSpPr>
        <p:sp>
          <p:nvSpPr>
            <p:cNvPr id="15" name="Rectangle : coins arrondis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6C5D913-45EA-47E2-9A47-598E787790E0}"/>
                </a:ext>
              </a:extLst>
            </p:cNvPr>
            <p:cNvSpPr/>
            <p:nvPr/>
          </p:nvSpPr>
          <p:spPr>
            <a:xfrm>
              <a:off x="647700" y="1066800"/>
              <a:ext cx="1190625" cy="4572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r>
                <a:rPr lang="fr-FR" sz="1200" dirty="0">
                  <a:effectLst/>
                  <a:ea typeface="Times New Roman" panose="02020603050405020304" pitchFamily="18" charset="0"/>
                  <a:cs typeface="Times New Roman" panose="02020603050405020304" pitchFamily="18" charset="0"/>
                </a:rPr>
                <a:t>Echantillonage</a:t>
              </a:r>
            </a:p>
          </p:txBody>
        </p:sp>
        <p:grpSp>
          <p:nvGrpSpPr>
            <p:cNvPr id="16" name="Groupe 1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ACB925B-DB5C-4E2B-B55D-D6A06F2404A8}"/>
                </a:ext>
              </a:extLst>
            </p:cNvPr>
            <p:cNvGrpSpPr/>
            <p:nvPr/>
          </p:nvGrpSpPr>
          <p:grpSpPr>
            <a:xfrm>
              <a:off x="0" y="0"/>
              <a:ext cx="2524125" cy="2095500"/>
              <a:chOff x="0" y="0"/>
              <a:chExt cx="2524125" cy="2095500"/>
            </a:xfrm>
          </p:grpSpPr>
          <p:cxnSp>
            <p:nvCxnSpPr>
              <p:cNvPr id="17" name="Connecteur droit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CD29D02-8317-4F82-BDD1-E153FC2B5ED9}"/>
                  </a:ext>
                </a:extLst>
              </p:cNvPr>
              <p:cNvCxnSpPr/>
              <p:nvPr/>
            </p:nvCxnSpPr>
            <p:spPr>
              <a:xfrm flipH="1">
                <a:off x="1257300" y="447675"/>
                <a:ext cx="9525" cy="6286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e 1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A5D6F65-1A92-4A9B-97BB-7E375D756B57}"/>
                  </a:ext>
                </a:extLst>
              </p:cNvPr>
              <p:cNvGrpSpPr/>
              <p:nvPr/>
            </p:nvGrpSpPr>
            <p:grpSpPr>
              <a:xfrm>
                <a:off x="0" y="0"/>
                <a:ext cx="2524125" cy="2095500"/>
                <a:chOff x="0" y="0"/>
                <a:chExt cx="2524125" cy="2095500"/>
              </a:xfrm>
            </p:grpSpPr>
            <p:sp>
              <p:nvSpPr>
                <p:cNvPr id="21" name="Rectangle : coins arrondis 2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63FD572-09DD-40DD-BF80-AB8C7F3EC894}"/>
                    </a:ext>
                  </a:extLst>
                </p:cNvPr>
                <p:cNvSpPr/>
                <p:nvPr/>
              </p:nvSpPr>
              <p:spPr>
                <a:xfrm>
                  <a:off x="647700" y="0"/>
                  <a:ext cx="1190625" cy="4572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r>
                    <a:rPr lang="fr-FR" sz="1200" dirty="0">
                      <a:effectLst/>
                      <a:ea typeface="Times New Roman" panose="02020603050405020304" pitchFamily="18" charset="0"/>
                      <a:cs typeface="Times New Roman" panose="02020603050405020304" pitchFamily="18" charset="0"/>
                    </a:rPr>
                    <a:t>Train</a:t>
                  </a:r>
                </a:p>
              </p:txBody>
            </p:sp>
            <p:sp>
              <p:nvSpPr>
                <p:cNvPr id="22" name="Rectangle : coins arrondis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EF9FDD2-F578-4D46-82F9-4490C8313784}"/>
                    </a:ext>
                  </a:extLst>
                </p:cNvPr>
                <p:cNvSpPr/>
                <p:nvPr/>
              </p:nvSpPr>
              <p:spPr>
                <a:xfrm>
                  <a:off x="647700" y="533400"/>
                  <a:ext cx="1190625" cy="4572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r>
                    <a:rPr lang="fr-FR" sz="1200" dirty="0">
                      <a:effectLst/>
                      <a:ea typeface="Times New Roman" panose="02020603050405020304" pitchFamily="18" charset="0"/>
                      <a:cs typeface="Times New Roman" panose="02020603050405020304" pitchFamily="18" charset="0"/>
                    </a:rPr>
                    <a:t>Preprocessing</a:t>
                  </a:r>
                </a:p>
              </p:txBody>
            </p:sp>
            <p:sp>
              <p:nvSpPr>
                <p:cNvPr id="23" name="Rectangle : coins arrondis 2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AA15853-18D3-456A-ACB7-0BA16B2F56C5}"/>
                    </a:ext>
                  </a:extLst>
                </p:cNvPr>
                <p:cNvSpPr/>
                <p:nvPr/>
              </p:nvSpPr>
              <p:spPr>
                <a:xfrm>
                  <a:off x="0" y="1619250"/>
                  <a:ext cx="1190625" cy="47625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ct val="0"/>
                    </a:spcAft>
                  </a:pPr>
                  <a:r>
                    <a:rPr lang="fr-FR" sz="1200" dirty="0">
                      <a:effectLst/>
                      <a:ea typeface="Times New Roman" panose="02020603050405020304" pitchFamily="18" charset="0"/>
                      <a:cs typeface="Times New Roman" panose="02020603050405020304" pitchFamily="18" charset="0"/>
                    </a:rPr>
                    <a:t>Data_train</a:t>
                  </a:r>
                </a:p>
                <a:p>
                  <a:pPr algn="ctr">
                    <a:lnSpc>
                      <a:spcPct val="115000"/>
                    </a:lnSpc>
                    <a:spcBef>
                      <a:spcPts val="500"/>
                    </a:spcBef>
                    <a:spcAft>
                      <a:spcPct val="0"/>
                    </a:spcAft>
                  </a:pPr>
                  <a:r>
                    <a:rPr lang="fr-FR" sz="1200" dirty="0">
                      <a:effectLst/>
                      <a:ea typeface="Times New Roman" panose="02020603050405020304" pitchFamily="18" charset="0"/>
                      <a:cs typeface="Times New Roman" panose="02020603050405020304" pitchFamily="18" charset="0"/>
                    </a:rPr>
                    <a:t>80%</a:t>
                  </a:r>
                </a:p>
              </p:txBody>
            </p:sp>
            <p:sp>
              <p:nvSpPr>
                <p:cNvPr id="24" name="Rectangle : coins arrondis 2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D30713B-C255-49BB-830E-790A900A755F}"/>
                    </a:ext>
                  </a:extLst>
                </p:cNvPr>
                <p:cNvSpPr/>
                <p:nvPr/>
              </p:nvSpPr>
              <p:spPr>
                <a:xfrm>
                  <a:off x="1333500" y="1619250"/>
                  <a:ext cx="1190625" cy="47625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ct val="0"/>
                    </a:spcAft>
                  </a:pPr>
                  <a:r>
                    <a:rPr lang="fr-FR" sz="1200" dirty="0">
                      <a:effectLst/>
                      <a:ea typeface="Times New Roman" panose="02020603050405020304" pitchFamily="18" charset="0"/>
                      <a:cs typeface="Times New Roman" panose="02020603050405020304" pitchFamily="18" charset="0"/>
                    </a:rPr>
                    <a:t>Data_test</a:t>
                  </a:r>
                </a:p>
                <a:p>
                  <a:pPr algn="ctr">
                    <a:lnSpc>
                      <a:spcPct val="115000"/>
                    </a:lnSpc>
                    <a:spcBef>
                      <a:spcPts val="500"/>
                    </a:spcBef>
                    <a:spcAft>
                      <a:spcPct val="0"/>
                    </a:spcAft>
                  </a:pPr>
                  <a:r>
                    <a:rPr lang="fr-FR" sz="1200" dirty="0">
                      <a:effectLst/>
                      <a:ea typeface="Times New Roman" panose="02020603050405020304" pitchFamily="18" charset="0"/>
                      <a:cs typeface="Times New Roman" panose="02020603050405020304" pitchFamily="18" charset="0"/>
                    </a:rPr>
                    <a:t>20%</a:t>
                  </a:r>
                </a:p>
              </p:txBody>
            </p:sp>
          </p:grpSp>
          <p:cxnSp>
            <p:nvCxnSpPr>
              <p:cNvPr id="19" name="Connecteur droit 1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00AA45E-F643-4884-B34C-BF73DFFABEBB}"/>
                  </a:ext>
                </a:extLst>
              </p:cNvPr>
              <p:cNvCxnSpPr/>
              <p:nvPr/>
            </p:nvCxnSpPr>
            <p:spPr>
              <a:xfrm flipH="1">
                <a:off x="609600" y="1514475"/>
                <a:ext cx="638175" cy="1047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Connecteur droit 1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36AC211-39BF-4DE3-979F-12B120329151}"/>
                  </a:ext>
                </a:extLst>
              </p:cNvPr>
              <p:cNvCxnSpPr/>
              <p:nvPr/>
            </p:nvCxnSpPr>
            <p:spPr>
              <a:xfrm>
                <a:off x="1247775" y="1524000"/>
                <a:ext cx="742950" cy="952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25" name="Rectangle : coins arrondis 2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CD0A552-6361-4070-BE90-EE20A0B82414}"/>
              </a:ext>
            </a:extLst>
          </p:cNvPr>
          <p:cNvSpPr/>
          <p:nvPr/>
        </p:nvSpPr>
        <p:spPr>
          <a:xfrm>
            <a:off x="3445405" y="2149540"/>
            <a:ext cx="1695450" cy="4572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r>
              <a:rPr lang="fr-FR" sz="1200" b="1" dirty="0">
                <a:effectLst/>
                <a:ea typeface="Times New Roman" panose="02020603050405020304" pitchFamily="18" charset="0"/>
                <a:cs typeface="Times New Roman" panose="02020603050405020304" pitchFamily="18" charset="0"/>
              </a:rPr>
              <a:t>Application_train.csv</a:t>
            </a:r>
          </a:p>
        </p:txBody>
      </p:sp>
      <p:sp>
        <p:nvSpPr>
          <p:cNvPr id="26" name="Rectangle : coins arrondis 2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312B93-242E-476D-BCFA-43473F66855E}"/>
              </a:ext>
            </a:extLst>
          </p:cNvPr>
          <p:cNvSpPr/>
          <p:nvPr/>
        </p:nvSpPr>
        <p:spPr>
          <a:xfrm>
            <a:off x="7817381" y="2149540"/>
            <a:ext cx="1695450" cy="4572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r>
              <a:rPr lang="fr-FR" sz="1200" b="1" dirty="0">
                <a:effectLst/>
                <a:ea typeface="Times New Roman" panose="02020603050405020304" pitchFamily="18" charset="0"/>
                <a:cs typeface="Times New Roman" panose="02020603050405020304" pitchFamily="18" charset="0"/>
              </a:rPr>
              <a:t>Application_test.csv</a:t>
            </a:r>
          </a:p>
        </p:txBody>
      </p:sp>
      <p:sp>
        <p:nvSpPr>
          <p:cNvPr id="27" name="Rectangle : coins arrondis 2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13995BC-FAB0-4231-A665-027EBBFD3029}"/>
              </a:ext>
            </a:extLst>
          </p:cNvPr>
          <p:cNvSpPr/>
          <p:nvPr/>
        </p:nvSpPr>
        <p:spPr>
          <a:xfrm>
            <a:off x="7540892" y="3276600"/>
            <a:ext cx="2248427" cy="1159372"/>
          </a:xfrm>
          <a:prstGeom prst="roundRect">
            <a:avLst>
              <a:gd name="adj" fmla="val 7173"/>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r>
              <a:rPr lang="fr-FR" sz="1200" dirty="0">
                <a:ea typeface="Times New Roman" panose="02020603050405020304" pitchFamily="18" charset="0"/>
                <a:cs typeface="Times New Roman" panose="02020603050405020304" pitchFamily="18" charset="0"/>
              </a:rPr>
              <a:t>Ce dataset ne contenant pas de target sera utilisé dans la partie dashboard pour simuler des nouveaux clients.</a:t>
            </a:r>
            <a:endParaRPr lang="fr-FR" sz="1200" dirty="0">
              <a:effectLst/>
              <a:ea typeface="Times New Roman" panose="02020603050405020304" pitchFamily="18" charset="0"/>
              <a:cs typeface="Times New Roman" panose="02020603050405020304" pitchFamily="18" charset="0"/>
            </a:endParaRPr>
          </a:p>
        </p:txBody>
      </p:sp>
      <p:sp>
        <p:nvSpPr>
          <p:cNvPr id="28" name="Rectangle : coins arrondis 2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574132D-A49A-4178-83A4-27C7BD078DD6}"/>
              </a:ext>
            </a:extLst>
          </p:cNvPr>
          <p:cNvSpPr/>
          <p:nvPr/>
        </p:nvSpPr>
        <p:spPr>
          <a:xfrm>
            <a:off x="4995596" y="3276600"/>
            <a:ext cx="1190625" cy="4572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r>
              <a:rPr lang="fr-FR" sz="1200" dirty="0">
                <a:effectLst/>
                <a:ea typeface="Times New Roman" panose="02020603050405020304" pitchFamily="18" charset="0"/>
                <a:cs typeface="Times New Roman" panose="02020603050405020304" pitchFamily="18" charset="0"/>
              </a:rPr>
              <a:t>Imputer par la médiane</a:t>
            </a:r>
          </a:p>
        </p:txBody>
      </p:sp>
      <p:sp>
        <p:nvSpPr>
          <p:cNvPr id="29" name="Rectangle : coins arrondis 2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EDEEFF4-1996-4F42-A4CB-64E62587333C}"/>
              </a:ext>
            </a:extLst>
          </p:cNvPr>
          <p:cNvSpPr/>
          <p:nvPr/>
        </p:nvSpPr>
        <p:spPr>
          <a:xfrm>
            <a:off x="4995596" y="3923242"/>
            <a:ext cx="1190625" cy="4572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ts val="1000"/>
              </a:spcAft>
            </a:pPr>
            <a:r>
              <a:rPr lang="fr-FR" sz="1200" dirty="0">
                <a:effectLst/>
                <a:ea typeface="Times New Roman" panose="02020603050405020304" pitchFamily="18" charset="0"/>
                <a:cs typeface="Times New Roman" panose="02020603050405020304" pitchFamily="18" charset="0"/>
              </a:rPr>
              <a:t>MinMaxScaler</a:t>
            </a:r>
          </a:p>
        </p:txBody>
      </p:sp>
      <p:cxnSp>
        <p:nvCxnSpPr>
          <p:cNvPr id="30" name="Connecteur droit 2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C736141-35C6-4F5D-A2CC-ABB63F7D78BC}"/>
              </a:ext>
            </a:extLst>
          </p:cNvPr>
          <p:cNvCxnSpPr>
            <a:stCxn id="28" idx="1"/>
            <a:endCxn id="22" idx="3"/>
          </p:cNvCxnSpPr>
          <p:nvPr/>
        </p:nvCxnSpPr>
        <p:spPr>
          <a:xfrm flipH="1">
            <a:off x="4293130" y="3505200"/>
            <a:ext cx="702466" cy="3323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Connecteur droit 3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E1EDA17-70A5-48D2-B4F6-785A005642F5}"/>
              </a:ext>
            </a:extLst>
          </p:cNvPr>
          <p:cNvCxnSpPr>
            <a:stCxn id="29" idx="1"/>
            <a:endCxn id="22" idx="3"/>
          </p:cNvCxnSpPr>
          <p:nvPr/>
        </p:nvCxnSpPr>
        <p:spPr>
          <a:xfrm flipH="1" flipV="1">
            <a:off x="4293130" y="3837517"/>
            <a:ext cx="702466" cy="3143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Rectangle : coins arrondis 3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EC8F0CF-869F-4DC3-AF56-ED79BFB833EF}"/>
              </a:ext>
            </a:extLst>
          </p:cNvPr>
          <p:cNvSpPr/>
          <p:nvPr/>
        </p:nvSpPr>
        <p:spPr>
          <a:xfrm>
            <a:off x="1639887" y="5768910"/>
            <a:ext cx="1190625" cy="47625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ct val="0"/>
              </a:spcAft>
            </a:pPr>
            <a:r>
              <a:rPr lang="fr-FR" sz="1200" dirty="0">
                <a:effectLst/>
                <a:ea typeface="Times New Roman" panose="02020603050405020304" pitchFamily="18" charset="0"/>
                <a:cs typeface="Times New Roman" panose="02020603050405020304" pitchFamily="18" charset="0"/>
              </a:rPr>
              <a:t>Entrainement du modèle</a:t>
            </a:r>
          </a:p>
        </p:txBody>
      </p:sp>
      <p:sp>
        <p:nvSpPr>
          <p:cNvPr id="32" name="Rectangle : coins arrondis 3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5741F90-BDB0-48EF-BF55-38210CE696B3}"/>
              </a:ext>
            </a:extLst>
          </p:cNvPr>
          <p:cNvSpPr/>
          <p:nvPr/>
        </p:nvSpPr>
        <p:spPr>
          <a:xfrm>
            <a:off x="4623330" y="5766793"/>
            <a:ext cx="1802870" cy="47625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ct val="0"/>
              </a:spcAft>
            </a:pPr>
            <a:r>
              <a:rPr lang="fr-FR" sz="1200" dirty="0">
                <a:ea typeface="Times New Roman" panose="02020603050405020304" pitchFamily="18" charset="0"/>
                <a:cs typeface="Times New Roman" panose="02020603050405020304" pitchFamily="18" charset="0"/>
              </a:rPr>
              <a:t>Analyse performances du modèle</a:t>
            </a:r>
          </a:p>
        </p:txBody>
      </p:sp>
      <p:cxnSp>
        <p:nvCxnSpPr>
          <p:cNvPr id="3" name="Connecteur droit avec flèch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FB7BA2D-EC00-4B73-A2FE-8F3B271757AC}"/>
              </a:ext>
            </a:extLst>
          </p:cNvPr>
          <p:cNvCxnSpPr>
            <a:stCxn id="23" idx="2"/>
            <a:endCxn id="31" idx="0"/>
          </p:cNvCxnSpPr>
          <p:nvPr/>
        </p:nvCxnSpPr>
        <p:spPr>
          <a:xfrm flipH="1">
            <a:off x="2235200" y="5171017"/>
            <a:ext cx="814918" cy="5978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cteur droit avec flèche 3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75292E5-EF14-4D5E-8B50-73429E1C73CB}"/>
              </a:ext>
            </a:extLst>
          </p:cNvPr>
          <p:cNvCxnSpPr>
            <a:stCxn id="24" idx="2"/>
            <a:endCxn id="32" idx="0"/>
          </p:cNvCxnSpPr>
          <p:nvPr/>
        </p:nvCxnSpPr>
        <p:spPr>
          <a:xfrm>
            <a:off x="4383618" y="5171017"/>
            <a:ext cx="1141147" cy="5957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41767586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58348C3-6249-4952-AA86-C63DB35EA9F2}"/>
              </a:ext>
              <a:ext uri="{C183D7F6-B498-43B3-948B-1728B52AA6E4}">
                <adec:decorative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endParaRPr lang="en-US" dirty="0"/>
          </a:p>
        </p:txBody>
      </p:sp>
      <p:grpSp>
        <p:nvGrpSpPr>
          <p:cNvPr id="11" name="Group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E6174AD-DBB0-43E6-98C2-738DB3A15244}"/>
              </a:ext>
              <a:ext uri="{C183D7F6-B498-43B3-948B-1728B52AA6E4}">
                <adec:decorative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a:ext>
            </a:extLst>
          </p:cNvPr>
          <p:cNvGrpSpPr>
            <a:grpSpLocks noGrp="1" noUngrp="1" noRot="1" noChangeAspect="1" noMove="1" noResize="1"/>
          </p:cNvGrpSpPr>
          <p:nvPr>
            <p:extLst>
              <p:ext uri="{386F3935-93C4-4BCD-93E2-E3B085C9AB24}">
                <p16:designElem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A59800-3661-4778-9D8A-F816C85C41D1}"/>
                </a:ext>
                <a:ext uri="{C183D7F6-B498-43B3-948B-1728B52AA6E4}">
                  <adec:decorative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a:ext>
              </a:extLst>
            </p:cNvPr>
            <p:cNvSpPr/>
            <p:nvPr>
              <p:extLst>
                <p:ext uri="{386F3935-93C4-4BCD-93E2-E3B085C9AB24}">
                  <p16:designElem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p:ext>
              </p:extLst>
            </p:nvPr>
          </p:nvSpPr>
          <p:spPr bwMode="auto">
            <a:xfrm>
              <a:off x="3367088" y="-4763"/>
              <a:ext cx="1063625" cy="2782888"/>
            </a:xfrm>
            <a:custGeom>
              <a:avLst/>
              <a:gdLst/>
              <a:ahLst/>
              <a:cxnLst/>
              <a:rect l="0" t="0" r="r" b="b"/>
              <a:pathLst>
                <a:path w="670" h="1752">
                  <a:moveTo>
                    <a:pt x="0" y="1696"/>
                  </a:moveTo>
                  <a:lnTo>
                    <a:pt x="225" y="1753"/>
                  </a:lnTo>
                  <a:lnTo>
                    <a:pt x="670" y="0"/>
                  </a:lnTo>
                  <a:lnTo>
                    <a:pt x="430" y="0"/>
                  </a:lnTo>
                  <a:lnTo>
                    <a:pt x="0" y="169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dirty="0"/>
            </a:p>
          </p:txBody>
        </p:sp>
        <p:sp>
          <p:nvSpPr>
            <p:cNvPr id="13" name="Freeform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A810977-C816-4698-B7E7-0E6BDED794A1}"/>
                </a:ext>
                <a:ext uri="{C183D7F6-B498-43B3-948B-1728B52AA6E4}">
                  <adec:decorative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a:ext>
              </a:extLst>
            </p:cNvPr>
            <p:cNvSpPr/>
            <p:nvPr>
              <p:extLst>
                <p:ext uri="{386F3935-93C4-4BCD-93E2-E3B085C9AB24}">
                  <p16:designElem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dirty="0"/>
            </a:p>
          </p:txBody>
        </p:sp>
        <p:sp>
          <p:nvSpPr>
            <p:cNvPr id="14" name="Freeform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81E4B1B-2437-4A14-8927-817FC7AED67F}"/>
                </a:ext>
                <a:ext uri="{C183D7F6-B498-43B3-948B-1728B52AA6E4}">
                  <adec:decorative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a:ext>
              </a:extLst>
            </p:cNvPr>
            <p:cNvSpPr/>
            <p:nvPr>
              <p:extLst>
                <p:ext uri="{386F3935-93C4-4BCD-93E2-E3B085C9AB24}">
                  <p16:designElem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dirty="0"/>
            </a:p>
          </p:txBody>
        </p:sp>
        <p:sp>
          <p:nvSpPr>
            <p:cNvPr id="15" name="Freeform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F98AD26-9FF7-44EA-B876-9C857F8ED970}"/>
                </a:ext>
                <a:ext uri="{C183D7F6-B498-43B3-948B-1728B52AA6E4}">
                  <adec:decorative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a:ext>
              </a:extLst>
            </p:cNvPr>
            <p:cNvSpPr/>
            <p:nvPr>
              <p:extLst>
                <p:ext uri="{386F3935-93C4-4BCD-93E2-E3B085C9AB24}">
                  <p16:designElem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dirty="0"/>
            </a:p>
          </p:txBody>
        </p:sp>
        <p:sp>
          <p:nvSpPr>
            <p:cNvPr id="16" name="Freeform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2EBB12A-A9CE-446F-9462-15DAC0D0FA52}"/>
                </a:ext>
                <a:ext uri="{C183D7F6-B498-43B3-948B-1728B52AA6E4}">
                  <adec:decorative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a:ext>
              </a:extLst>
            </p:cNvPr>
            <p:cNvSpPr/>
            <p:nvPr>
              <p:extLst>
                <p:ext uri="{386F3935-93C4-4BCD-93E2-E3B085C9AB24}">
                  <p16:designElem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dirty="0"/>
            </a:p>
          </p:txBody>
        </p:sp>
        <p:sp>
          <p:nvSpPr>
            <p:cNvPr id="17" name="Freeform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5925599-F99B-48E5-A384-76136C0818B7}"/>
                </a:ext>
                <a:ext uri="{C183D7F6-B498-43B3-948B-1728B52AA6E4}">
                  <adec:decorative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a:ext>
              </a:extLst>
            </p:cNvPr>
            <p:cNvSpPr/>
            <p:nvPr>
              <p:extLst>
                <p:ext uri="{386F3935-93C4-4BCD-93E2-E3B085C9AB24}">
                  <p16:designElem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dirty="0"/>
            </a:p>
          </p:txBody>
        </p:sp>
      </p:grpSp>
      <p:sp>
        <p:nvSpPr>
          <p:cNvPr id="2" name="Titr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DFEA7EB-B2ED-4274-90D8-73917D93C2C7}"/>
              </a:ext>
            </a:extLst>
          </p:cNvPr>
          <p:cNvSpPr>
            <a:spLocks noGrp="1"/>
          </p:cNvSpPr>
          <p:nvPr>
            <p:ph type="ctrTitle"/>
          </p:nvPr>
        </p:nvSpPr>
        <p:spPr>
          <a:xfrm>
            <a:off x="4007768" y="1268760"/>
            <a:ext cx="7729536" cy="2376264"/>
          </a:xfrm>
        </p:spPr>
        <p:txBody>
          <a:bodyPr>
            <a:noAutofit/>
          </a:bodyPr>
          <a:lstStyle/>
          <a:p>
            <a:pPr>
              <a:lnSpc>
                <a:spcPct val="90000"/>
              </a:lnSpc>
            </a:pPr>
            <a:r>
              <a:rPr lang="fr-FR" sz="8000" b="1" dirty="0" smtClean="0"/>
              <a:t>  Implémenter </a:t>
            </a:r>
            <a:r>
              <a:rPr lang="fr-FR" sz="8000" b="1" dirty="0"/>
              <a:t>un modèle de scoring</a:t>
            </a:r>
          </a:p>
        </p:txBody>
      </p:sp>
      <p:sp>
        <p:nvSpPr>
          <p:cNvPr id="3" name="Sous-titr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854DDCB-50C8-41C5-8AA4-9AA18E8A0AD3}"/>
              </a:ext>
            </a:extLst>
          </p:cNvPr>
          <p:cNvSpPr>
            <a:spLocks noGrp="1"/>
          </p:cNvSpPr>
          <p:nvPr>
            <p:ph type="subTitle" idx="4"/>
          </p:nvPr>
        </p:nvSpPr>
        <p:spPr>
          <a:xfrm flipH="1">
            <a:off x="12504712" y="836712"/>
            <a:ext cx="1512168" cy="72008"/>
          </a:xfrm>
        </p:spPr>
        <p:txBody>
          <a:bodyPr>
            <a:normAutofit fontScale="25000" lnSpcReduction="20000"/>
          </a:bodyPr>
          <a:lstStyle/>
          <a:p>
            <a:endParaRPr lang="fr-FR" i="1" dirty="0"/>
          </a:p>
        </p:txBody>
      </p:sp>
      <p:pic>
        <p:nvPicPr>
          <p:cNvPr id="5" name="Imag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05A74E9-2F96-4089-B431-583652369A67}"/>
              </a:ext>
            </a:extLst>
          </p:cNvPr>
          <p:cNvPicPr>
            <a:picLocks noChangeAspect="1"/>
          </p:cNvPicPr>
          <p:nvPr/>
        </p:nvPicPr>
        <p:blipFill>
          <a:blip r:embed="rId3" cstate="print"/>
          <a:stretch>
            <a:fillRect/>
          </a:stretch>
        </p:blipFill>
        <p:spPr>
          <a:xfrm>
            <a:off x="455614" y="2687637"/>
            <a:ext cx="3374283" cy="30871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08062006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C17CC7C-FFA4-46F4-8191-9C5B5F1133F6}"/>
              </a:ext>
            </a:extLst>
          </p:cNvPr>
          <p:cNvSpPr txBox="1"/>
          <p:nvPr/>
        </p:nvSpPr>
        <p:spPr>
          <a:xfrm>
            <a:off x="1484310" y="0"/>
            <a:ext cx="10018713"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ENTRAINEMENT ET OPTIMISATION</a:t>
            </a:r>
          </a:p>
        </p:txBody>
      </p:sp>
      <p:graphicFrame>
        <p:nvGraphicFramePr>
          <p:cNvPr id="2" name="Diagramm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20183D5-6CFC-4EF3-A5C6-E5BF0DEEDFA6}"/>
              </a:ext>
            </a:extLst>
          </p:cNvPr>
          <p:cNvGraphicFramePr/>
          <p:nvPr>
            <p:extLst>
              <p:ext uri="{D42A27DB-BD31-4B8C-83A1-F6EECF244321}">
                <p14:mod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260325765"/>
              </p:ext>
            </p:extLst>
          </p:nvPr>
        </p:nvGraphicFramePr>
        <p:xfrm>
          <a:off x="342899" y="1439333"/>
          <a:ext cx="1150620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Groupe 2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21083FA-63BA-4F9B-918A-A6DF05404003}"/>
              </a:ext>
            </a:extLst>
          </p:cNvPr>
          <p:cNvGrpSpPr/>
          <p:nvPr/>
        </p:nvGrpSpPr>
        <p:grpSpPr>
          <a:xfrm>
            <a:off x="1413933" y="1851090"/>
            <a:ext cx="2658534" cy="1247710"/>
            <a:chOff x="1413933" y="1851090"/>
            <a:chExt cx="2658534" cy="1247710"/>
          </a:xfrm>
        </p:grpSpPr>
        <p:sp>
          <p:nvSpPr>
            <p:cNvPr id="22" name="Flèche : courbe vers le bas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7218D5F-2BC3-4D8F-AFC5-4BF93A7A577B}"/>
                </a:ext>
              </a:extLst>
            </p:cNvPr>
            <p:cNvSpPr/>
            <p:nvPr/>
          </p:nvSpPr>
          <p:spPr>
            <a:xfrm>
              <a:off x="1413933" y="2421468"/>
              <a:ext cx="2658534" cy="677332"/>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endParaRPr lang="fr-FR" dirty="0">
                <a:solidFill>
                  <a:schemeClr val="tx1"/>
                </a:solidFill>
              </a:endParaRPr>
            </a:p>
          </p:txBody>
        </p:sp>
        <p:sp>
          <p:nvSpPr>
            <p:cNvPr id="24" name="Rectangle : coins arrondis 2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604CA02-FA62-4346-A7AB-BFE845C6C5B3}"/>
                </a:ext>
              </a:extLst>
            </p:cNvPr>
            <p:cNvSpPr/>
            <p:nvPr/>
          </p:nvSpPr>
          <p:spPr>
            <a:xfrm>
              <a:off x="1822450" y="1851090"/>
              <a:ext cx="1663698" cy="38946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r>
                <a:rPr lang="fr-FR" sz="1200" dirty="0"/>
                <a:t>3 hypothèses de features engineering</a:t>
              </a:r>
            </a:p>
          </p:txBody>
        </p:sp>
      </p:grpSp>
      <p:grpSp>
        <p:nvGrpSpPr>
          <p:cNvPr id="28" name="Groupe 2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F1B8E98-872E-4B3C-8AFB-567270B64AC5}"/>
              </a:ext>
            </a:extLst>
          </p:cNvPr>
          <p:cNvGrpSpPr/>
          <p:nvPr/>
        </p:nvGrpSpPr>
        <p:grpSpPr>
          <a:xfrm>
            <a:off x="4597397" y="1844176"/>
            <a:ext cx="2658534" cy="1254623"/>
            <a:chOff x="4597397" y="1844176"/>
            <a:chExt cx="2658534" cy="1254623"/>
          </a:xfrm>
        </p:grpSpPr>
        <p:sp>
          <p:nvSpPr>
            <p:cNvPr id="3" name="Flèche : courbe vers le bas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7A50C3D-AC01-4ADF-9BC4-0D91ECCCD213}"/>
                </a:ext>
              </a:extLst>
            </p:cNvPr>
            <p:cNvSpPr/>
            <p:nvPr/>
          </p:nvSpPr>
          <p:spPr>
            <a:xfrm>
              <a:off x="4597397" y="2421467"/>
              <a:ext cx="2658534" cy="677332"/>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endParaRPr lang="fr-FR" dirty="0">
                <a:solidFill>
                  <a:schemeClr val="tx1"/>
                </a:solidFill>
              </a:endParaRPr>
            </a:p>
          </p:txBody>
        </p:sp>
        <p:sp>
          <p:nvSpPr>
            <p:cNvPr id="25" name="Rectangle : coins arrondis 2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2A0937-5C8A-42CD-BCB4-F651713DFE1B}"/>
                </a:ext>
              </a:extLst>
            </p:cNvPr>
            <p:cNvSpPr/>
            <p:nvPr/>
          </p:nvSpPr>
          <p:spPr>
            <a:xfrm>
              <a:off x="5094815" y="1844176"/>
              <a:ext cx="1663698" cy="38946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r>
                <a:rPr lang="fr-FR" sz="1200" dirty="0"/>
                <a:t>1 hypothèse de features engineering</a:t>
              </a:r>
            </a:p>
          </p:txBody>
        </p:sp>
      </p:grpSp>
      <p:grpSp>
        <p:nvGrpSpPr>
          <p:cNvPr id="27" name="Groupe 2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5631BD6-BE53-452F-8866-7D48095479EC}"/>
              </a:ext>
            </a:extLst>
          </p:cNvPr>
          <p:cNvGrpSpPr/>
          <p:nvPr/>
        </p:nvGrpSpPr>
        <p:grpSpPr>
          <a:xfrm>
            <a:off x="7730065" y="1844175"/>
            <a:ext cx="2658534" cy="1254623"/>
            <a:chOff x="7730065" y="1844175"/>
            <a:chExt cx="2658534" cy="1254623"/>
          </a:xfrm>
        </p:grpSpPr>
        <p:sp>
          <p:nvSpPr>
            <p:cNvPr id="23" name="Flèche : courbe vers le bas 2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781CF53-0465-4C11-AA11-CAFA2C5B40AF}"/>
                </a:ext>
              </a:extLst>
            </p:cNvPr>
            <p:cNvSpPr/>
            <p:nvPr/>
          </p:nvSpPr>
          <p:spPr>
            <a:xfrm>
              <a:off x="7730065" y="2421466"/>
              <a:ext cx="2658534" cy="677332"/>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endParaRPr lang="fr-FR" dirty="0">
                <a:solidFill>
                  <a:schemeClr val="tx1"/>
                </a:solidFill>
              </a:endParaRPr>
            </a:p>
          </p:txBody>
        </p:sp>
        <p:sp>
          <p:nvSpPr>
            <p:cNvPr id="26" name="Rectangle : coins arrondis 2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53A9AB0-A421-4F33-A33A-5F83317DF652}"/>
                </a:ext>
              </a:extLst>
            </p:cNvPr>
            <p:cNvSpPr/>
            <p:nvPr/>
          </p:nvSpPr>
          <p:spPr>
            <a:xfrm>
              <a:off x="8227483" y="1844175"/>
              <a:ext cx="1663698" cy="38946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r>
                <a:rPr lang="fr-FR" sz="1200" dirty="0"/>
                <a:t>1 hypothèse de features engineering</a:t>
              </a:r>
            </a:p>
          </p:txBody>
        </p:sp>
      </p:grpSp>
      <p:grpSp>
        <p:nvGrpSpPr>
          <p:cNvPr id="32" name="Groupe 3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2B4C327-B3E4-4E79-8437-57B506C94B8B}"/>
              </a:ext>
            </a:extLst>
          </p:cNvPr>
          <p:cNvGrpSpPr/>
          <p:nvPr/>
        </p:nvGrpSpPr>
        <p:grpSpPr>
          <a:xfrm>
            <a:off x="3532311" y="5552588"/>
            <a:ext cx="6358870" cy="1051412"/>
            <a:chOff x="3532311" y="5552588"/>
            <a:chExt cx="6358870" cy="1051412"/>
          </a:xfrm>
        </p:grpSpPr>
        <p:sp>
          <p:nvSpPr>
            <p:cNvPr id="30" name="Rectangle : coins arrondis 2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DBCB337-4D28-4D3C-BCF5-AB0048CB543A}"/>
                </a:ext>
              </a:extLst>
            </p:cNvPr>
            <p:cNvSpPr/>
            <p:nvPr/>
          </p:nvSpPr>
          <p:spPr>
            <a:xfrm>
              <a:off x="4400357" y="5552588"/>
              <a:ext cx="5490824" cy="10514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Le modèle est entrainé sur un jeu de données que l’on a équilibré mais le jeu de test n’a pas été équilibré à son tour.</a:t>
              </a:r>
            </a:p>
            <a:p>
              <a:pPr algn="ctr"/>
              <a:endParaRPr lang="fr-FR" sz="1200" b="1" dirty="0"/>
            </a:p>
            <a:p>
              <a:pPr algn="ctr"/>
              <a:r>
                <a:rPr lang="fr-FR" sz="1200" b="1" dirty="0"/>
                <a:t>Ceci dans le but de ne pas fausser les résultats.</a:t>
              </a:r>
            </a:p>
          </p:txBody>
        </p:sp>
        <p:pic>
          <p:nvPicPr>
            <p:cNvPr id="31" name="Picture 4" descr="RÃ©sultat de recherche d'images pour &quot;icone attention&quot;">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24EE9E6-20FB-41B6-95CE-8D422E0E111F}"/>
                </a:ext>
              </a:extLst>
            </p:cNvPr>
            <p:cNvPicPr>
              <a:picLocks noChangeAspect="1" noChangeArrowheads="1"/>
            </p:cNvPicPr>
            <p:nvPr/>
          </p:nvPicPr>
          <p:blipFill>
            <a:blip r:embed="rId7" cstate="print">
              <a:extLst>
                <a:ext uri="{BEBA8EAE-BF5A-486C-A8C5-ECC9F3942E4B}">
                  <a14:imgProp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a14:imgLayer r:embed="rId8">
                      <a14:imgEffect>
                        <a14:backgroundRemoval t="8746" b="90104" l="9818" r="89818">
                          <a14:foregroundMark x1="39758" y1="41082" x2="39758" y2="41082"/>
                          <a14:foregroundMark x1="49333" y1="70426" x2="49333" y2="70426"/>
                          <a14:foregroundMark x1="14909" y1="90104" x2="14909" y2="90104"/>
                          <a14:foregroundMark x1="29212" y1="8746" x2="29212" y2="8746"/>
                        </a14:backgroundRemoval>
                      </a14:imgEffect>
                    </a14:imgLayer>
                  </a14:imgProps>
                </a:ext>
                <a:ext uri="{28A0092B-C50C-407E-A947-70E740481C1C}">
                  <a14:useLocalDpi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val="0"/>
                </a:ext>
              </a:extLst>
            </a:blip>
            <a:stretch>
              <a:fillRect/>
            </a:stretch>
          </p:blipFill>
          <p:spPr bwMode="auto">
            <a:xfrm>
              <a:off x="3532311" y="5610720"/>
              <a:ext cx="868046" cy="914401"/>
            </a:xfrm>
            <a:prstGeom prst="rect">
              <a:avLst/>
            </a:prstGeom>
            <a:noFill/>
            <a:extLst>
              <a:ext uri="{909E8E84-426E-40DD-AFC4-6F175D3DCCD1}">
                <a14:hiddenFill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a:solidFill>
                    <a:srgbClr val="FFFFFF"/>
                  </a:solidFill>
                </a14:hiddenFill>
              </a:ext>
            </a:extLst>
          </p:spPr>
        </p:pic>
      </p:gr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5544060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260648"/>
            <a:ext cx="5904656" cy="848095"/>
          </a:xfrm>
          <a:prstGeom prst="rect">
            <a:avLst/>
          </a:prstGeom>
        </p:spPr>
        <p:txBody>
          <a:bodyPr vert="horz" wrap="square" lIns="0" tIns="16933" rIns="0" bIns="0" rtlCol="0">
            <a:spAutoFit/>
          </a:bodyPr>
          <a:lstStyle/>
          <a:p>
            <a:pPr marL="16933">
              <a:lnSpc>
                <a:spcPct val="100000"/>
              </a:lnSpc>
              <a:spcBef>
                <a:spcPts val="133"/>
              </a:spcBef>
            </a:pPr>
            <a:r>
              <a:rPr lang="fr-FR" sz="5400" spc="-267" dirty="0" smtClean="0"/>
              <a:t>Evaluation des </a:t>
            </a:r>
            <a:r>
              <a:rPr lang="fr-FR" sz="5400" spc="-267" dirty="0" err="1" smtClean="0"/>
              <a:t>modéles</a:t>
            </a:r>
            <a:endParaRPr sz="5400" spc="-220" dirty="0"/>
          </a:p>
        </p:txBody>
      </p:sp>
      <p:sp>
        <p:nvSpPr>
          <p:cNvPr id="3" name="object 3"/>
          <p:cNvSpPr txBox="1"/>
          <p:nvPr/>
        </p:nvSpPr>
        <p:spPr>
          <a:xfrm>
            <a:off x="512967" y="1606740"/>
            <a:ext cx="11379200" cy="1923627"/>
          </a:xfrm>
          <a:prstGeom prst="rect">
            <a:avLst/>
          </a:prstGeom>
        </p:spPr>
        <p:txBody>
          <a:bodyPr vert="horz" wrap="square" lIns="0" tIns="16933" rIns="0" bIns="0" rtlCol="0">
            <a:spAutoFit/>
          </a:bodyPr>
          <a:lstStyle/>
          <a:p>
            <a:pPr marL="16933">
              <a:lnSpc>
                <a:spcPct val="100000"/>
              </a:lnSpc>
              <a:spcBef>
                <a:spcPts val="133"/>
              </a:spcBef>
            </a:pPr>
            <a:endParaRPr sz="2400" dirty="0">
              <a:latin typeface="Cambria"/>
              <a:cs typeface="Cambria"/>
            </a:endParaRPr>
          </a:p>
          <a:p>
            <a:pPr marL="626533" indent="-489373">
              <a:lnSpc>
                <a:spcPct val="100000"/>
              </a:lnSpc>
              <a:spcBef>
                <a:spcPts val="2519"/>
              </a:spcBef>
              <a:buFont typeface="Arial" pitchFamily="34" charset="0"/>
              <a:buChar char="●"/>
              <a:tabLst>
                <a:tab pos="625687" algn="l"/>
                <a:tab pos="626533" algn="l"/>
              </a:tabLst>
            </a:pPr>
            <a:r>
              <a:rPr sz="2400" spc="-33" dirty="0">
                <a:solidFill>
                  <a:srgbClr val="CACACA"/>
                </a:solidFill>
                <a:latin typeface="Cambria"/>
                <a:cs typeface="Cambria"/>
              </a:rPr>
              <a:t>Séparation</a:t>
            </a:r>
            <a:r>
              <a:rPr sz="2400" spc="60" dirty="0">
                <a:solidFill>
                  <a:srgbClr val="CACACA"/>
                </a:solidFill>
                <a:latin typeface="Cambria"/>
                <a:cs typeface="Cambria"/>
              </a:rPr>
              <a:t> </a:t>
            </a:r>
            <a:r>
              <a:rPr sz="2400" spc="-33" dirty="0">
                <a:solidFill>
                  <a:srgbClr val="CACACA"/>
                </a:solidFill>
                <a:latin typeface="Cambria"/>
                <a:cs typeface="Cambria"/>
              </a:rPr>
              <a:t>en</a:t>
            </a:r>
            <a:r>
              <a:rPr sz="2400" spc="60" dirty="0">
                <a:solidFill>
                  <a:srgbClr val="CACACA"/>
                </a:solidFill>
                <a:latin typeface="Cambria"/>
                <a:cs typeface="Cambria"/>
              </a:rPr>
              <a:t> </a:t>
            </a:r>
            <a:r>
              <a:rPr sz="2400" spc="-60" dirty="0">
                <a:solidFill>
                  <a:srgbClr val="CACACA"/>
                </a:solidFill>
                <a:latin typeface="Cambria"/>
                <a:cs typeface="Cambria"/>
              </a:rPr>
              <a:t>train/validation</a:t>
            </a:r>
            <a:r>
              <a:rPr sz="2400" spc="60" dirty="0">
                <a:solidFill>
                  <a:srgbClr val="CACACA"/>
                </a:solidFill>
                <a:latin typeface="Cambria"/>
                <a:cs typeface="Cambria"/>
              </a:rPr>
              <a:t> </a:t>
            </a:r>
            <a:r>
              <a:rPr sz="2400" spc="-53" dirty="0">
                <a:solidFill>
                  <a:srgbClr val="CACACA"/>
                </a:solidFill>
                <a:latin typeface="Cambria"/>
                <a:cs typeface="Cambria"/>
              </a:rPr>
              <a:t>de</a:t>
            </a:r>
            <a:r>
              <a:rPr sz="2400" spc="67" dirty="0">
                <a:solidFill>
                  <a:srgbClr val="CACACA"/>
                </a:solidFill>
                <a:latin typeface="Cambria"/>
                <a:cs typeface="Cambria"/>
              </a:rPr>
              <a:t> </a:t>
            </a:r>
            <a:r>
              <a:rPr sz="2400" spc="-213" dirty="0">
                <a:solidFill>
                  <a:srgbClr val="CACACA"/>
                </a:solidFill>
                <a:latin typeface="Cambria"/>
                <a:cs typeface="Cambria"/>
              </a:rPr>
              <a:t>70/30%</a:t>
            </a:r>
            <a:endParaRPr sz="2400" dirty="0">
              <a:latin typeface="Cambria"/>
              <a:cs typeface="Cambria"/>
            </a:endParaRPr>
          </a:p>
          <a:p>
            <a:pPr marL="626533" indent="-489373">
              <a:lnSpc>
                <a:spcPct val="100000"/>
              </a:lnSpc>
              <a:spcBef>
                <a:spcPts val="420"/>
              </a:spcBef>
              <a:buFont typeface="Arial" pitchFamily="34" charset="0"/>
              <a:buChar char="●"/>
              <a:tabLst>
                <a:tab pos="625687" algn="l"/>
                <a:tab pos="626533" algn="l"/>
              </a:tabLst>
            </a:pPr>
            <a:r>
              <a:rPr sz="2400" spc="-20" dirty="0">
                <a:solidFill>
                  <a:srgbClr val="CACACA"/>
                </a:solidFill>
                <a:latin typeface="Cambria"/>
                <a:cs typeface="Cambria"/>
              </a:rPr>
              <a:t>Tuning</a:t>
            </a:r>
            <a:r>
              <a:rPr sz="2400" spc="67" dirty="0">
                <a:solidFill>
                  <a:srgbClr val="CACACA"/>
                </a:solidFill>
                <a:latin typeface="Cambria"/>
                <a:cs typeface="Cambria"/>
              </a:rPr>
              <a:t> </a:t>
            </a:r>
            <a:r>
              <a:rPr sz="2400" spc="-73" dirty="0">
                <a:solidFill>
                  <a:srgbClr val="CACACA"/>
                </a:solidFill>
                <a:latin typeface="Cambria"/>
                <a:cs typeface="Cambria"/>
              </a:rPr>
              <a:t>des</a:t>
            </a:r>
            <a:r>
              <a:rPr sz="2400" spc="73" dirty="0">
                <a:solidFill>
                  <a:srgbClr val="CACACA"/>
                </a:solidFill>
                <a:latin typeface="Cambria"/>
                <a:cs typeface="Cambria"/>
              </a:rPr>
              <a:t> </a:t>
            </a:r>
            <a:r>
              <a:rPr sz="2400" spc="-60" dirty="0">
                <a:solidFill>
                  <a:srgbClr val="CACACA"/>
                </a:solidFill>
                <a:latin typeface="Cambria"/>
                <a:cs typeface="Cambria"/>
              </a:rPr>
              <a:t>hyperparamètres</a:t>
            </a:r>
            <a:r>
              <a:rPr sz="2400" spc="67" dirty="0">
                <a:solidFill>
                  <a:srgbClr val="CACACA"/>
                </a:solidFill>
                <a:latin typeface="Cambria"/>
                <a:cs typeface="Cambria"/>
              </a:rPr>
              <a:t> </a:t>
            </a:r>
            <a:r>
              <a:rPr sz="2400" spc="-67" dirty="0">
                <a:solidFill>
                  <a:srgbClr val="CACACA"/>
                </a:solidFill>
                <a:latin typeface="Cambria"/>
                <a:cs typeface="Cambria"/>
              </a:rPr>
              <a:t>avec</a:t>
            </a:r>
            <a:r>
              <a:rPr sz="2400" spc="73" dirty="0">
                <a:solidFill>
                  <a:srgbClr val="CACACA"/>
                </a:solidFill>
                <a:latin typeface="Cambria"/>
                <a:cs typeface="Cambria"/>
              </a:rPr>
              <a:t> </a:t>
            </a:r>
            <a:r>
              <a:rPr sz="2400" spc="-47" dirty="0">
                <a:solidFill>
                  <a:srgbClr val="CACACA"/>
                </a:solidFill>
                <a:latin typeface="Cambria"/>
                <a:cs typeface="Cambria"/>
              </a:rPr>
              <a:t>cross-validation</a:t>
            </a:r>
            <a:r>
              <a:rPr sz="2400" spc="67" dirty="0">
                <a:solidFill>
                  <a:srgbClr val="CACACA"/>
                </a:solidFill>
                <a:latin typeface="Cambria"/>
                <a:cs typeface="Cambria"/>
              </a:rPr>
              <a:t> </a:t>
            </a:r>
            <a:r>
              <a:rPr sz="2400" spc="-80" dirty="0">
                <a:solidFill>
                  <a:srgbClr val="CACACA"/>
                </a:solidFill>
                <a:latin typeface="Cambria"/>
                <a:cs typeface="Cambria"/>
              </a:rPr>
              <a:t>4</a:t>
            </a:r>
            <a:r>
              <a:rPr sz="2400" spc="73" dirty="0">
                <a:solidFill>
                  <a:srgbClr val="CACACA"/>
                </a:solidFill>
                <a:latin typeface="Cambria"/>
                <a:cs typeface="Cambria"/>
              </a:rPr>
              <a:t> </a:t>
            </a:r>
            <a:r>
              <a:rPr sz="2400" spc="-33" dirty="0">
                <a:solidFill>
                  <a:srgbClr val="CACACA"/>
                </a:solidFill>
                <a:latin typeface="Cambria"/>
                <a:cs typeface="Cambria"/>
              </a:rPr>
              <a:t>folds</a:t>
            </a:r>
            <a:r>
              <a:rPr sz="2400" spc="73" dirty="0">
                <a:solidFill>
                  <a:srgbClr val="CACACA"/>
                </a:solidFill>
                <a:latin typeface="Cambria"/>
                <a:cs typeface="Cambria"/>
              </a:rPr>
              <a:t> </a:t>
            </a:r>
            <a:r>
              <a:rPr sz="2400" spc="-80" dirty="0">
                <a:solidFill>
                  <a:srgbClr val="CACACA"/>
                </a:solidFill>
                <a:latin typeface="Cambria"/>
                <a:cs typeface="Cambria"/>
              </a:rPr>
              <a:t>+</a:t>
            </a:r>
            <a:r>
              <a:rPr sz="2400" spc="67" dirty="0">
                <a:solidFill>
                  <a:srgbClr val="CACACA"/>
                </a:solidFill>
                <a:latin typeface="Cambria"/>
                <a:cs typeface="Cambria"/>
              </a:rPr>
              <a:t> </a:t>
            </a:r>
            <a:r>
              <a:rPr sz="2400" spc="167" dirty="0">
                <a:solidFill>
                  <a:srgbClr val="CACACA"/>
                </a:solidFill>
                <a:latin typeface="Cambria"/>
                <a:cs typeface="Cambria"/>
              </a:rPr>
              <a:t>SMOTE</a:t>
            </a:r>
            <a:r>
              <a:rPr sz="2400" spc="73" dirty="0">
                <a:solidFill>
                  <a:srgbClr val="CACACA"/>
                </a:solidFill>
                <a:latin typeface="Cambria"/>
                <a:cs typeface="Cambria"/>
              </a:rPr>
              <a:t> </a:t>
            </a:r>
            <a:r>
              <a:rPr sz="2400" spc="-53" dirty="0">
                <a:solidFill>
                  <a:srgbClr val="CACACA"/>
                </a:solidFill>
                <a:latin typeface="Cambria"/>
                <a:cs typeface="Cambria"/>
              </a:rPr>
              <a:t>dans</a:t>
            </a:r>
            <a:r>
              <a:rPr sz="2400" spc="67" dirty="0">
                <a:solidFill>
                  <a:srgbClr val="CACACA"/>
                </a:solidFill>
                <a:latin typeface="Cambria"/>
                <a:cs typeface="Cambria"/>
              </a:rPr>
              <a:t> </a:t>
            </a:r>
            <a:r>
              <a:rPr sz="2400" spc="-40" dirty="0">
                <a:solidFill>
                  <a:srgbClr val="CACACA"/>
                </a:solidFill>
                <a:latin typeface="Cambria"/>
                <a:cs typeface="Cambria"/>
              </a:rPr>
              <a:t>le</a:t>
            </a:r>
            <a:r>
              <a:rPr sz="2400" spc="73" dirty="0">
                <a:solidFill>
                  <a:srgbClr val="CACACA"/>
                </a:solidFill>
                <a:latin typeface="Cambria"/>
                <a:cs typeface="Cambria"/>
              </a:rPr>
              <a:t> </a:t>
            </a:r>
            <a:r>
              <a:rPr sz="2400" spc="-27" dirty="0">
                <a:solidFill>
                  <a:srgbClr val="CACACA"/>
                </a:solidFill>
                <a:latin typeface="Cambria"/>
                <a:cs typeface="Cambria"/>
              </a:rPr>
              <a:t>pipeline</a:t>
            </a:r>
            <a:endParaRPr sz="2400" dirty="0">
              <a:latin typeface="Cambria"/>
              <a:cs typeface="Cambria"/>
            </a:endParaRPr>
          </a:p>
          <a:p>
            <a:pPr marL="626533" indent="-489373">
              <a:lnSpc>
                <a:spcPct val="100000"/>
              </a:lnSpc>
              <a:spcBef>
                <a:spcPts val="420"/>
              </a:spcBef>
              <a:buFont typeface="Arial" pitchFamily="34" charset="0"/>
              <a:buChar char="●"/>
              <a:tabLst>
                <a:tab pos="625687" algn="l"/>
                <a:tab pos="626533" algn="l"/>
              </a:tabLst>
            </a:pPr>
            <a:r>
              <a:rPr sz="2400" spc="-87" dirty="0">
                <a:solidFill>
                  <a:srgbClr val="CACACA"/>
                </a:solidFill>
                <a:latin typeface="Cambria"/>
                <a:cs typeface="Cambria"/>
              </a:rPr>
              <a:t>Test</a:t>
            </a:r>
            <a:r>
              <a:rPr sz="2400" spc="73" dirty="0">
                <a:solidFill>
                  <a:srgbClr val="CACACA"/>
                </a:solidFill>
                <a:latin typeface="Cambria"/>
                <a:cs typeface="Cambria"/>
              </a:rPr>
              <a:t> </a:t>
            </a:r>
            <a:r>
              <a:rPr sz="2400" spc="-73" dirty="0">
                <a:solidFill>
                  <a:srgbClr val="CACACA"/>
                </a:solidFill>
                <a:latin typeface="Cambria"/>
                <a:cs typeface="Cambria"/>
              </a:rPr>
              <a:t>des</a:t>
            </a:r>
            <a:r>
              <a:rPr sz="2400" spc="73" dirty="0">
                <a:solidFill>
                  <a:srgbClr val="CACACA"/>
                </a:solidFill>
                <a:latin typeface="Cambria"/>
                <a:cs typeface="Cambria"/>
              </a:rPr>
              <a:t> </a:t>
            </a:r>
            <a:r>
              <a:rPr sz="2400" spc="-47" dirty="0">
                <a:solidFill>
                  <a:srgbClr val="CACACA"/>
                </a:solidFill>
                <a:latin typeface="Cambria"/>
                <a:cs typeface="Cambria"/>
              </a:rPr>
              <a:t>performances</a:t>
            </a:r>
            <a:r>
              <a:rPr sz="2400" spc="73" dirty="0">
                <a:solidFill>
                  <a:srgbClr val="CACACA"/>
                </a:solidFill>
                <a:latin typeface="Cambria"/>
                <a:cs typeface="Cambria"/>
              </a:rPr>
              <a:t> </a:t>
            </a:r>
            <a:r>
              <a:rPr sz="2400" spc="-53" dirty="0">
                <a:solidFill>
                  <a:srgbClr val="CACACA"/>
                </a:solidFill>
                <a:latin typeface="Cambria"/>
                <a:cs typeface="Cambria"/>
              </a:rPr>
              <a:t>(score</a:t>
            </a:r>
            <a:r>
              <a:rPr sz="2400" spc="73" dirty="0">
                <a:solidFill>
                  <a:srgbClr val="CACACA"/>
                </a:solidFill>
                <a:latin typeface="Cambria"/>
                <a:cs typeface="Cambria"/>
              </a:rPr>
              <a:t> </a:t>
            </a:r>
            <a:r>
              <a:rPr sz="2400" spc="-20" dirty="0">
                <a:solidFill>
                  <a:srgbClr val="CACACA"/>
                </a:solidFill>
                <a:latin typeface="Cambria"/>
                <a:cs typeface="Cambria"/>
              </a:rPr>
              <a:t>F-Beta)</a:t>
            </a:r>
            <a:r>
              <a:rPr sz="2400" spc="80" dirty="0">
                <a:solidFill>
                  <a:srgbClr val="CACACA"/>
                </a:solidFill>
                <a:latin typeface="Cambria"/>
                <a:cs typeface="Cambria"/>
              </a:rPr>
              <a:t> </a:t>
            </a:r>
            <a:r>
              <a:rPr sz="2400" spc="-73" dirty="0">
                <a:solidFill>
                  <a:srgbClr val="CACACA"/>
                </a:solidFill>
                <a:latin typeface="Cambria"/>
                <a:cs typeface="Cambria"/>
              </a:rPr>
              <a:t>sur</a:t>
            </a:r>
            <a:r>
              <a:rPr sz="2400" spc="73" dirty="0">
                <a:solidFill>
                  <a:srgbClr val="CACACA"/>
                </a:solidFill>
                <a:latin typeface="Cambria"/>
                <a:cs typeface="Cambria"/>
              </a:rPr>
              <a:t> </a:t>
            </a:r>
            <a:r>
              <a:rPr sz="2400" spc="-27" dirty="0">
                <a:solidFill>
                  <a:srgbClr val="CACACA"/>
                </a:solidFill>
                <a:latin typeface="Cambria"/>
                <a:cs typeface="Cambria"/>
              </a:rPr>
              <a:t>jeu</a:t>
            </a:r>
            <a:r>
              <a:rPr sz="2400" spc="73"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33" dirty="0">
                <a:solidFill>
                  <a:srgbClr val="CACACA"/>
                </a:solidFill>
                <a:latin typeface="Cambria"/>
                <a:cs typeface="Cambria"/>
              </a:rPr>
              <a:t>validation</a:t>
            </a:r>
            <a:endParaRPr sz="2400" dirty="0">
              <a:latin typeface="Cambria"/>
              <a:cs typeface="Cambria"/>
            </a:endParaRPr>
          </a:p>
        </p:txBody>
      </p:sp>
      <p:pic>
        <p:nvPicPr>
          <p:cNvPr id="4" name="object 4"/>
          <p:cNvPicPr/>
          <p:nvPr/>
        </p:nvPicPr>
        <p:blipFill>
          <a:blip r:embed="rId2" cstate="print"/>
          <a:stretch>
            <a:fillRect/>
          </a:stretch>
        </p:blipFill>
        <p:spPr>
          <a:xfrm>
            <a:off x="11135201" y="0"/>
            <a:ext cx="1056799" cy="1056799"/>
          </a:xfrm>
          <a:prstGeom prst="rect">
            <a:avLst/>
          </a:prstGeom>
        </p:spPr>
      </p:pic>
      <p:sp>
        <p:nvSpPr>
          <p:cNvPr id="5" name="object 5"/>
          <p:cNvSpPr txBox="1"/>
          <p:nvPr/>
        </p:nvSpPr>
        <p:spPr>
          <a:xfrm>
            <a:off x="11835220" y="6378439"/>
            <a:ext cx="119380" cy="237067"/>
          </a:xfrm>
          <a:prstGeom prst="rect">
            <a:avLst/>
          </a:prstGeom>
        </p:spPr>
        <p:txBody>
          <a:bodyPr vert="horz" wrap="square" lIns="0" tIns="16933" rIns="0" bIns="0" rtlCol="0">
            <a:spAutoFit/>
          </a:bodyPr>
          <a:lstStyle/>
          <a:p>
            <a:pPr marL="16933">
              <a:lnSpc>
                <a:spcPct val="100000"/>
              </a:lnSpc>
              <a:spcBef>
                <a:spcPts val="133"/>
              </a:spcBef>
            </a:pPr>
            <a:r>
              <a:rPr sz="1333" spc="-67" dirty="0">
                <a:solidFill>
                  <a:srgbClr val="CACACA"/>
                </a:solidFill>
                <a:latin typeface="Cambria"/>
                <a:cs typeface="Cambria"/>
              </a:rPr>
              <a:t>8</a:t>
            </a:r>
            <a:endParaRPr sz="1333" dirty="0">
              <a:latin typeface="Cambria"/>
              <a:cs typeface="Cambria"/>
            </a:endParaRPr>
          </a:p>
        </p:txBody>
      </p:sp>
      <p:pic>
        <p:nvPicPr>
          <p:cNvPr id="6" name="object 6"/>
          <p:cNvPicPr/>
          <p:nvPr/>
        </p:nvPicPr>
        <p:blipFill>
          <a:blip r:embed="rId3" cstate="print"/>
          <a:stretch>
            <a:fillRect/>
          </a:stretch>
        </p:blipFill>
        <p:spPr>
          <a:xfrm>
            <a:off x="3776349" y="3740767"/>
            <a:ext cx="4914898" cy="1892299"/>
          </a:xfrm>
          <a:prstGeom prst="rect">
            <a:avLst/>
          </a:prstGeom>
        </p:spPr>
      </p:pic>
      <p:sp>
        <p:nvSpPr>
          <p:cNvPr id="7" name="object 7"/>
          <p:cNvSpPr txBox="1"/>
          <p:nvPr/>
        </p:nvSpPr>
        <p:spPr>
          <a:xfrm>
            <a:off x="513000" y="5664900"/>
            <a:ext cx="10807700" cy="866562"/>
          </a:xfrm>
          <a:prstGeom prst="rect">
            <a:avLst/>
          </a:prstGeom>
        </p:spPr>
        <p:txBody>
          <a:bodyPr vert="horz" wrap="square" lIns="0" tIns="16933" rIns="0" bIns="0" rtlCol="0">
            <a:spAutoFit/>
          </a:bodyPr>
          <a:lstStyle/>
          <a:p>
            <a:pPr marL="16933" marR="6773">
              <a:lnSpc>
                <a:spcPct val="114599"/>
              </a:lnSpc>
              <a:spcBef>
                <a:spcPts val="133"/>
              </a:spcBef>
            </a:pPr>
            <a:r>
              <a:rPr sz="2400" dirty="0">
                <a:solidFill>
                  <a:srgbClr val="CACACA"/>
                </a:solidFill>
                <a:latin typeface="Cambria"/>
                <a:cs typeface="Cambria"/>
              </a:rPr>
              <a:t>Conclusion:</a:t>
            </a:r>
            <a:r>
              <a:rPr sz="2400" spc="73" dirty="0">
                <a:solidFill>
                  <a:srgbClr val="CACACA"/>
                </a:solidFill>
                <a:latin typeface="Cambria"/>
                <a:cs typeface="Cambria"/>
              </a:rPr>
              <a:t> </a:t>
            </a:r>
            <a:r>
              <a:rPr sz="2400" spc="167" dirty="0">
                <a:solidFill>
                  <a:srgbClr val="CACACA"/>
                </a:solidFill>
                <a:latin typeface="Cambria"/>
                <a:cs typeface="Cambria"/>
              </a:rPr>
              <a:t>SMOTE</a:t>
            </a:r>
            <a:r>
              <a:rPr sz="2400" spc="80" dirty="0">
                <a:solidFill>
                  <a:srgbClr val="CACACA"/>
                </a:solidFill>
                <a:latin typeface="Cambria"/>
                <a:cs typeface="Cambria"/>
              </a:rPr>
              <a:t> </a:t>
            </a:r>
            <a:r>
              <a:rPr sz="2400" spc="-47" dirty="0">
                <a:solidFill>
                  <a:srgbClr val="CACACA"/>
                </a:solidFill>
                <a:latin typeface="Cambria"/>
                <a:cs typeface="Cambria"/>
              </a:rPr>
              <a:t>permet</a:t>
            </a:r>
            <a:r>
              <a:rPr sz="2400" spc="80" dirty="0">
                <a:solidFill>
                  <a:srgbClr val="CACACA"/>
                </a:solidFill>
                <a:latin typeface="Cambria"/>
                <a:cs typeface="Cambria"/>
              </a:rPr>
              <a:t> </a:t>
            </a:r>
            <a:r>
              <a:rPr sz="2400" spc="-53" dirty="0">
                <a:solidFill>
                  <a:srgbClr val="CACACA"/>
                </a:solidFill>
                <a:latin typeface="Cambria"/>
                <a:cs typeface="Cambria"/>
              </a:rPr>
              <a:t>de</a:t>
            </a:r>
            <a:r>
              <a:rPr sz="2400" spc="80" dirty="0">
                <a:solidFill>
                  <a:srgbClr val="CACACA"/>
                </a:solidFill>
                <a:latin typeface="Cambria"/>
                <a:cs typeface="Cambria"/>
              </a:rPr>
              <a:t> </a:t>
            </a:r>
            <a:r>
              <a:rPr sz="2400" spc="-47" dirty="0">
                <a:solidFill>
                  <a:srgbClr val="CACACA"/>
                </a:solidFill>
                <a:latin typeface="Cambria"/>
                <a:cs typeface="Cambria"/>
              </a:rPr>
              <a:t>gagner</a:t>
            </a:r>
            <a:r>
              <a:rPr sz="2400" spc="80" dirty="0">
                <a:solidFill>
                  <a:srgbClr val="CACACA"/>
                </a:solidFill>
                <a:latin typeface="Cambria"/>
                <a:cs typeface="Cambria"/>
              </a:rPr>
              <a:t> </a:t>
            </a:r>
            <a:r>
              <a:rPr sz="2400" spc="-33" dirty="0">
                <a:solidFill>
                  <a:srgbClr val="CACACA"/>
                </a:solidFill>
                <a:latin typeface="Cambria"/>
                <a:cs typeface="Cambria"/>
              </a:rPr>
              <a:t>énormément</a:t>
            </a:r>
            <a:r>
              <a:rPr sz="2400" spc="80" dirty="0">
                <a:solidFill>
                  <a:srgbClr val="CACACA"/>
                </a:solidFill>
                <a:latin typeface="Cambria"/>
                <a:cs typeface="Cambria"/>
              </a:rPr>
              <a:t> </a:t>
            </a:r>
            <a:r>
              <a:rPr sz="2400" spc="-33" dirty="0">
                <a:solidFill>
                  <a:srgbClr val="CACACA"/>
                </a:solidFill>
                <a:latin typeface="Cambria"/>
                <a:cs typeface="Cambria"/>
              </a:rPr>
              <a:t>en</a:t>
            </a:r>
            <a:r>
              <a:rPr sz="2400" spc="80" dirty="0">
                <a:solidFill>
                  <a:srgbClr val="CACACA"/>
                </a:solidFill>
                <a:latin typeface="Cambria"/>
                <a:cs typeface="Cambria"/>
              </a:rPr>
              <a:t> </a:t>
            </a:r>
            <a:r>
              <a:rPr sz="2400" spc="-40" dirty="0">
                <a:solidFill>
                  <a:srgbClr val="CACACA"/>
                </a:solidFill>
                <a:latin typeface="Cambria"/>
                <a:cs typeface="Cambria"/>
              </a:rPr>
              <a:t>performance</a:t>
            </a:r>
            <a:r>
              <a:rPr sz="2400" spc="80" dirty="0">
                <a:solidFill>
                  <a:srgbClr val="CACACA"/>
                </a:solidFill>
                <a:latin typeface="Cambria"/>
                <a:cs typeface="Cambria"/>
              </a:rPr>
              <a:t> </a:t>
            </a:r>
            <a:r>
              <a:rPr sz="2400" spc="-53" dirty="0">
                <a:solidFill>
                  <a:srgbClr val="CACACA"/>
                </a:solidFill>
                <a:latin typeface="Cambria"/>
                <a:cs typeface="Cambria"/>
              </a:rPr>
              <a:t>et</a:t>
            </a:r>
            <a:r>
              <a:rPr sz="2400" spc="80" dirty="0">
                <a:solidFill>
                  <a:srgbClr val="CACACA"/>
                </a:solidFill>
                <a:latin typeface="Cambria"/>
                <a:cs typeface="Cambria"/>
              </a:rPr>
              <a:t> </a:t>
            </a:r>
            <a:r>
              <a:rPr sz="2400" spc="-40" dirty="0">
                <a:solidFill>
                  <a:srgbClr val="CACACA"/>
                </a:solidFill>
                <a:latin typeface="Cambria"/>
                <a:cs typeface="Cambria"/>
              </a:rPr>
              <a:t>la</a:t>
            </a:r>
            <a:r>
              <a:rPr sz="2400" spc="80" dirty="0">
                <a:solidFill>
                  <a:srgbClr val="CACACA"/>
                </a:solidFill>
                <a:latin typeface="Cambria"/>
                <a:cs typeface="Cambria"/>
              </a:rPr>
              <a:t> </a:t>
            </a:r>
            <a:r>
              <a:rPr sz="2400" spc="-73" dirty="0">
                <a:solidFill>
                  <a:srgbClr val="CACACA"/>
                </a:solidFill>
                <a:latin typeface="Cambria"/>
                <a:cs typeface="Cambria"/>
              </a:rPr>
              <a:t>régression </a:t>
            </a:r>
            <a:r>
              <a:rPr sz="2400" spc="-507" dirty="0">
                <a:solidFill>
                  <a:srgbClr val="CACACA"/>
                </a:solidFill>
                <a:latin typeface="Cambria"/>
                <a:cs typeface="Cambria"/>
              </a:rPr>
              <a:t> </a:t>
            </a:r>
            <a:r>
              <a:rPr sz="2400" spc="-33" dirty="0">
                <a:solidFill>
                  <a:srgbClr val="CACACA"/>
                </a:solidFill>
                <a:latin typeface="Cambria"/>
                <a:cs typeface="Cambria"/>
              </a:rPr>
              <a:t>logistique</a:t>
            </a:r>
            <a:r>
              <a:rPr sz="2400" spc="67" dirty="0">
                <a:solidFill>
                  <a:srgbClr val="CACACA"/>
                </a:solidFill>
                <a:latin typeface="Cambria"/>
                <a:cs typeface="Cambria"/>
              </a:rPr>
              <a:t> </a:t>
            </a:r>
            <a:r>
              <a:rPr sz="2400" spc="-73" dirty="0">
                <a:solidFill>
                  <a:srgbClr val="CACACA"/>
                </a:solidFill>
                <a:latin typeface="Cambria"/>
                <a:cs typeface="Cambria"/>
              </a:rPr>
              <a:t>est</a:t>
            </a:r>
            <a:r>
              <a:rPr sz="2400" spc="67" dirty="0">
                <a:solidFill>
                  <a:srgbClr val="CACACA"/>
                </a:solidFill>
                <a:latin typeface="Cambria"/>
                <a:cs typeface="Cambria"/>
              </a:rPr>
              <a:t> </a:t>
            </a:r>
            <a:r>
              <a:rPr sz="2400" spc="-40" dirty="0">
                <a:solidFill>
                  <a:srgbClr val="CACACA"/>
                </a:solidFill>
                <a:latin typeface="Cambria"/>
                <a:cs typeface="Cambria"/>
              </a:rPr>
              <a:t>le</a:t>
            </a:r>
            <a:r>
              <a:rPr sz="2400" spc="67" dirty="0">
                <a:solidFill>
                  <a:srgbClr val="CACACA"/>
                </a:solidFill>
                <a:latin typeface="Cambria"/>
                <a:cs typeface="Cambria"/>
              </a:rPr>
              <a:t> </a:t>
            </a:r>
            <a:r>
              <a:rPr sz="2400" spc="-27" dirty="0">
                <a:solidFill>
                  <a:srgbClr val="CACACA"/>
                </a:solidFill>
                <a:latin typeface="Cambria"/>
                <a:cs typeface="Cambria"/>
              </a:rPr>
              <a:t>modèle</a:t>
            </a:r>
            <a:r>
              <a:rPr sz="2400" spc="67" dirty="0">
                <a:solidFill>
                  <a:srgbClr val="CACACA"/>
                </a:solidFill>
                <a:latin typeface="Cambria"/>
                <a:cs typeface="Cambria"/>
              </a:rPr>
              <a:t> </a:t>
            </a:r>
            <a:r>
              <a:rPr sz="2400" spc="-40" dirty="0">
                <a:solidFill>
                  <a:srgbClr val="CACACA"/>
                </a:solidFill>
                <a:latin typeface="Cambria"/>
                <a:cs typeface="Cambria"/>
              </a:rPr>
              <a:t>le</a:t>
            </a:r>
            <a:r>
              <a:rPr sz="2400" spc="67" dirty="0">
                <a:solidFill>
                  <a:srgbClr val="CACACA"/>
                </a:solidFill>
                <a:latin typeface="Cambria"/>
                <a:cs typeface="Cambria"/>
              </a:rPr>
              <a:t> </a:t>
            </a:r>
            <a:r>
              <a:rPr sz="2400" spc="-40" dirty="0">
                <a:solidFill>
                  <a:srgbClr val="CACACA"/>
                </a:solidFill>
                <a:latin typeface="Cambria"/>
                <a:cs typeface="Cambria"/>
              </a:rPr>
              <a:t>plus</a:t>
            </a:r>
            <a:r>
              <a:rPr sz="2400" spc="67" dirty="0">
                <a:solidFill>
                  <a:srgbClr val="CACACA"/>
                </a:solidFill>
                <a:latin typeface="Cambria"/>
                <a:cs typeface="Cambria"/>
              </a:rPr>
              <a:t> </a:t>
            </a:r>
            <a:r>
              <a:rPr sz="2400" spc="-47" dirty="0">
                <a:solidFill>
                  <a:srgbClr val="CACACA"/>
                </a:solidFill>
                <a:latin typeface="Cambria"/>
                <a:cs typeface="Cambria"/>
              </a:rPr>
              <a:t>performant.</a:t>
            </a:r>
            <a:endParaRPr sz="2400" dirty="0">
              <a:latin typeface="Cambria"/>
              <a:cs typeface="Cambria"/>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C17CC7C-FFA4-46F4-8191-9C5B5F1133F6}"/>
              </a:ext>
            </a:extLst>
          </p:cNvPr>
          <p:cNvSpPr txBox="1"/>
          <p:nvPr/>
        </p:nvSpPr>
        <p:spPr>
          <a:xfrm>
            <a:off x="1484310" y="0"/>
            <a:ext cx="10018713"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ANALYSE RESULTATS</a:t>
            </a:r>
          </a:p>
        </p:txBody>
      </p:sp>
      <p:sp>
        <p:nvSpPr>
          <p:cNvPr id="13" name="Rectangle : coins arrondis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8868F99-0FBE-430A-8738-57E3FAE03E66}"/>
              </a:ext>
            </a:extLst>
          </p:cNvPr>
          <p:cNvSpPr/>
          <p:nvPr/>
        </p:nvSpPr>
        <p:spPr>
          <a:xfrm>
            <a:off x="120648" y="939794"/>
            <a:ext cx="5247219" cy="1219206"/>
          </a:xfrm>
          <a:prstGeom prst="roundRect">
            <a:avLst>
              <a:gd name="adj" fmla="val 8334"/>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200" b="1" u="sng" dirty="0"/>
              <a:t>Métriques pour un modèle de classification :</a:t>
            </a:r>
          </a:p>
          <a:p>
            <a:endParaRPr lang="fr-FR" sz="1200" b="1" u="sng" dirty="0"/>
          </a:p>
          <a:p>
            <a:pPr marL="228600" indent="-228600">
              <a:buFont typeface="+mj-lt"/>
              <a:buAutoNum type="arabicPeriod"/>
            </a:pPr>
            <a:r>
              <a:rPr lang="fr-FR" sz="1200" b="1" dirty="0"/>
              <a:t>Accuracy</a:t>
            </a:r>
            <a:r>
              <a:rPr lang="fr-FR" sz="1200" dirty="0"/>
              <a:t> : La précision du modèle</a:t>
            </a:r>
          </a:p>
          <a:p>
            <a:pPr marL="228600" indent="-228600">
              <a:buFont typeface="+mj-lt"/>
              <a:buAutoNum type="arabicPeriod"/>
            </a:pPr>
            <a:r>
              <a:rPr lang="fr-FR" sz="1200" b="1" dirty="0"/>
              <a:t>Precision</a:t>
            </a:r>
            <a:r>
              <a:rPr lang="fr-FR" sz="1200" dirty="0"/>
              <a:t> : Performance du modèle quand celui-ci déclare une classe 1.</a:t>
            </a:r>
          </a:p>
          <a:p>
            <a:pPr marL="228600" indent="-228600">
              <a:buFont typeface="+mj-lt"/>
              <a:buAutoNum type="arabicPeriod"/>
            </a:pPr>
            <a:r>
              <a:rPr lang="fr-FR" sz="1200" b="1" dirty="0"/>
              <a:t>Recall</a:t>
            </a:r>
            <a:r>
              <a:rPr lang="fr-FR" sz="1200" dirty="0"/>
              <a:t> : Pourcentage de détection des classes 1.</a:t>
            </a:r>
          </a:p>
          <a:p>
            <a:pPr marL="228600" indent="-228600">
              <a:buFont typeface="+mj-lt"/>
              <a:buAutoNum type="arabicPeriod"/>
            </a:pPr>
            <a:r>
              <a:rPr lang="fr-FR" sz="1200" b="1" dirty="0"/>
              <a:t>F1_score</a:t>
            </a:r>
            <a:r>
              <a:rPr lang="fr-FR" sz="1200" dirty="0"/>
              <a:t> : Moyenne </a:t>
            </a:r>
            <a:r>
              <a:rPr lang="fr-FR" sz="1200" i="1" dirty="0"/>
              <a:t>harmonique</a:t>
            </a:r>
            <a:r>
              <a:rPr lang="fr-FR" sz="1200" dirty="0"/>
              <a:t> de la précision et du rappel.</a:t>
            </a:r>
          </a:p>
        </p:txBody>
      </p:sp>
      <p:grpSp>
        <p:nvGrpSpPr>
          <p:cNvPr id="9" name="Groupe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37F39AE-B404-4A49-BBFF-9C5D1518CCDB}"/>
              </a:ext>
            </a:extLst>
          </p:cNvPr>
          <p:cNvGrpSpPr/>
          <p:nvPr/>
        </p:nvGrpSpPr>
        <p:grpSpPr>
          <a:xfrm>
            <a:off x="120648" y="4876794"/>
            <a:ext cx="6940552" cy="1673816"/>
            <a:chOff x="120648" y="4876794"/>
            <a:chExt cx="6940552" cy="1673816"/>
          </a:xfrm>
        </p:grpSpPr>
        <p:sp>
          <p:nvSpPr>
            <p:cNvPr id="14" name="Rectangle : coins arrondis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46ABD06-707E-4A57-B030-451409460B40}"/>
                </a:ext>
              </a:extLst>
            </p:cNvPr>
            <p:cNvSpPr/>
            <p:nvPr/>
          </p:nvSpPr>
          <p:spPr>
            <a:xfrm>
              <a:off x="120648" y="4876794"/>
              <a:ext cx="6940552" cy="1673816"/>
            </a:xfrm>
            <a:prstGeom prst="roundRect">
              <a:avLst>
                <a:gd name="adj" fmla="val 4545"/>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100" b="1" u="sng" dirty="0"/>
                <a:t>Explication des targets / Déséquilibre de la population:</a:t>
              </a:r>
              <a:endParaRPr lang="fr-FR" sz="1100" dirty="0"/>
            </a:p>
            <a:p>
              <a:r>
                <a:rPr lang="fr-FR" sz="1100" dirty="0"/>
                <a:t>Nous avons à faire à un problème de classification binaire où la population est </a:t>
              </a:r>
            </a:p>
            <a:p>
              <a:r>
                <a:rPr lang="fr-FR" sz="1100" dirty="0"/>
                <a:t>fortement déséquilibrée. </a:t>
              </a:r>
            </a:p>
            <a:p>
              <a:endParaRPr lang="fr-FR" sz="1100" dirty="0"/>
            </a:p>
            <a:p>
              <a:r>
                <a:rPr lang="fr-FR" sz="1100" u="sng" dirty="0"/>
                <a:t>Explication des targets :</a:t>
              </a:r>
            </a:p>
            <a:p>
              <a:pPr marL="171450" indent="-171450">
                <a:buFont typeface="Arial" pitchFamily="34" charset="0"/>
                <a:buChar char="•"/>
              </a:pPr>
              <a:r>
                <a:rPr lang="fr-FR" sz="1100" b="1" u="sng" dirty="0"/>
                <a:t>Target = 0 : </a:t>
              </a:r>
              <a:r>
                <a:rPr lang="fr-FR" sz="1100" dirty="0"/>
                <a:t>Client ne représentant pas de risque de faillite</a:t>
              </a:r>
            </a:p>
            <a:p>
              <a:pPr marL="171450" indent="-171450">
                <a:buFont typeface="Arial" pitchFamily="34" charset="0"/>
                <a:buChar char="•"/>
              </a:pPr>
              <a:r>
                <a:rPr lang="fr-FR" sz="1100" b="1" u="sng" dirty="0"/>
                <a:t>Target = 1 : </a:t>
              </a:r>
              <a:r>
                <a:rPr lang="fr-FR" sz="1100" dirty="0"/>
                <a:t>Client représentant un risque de faillite pour l’entreprise</a:t>
              </a:r>
            </a:p>
            <a:p>
              <a:pPr marL="171450" indent="-171450">
                <a:buFont typeface="Arial" pitchFamily="34" charset="0"/>
                <a:buChar char="•"/>
              </a:pPr>
              <a:endParaRPr lang="fr-FR" sz="1100" dirty="0"/>
            </a:p>
            <a:p>
              <a:r>
                <a:rPr lang="fr-FR" sz="1100" dirty="0"/>
                <a:t>Il y a 92% de clients ne représentant pas de risque de faillite dans notre population.</a:t>
              </a:r>
            </a:p>
          </p:txBody>
        </p:sp>
        <p:pic>
          <p:nvPicPr>
            <p:cNvPr id="15" name="Image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FD24DC8-6EF5-48EC-81BE-36F364167E09}"/>
                </a:ext>
              </a:extLst>
            </p:cNvPr>
            <p:cNvPicPr/>
            <p:nvPr/>
          </p:nvPicPr>
          <p:blipFill>
            <a:blip r:embed="rId2" cstate="print"/>
            <a:stretch>
              <a:fillRect/>
            </a:stretch>
          </p:blipFill>
          <p:spPr>
            <a:xfrm>
              <a:off x="5367867" y="4940294"/>
              <a:ext cx="1583266" cy="1532464"/>
            </a:xfrm>
            <a:prstGeom prst="rect">
              <a:avLst/>
            </a:prstGeom>
          </p:spPr>
        </p:pic>
      </p:grpSp>
      <p:grpSp>
        <p:nvGrpSpPr>
          <p:cNvPr id="7" name="Groupe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C63B8C6-F6B5-4660-84EE-047EFED9A356}"/>
              </a:ext>
            </a:extLst>
          </p:cNvPr>
          <p:cNvGrpSpPr/>
          <p:nvPr/>
        </p:nvGrpSpPr>
        <p:grpSpPr>
          <a:xfrm>
            <a:off x="120648" y="2248831"/>
            <a:ext cx="5247219" cy="2517901"/>
            <a:chOff x="120648" y="2248831"/>
            <a:chExt cx="5247219" cy="2517901"/>
          </a:xfrm>
        </p:grpSpPr>
        <p:sp>
          <p:nvSpPr>
            <p:cNvPr id="16" name="Rectangle : coins arrondis 1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A122047-FB37-4D2F-B869-C8D01F800910}"/>
                </a:ext>
              </a:extLst>
            </p:cNvPr>
            <p:cNvSpPr/>
            <p:nvPr/>
          </p:nvSpPr>
          <p:spPr>
            <a:xfrm>
              <a:off x="120648" y="2248831"/>
              <a:ext cx="5247219" cy="2517901"/>
            </a:xfrm>
            <a:prstGeom prst="roundRect">
              <a:avLst>
                <a:gd name="adj" fmla="val 396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200" b="1" u="sng" dirty="0"/>
                <a:t>La matrice de confusion :</a:t>
              </a:r>
            </a:p>
            <a:p>
              <a:endParaRPr lang="fr-FR" sz="1200" b="1" u="sng" dirty="0"/>
            </a:p>
            <a:p>
              <a:r>
                <a:rPr lang="fr-FR" sz="1200" dirty="0"/>
                <a:t>La matrice de confusion consiste à compter </a:t>
              </a:r>
            </a:p>
            <a:p>
              <a:r>
                <a:rPr lang="fr-FR" sz="1200" dirty="0"/>
                <a:t>le nombre de fois où des observations de la </a:t>
              </a:r>
            </a:p>
            <a:p>
              <a:r>
                <a:rPr lang="fr-FR" sz="1200" dirty="0"/>
                <a:t>classe 0 ont été rangées dans la classe 1. Par </a:t>
              </a:r>
            </a:p>
            <a:p>
              <a:r>
                <a:rPr lang="fr-FR" sz="1200" dirty="0"/>
                <a:t>exemple, si nous voulons connaître le</a:t>
              </a:r>
            </a:p>
            <a:p>
              <a:r>
                <a:rPr lang="fr-FR" sz="1200" dirty="0"/>
                <a:t> nombre de fois où le classifieur à bien </a:t>
              </a:r>
            </a:p>
            <a:p>
              <a:r>
                <a:rPr lang="fr-FR" sz="1200" dirty="0"/>
                <a:t>réussi à classer une classe 1, on examinera </a:t>
              </a:r>
            </a:p>
            <a:p>
              <a:r>
                <a:rPr lang="fr-FR" sz="1200" dirty="0"/>
                <a:t>la cellule à l’intersection de la ligne 1 et de la </a:t>
              </a:r>
            </a:p>
            <a:p>
              <a:r>
                <a:rPr lang="fr-FR" sz="1200" dirty="0"/>
                <a:t>colonne 1.</a:t>
              </a:r>
              <a:endParaRPr lang="fr-FR" sz="1200" b="1" u="sng" dirty="0"/>
            </a:p>
            <a:p>
              <a:endParaRPr lang="fr-FR" sz="1200" b="1" u="sng" dirty="0"/>
            </a:p>
            <a:p>
              <a:endParaRPr lang="fr-FR" sz="1200" b="1" u="sng" dirty="0"/>
            </a:p>
            <a:p>
              <a:endParaRPr lang="fr-FR" sz="1200" dirty="0"/>
            </a:p>
          </p:txBody>
        </p:sp>
        <p:pic>
          <p:nvPicPr>
            <p:cNvPr id="17" name="Image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37740D0-07E2-47DD-9CB6-6688951D657D}"/>
                </a:ext>
              </a:extLst>
            </p:cNvPr>
            <p:cNvPicPr/>
            <p:nvPr/>
          </p:nvPicPr>
          <p:blipFill>
            <a:blip r:embed="rId3" cstate="print"/>
            <a:stretch>
              <a:fillRect/>
            </a:stretch>
          </p:blipFill>
          <p:spPr>
            <a:xfrm>
              <a:off x="3082396" y="2549460"/>
              <a:ext cx="1938337" cy="1916642"/>
            </a:xfrm>
            <a:prstGeom prst="rect">
              <a:avLst/>
            </a:prstGeom>
          </p:spPr>
        </p:pic>
        <p:sp>
          <p:nvSpPr>
            <p:cNvPr id="18" name="Zone de texte 3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EA3F2C8-96C7-4171-BFBE-29C53E32E6F8}"/>
                </a:ext>
              </a:extLst>
            </p:cNvPr>
            <p:cNvSpPr txBox="1"/>
            <p:nvPr/>
          </p:nvSpPr>
          <p:spPr>
            <a:xfrm>
              <a:off x="3146107" y="2535734"/>
              <a:ext cx="342265" cy="24765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ct val="0"/>
                </a:spcAft>
              </a:pPr>
              <a:r>
                <a:rPr lang="fr-FR" sz="1000" b="1" dirty="0">
                  <a:effectLst/>
                  <a:ea typeface="Times New Roman" panose="02020603050405020304" pitchFamily="18" charset="0"/>
                  <a:cs typeface="Times New Roman" panose="02020603050405020304" pitchFamily="18" charset="0"/>
                </a:rPr>
                <a:t>TN</a:t>
              </a:r>
              <a:endParaRPr lang="fr-FR" sz="1000" dirty="0">
                <a:effectLst/>
                <a:ea typeface="Times New Roman" panose="02020603050405020304" pitchFamily="18" charset="0"/>
                <a:cs typeface="Times New Roman" panose="02020603050405020304" pitchFamily="18" charset="0"/>
              </a:endParaRPr>
            </a:p>
          </p:txBody>
        </p:sp>
        <p:sp>
          <p:nvSpPr>
            <p:cNvPr id="19" name="Zone de texte 3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F5FE1A5-9B25-4422-8BF2-6DEB8516D649}"/>
                </a:ext>
              </a:extLst>
            </p:cNvPr>
            <p:cNvSpPr txBox="1"/>
            <p:nvPr/>
          </p:nvSpPr>
          <p:spPr>
            <a:xfrm>
              <a:off x="4984526" y="2533713"/>
              <a:ext cx="321945" cy="24765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ct val="0"/>
                </a:spcAft>
              </a:pPr>
              <a:r>
                <a:rPr lang="fr-FR" sz="1000" b="1" dirty="0">
                  <a:effectLst/>
                  <a:ea typeface="Times New Roman" panose="02020603050405020304" pitchFamily="18" charset="0"/>
                  <a:cs typeface="Times New Roman" panose="02020603050405020304" pitchFamily="18" charset="0"/>
                </a:rPr>
                <a:t>FP</a:t>
              </a:r>
              <a:endParaRPr lang="fr-FR" sz="1000" dirty="0">
                <a:effectLst/>
                <a:ea typeface="Times New Roman" panose="02020603050405020304" pitchFamily="18" charset="0"/>
                <a:cs typeface="Times New Roman" panose="02020603050405020304" pitchFamily="18" charset="0"/>
              </a:endParaRPr>
            </a:p>
          </p:txBody>
        </p:sp>
        <p:sp>
          <p:nvSpPr>
            <p:cNvPr id="20" name="Zone de texte 3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6EFF65-272C-4CCC-BDD6-F457B5D86630}"/>
                </a:ext>
              </a:extLst>
            </p:cNvPr>
            <p:cNvSpPr txBox="1"/>
            <p:nvPr/>
          </p:nvSpPr>
          <p:spPr>
            <a:xfrm>
              <a:off x="3146107" y="4266044"/>
              <a:ext cx="337820" cy="24765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ct val="0"/>
                </a:spcAft>
              </a:pPr>
              <a:r>
                <a:rPr lang="fr-FR" sz="1000" b="1" dirty="0">
                  <a:effectLst/>
                  <a:ea typeface="Times New Roman" panose="02020603050405020304" pitchFamily="18" charset="0"/>
                  <a:cs typeface="Times New Roman" panose="02020603050405020304" pitchFamily="18" charset="0"/>
                </a:rPr>
                <a:t>FN</a:t>
              </a:r>
              <a:endParaRPr lang="fr-FR" sz="1000" dirty="0">
                <a:effectLst/>
                <a:ea typeface="Times New Roman" panose="02020603050405020304" pitchFamily="18" charset="0"/>
                <a:cs typeface="Times New Roman" panose="02020603050405020304" pitchFamily="18" charset="0"/>
              </a:endParaRPr>
            </a:p>
          </p:txBody>
        </p:sp>
        <p:sp>
          <p:nvSpPr>
            <p:cNvPr id="21" name="Zone de texte 3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2146F8F-96EE-4550-99B8-7A0C885FB3DA}"/>
                </a:ext>
              </a:extLst>
            </p:cNvPr>
            <p:cNvSpPr txBox="1"/>
            <p:nvPr/>
          </p:nvSpPr>
          <p:spPr>
            <a:xfrm>
              <a:off x="4980081" y="4266044"/>
              <a:ext cx="326390" cy="24765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lnSpc>
                  <a:spcPct val="115000"/>
                </a:lnSpc>
                <a:spcBef>
                  <a:spcPts val="500"/>
                </a:spcBef>
                <a:spcAft>
                  <a:spcPct val="0"/>
                </a:spcAft>
              </a:pPr>
              <a:r>
                <a:rPr lang="fr-FR" sz="1000" b="1" dirty="0">
                  <a:effectLst/>
                  <a:ea typeface="Times New Roman" panose="02020603050405020304" pitchFamily="18" charset="0"/>
                  <a:cs typeface="Times New Roman" panose="02020603050405020304" pitchFamily="18" charset="0"/>
                </a:rPr>
                <a:t>TP</a:t>
              </a:r>
              <a:endParaRPr lang="fr-FR" sz="1000" dirty="0">
                <a:effectLst/>
                <a:ea typeface="Times New Roman" panose="02020603050405020304" pitchFamily="18" charset="0"/>
                <a:cs typeface="Times New Roman" panose="02020603050405020304" pitchFamily="18" charset="0"/>
              </a:endParaRPr>
            </a:p>
          </p:txBody>
        </p:sp>
      </p:grpSp>
      <p:grpSp>
        <p:nvGrpSpPr>
          <p:cNvPr id="8" name="Groupe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2B36E90-9D3F-497F-8EB0-19F652C69AAD}"/>
              </a:ext>
            </a:extLst>
          </p:cNvPr>
          <p:cNvGrpSpPr/>
          <p:nvPr/>
        </p:nvGrpSpPr>
        <p:grpSpPr>
          <a:xfrm>
            <a:off x="5535951" y="939794"/>
            <a:ext cx="6535401" cy="3826938"/>
            <a:chOff x="5535951" y="939794"/>
            <a:chExt cx="6535401" cy="3826938"/>
          </a:xfrm>
        </p:grpSpPr>
        <p:sp>
          <p:nvSpPr>
            <p:cNvPr id="30" name="Rectangle : coins arrondis 2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3058892-2F41-4ABF-8720-DC6C59C3315B}"/>
                </a:ext>
              </a:extLst>
            </p:cNvPr>
            <p:cNvSpPr/>
            <p:nvPr/>
          </p:nvSpPr>
          <p:spPr>
            <a:xfrm>
              <a:off x="5535951" y="939794"/>
              <a:ext cx="6535401" cy="3826938"/>
            </a:xfrm>
            <a:prstGeom prst="roundRect">
              <a:avLst>
                <a:gd name="adj" fmla="val 2980"/>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200" b="1" u="sng" dirty="0"/>
                <a:t>La courbe ROC et le score AUC :</a:t>
              </a:r>
            </a:p>
            <a:p>
              <a:endParaRPr lang="fr-FR" sz="1200" b="1" u="sng" dirty="0"/>
            </a:p>
            <a:p>
              <a:r>
                <a:rPr lang="fr-FR" sz="1200" dirty="0"/>
                <a:t>La courbe ROC (Receiver Operating Characteristic) est un outil communément utilisé avec les classifieurs binaires. Elle croise le taux de TP avec le taux de FP. </a:t>
              </a:r>
            </a:p>
            <a:p>
              <a:endParaRPr lang="fr-FR" sz="1200" dirty="0"/>
            </a:p>
            <a:p>
              <a:r>
                <a:rPr lang="fr-FR" sz="1200" dirty="0"/>
                <a:t>Un bon classifieur aura sa courbe qui s’approche le plus possible du coin supérieur gauche du graphique.</a:t>
              </a:r>
            </a:p>
            <a:p>
              <a:endParaRPr lang="fr-FR" sz="1200" dirty="0"/>
            </a:p>
            <a:p>
              <a:r>
                <a:rPr lang="fr-FR" sz="1200" dirty="0"/>
                <a:t>Une autre façon de comparer des classifieurs consiste à mesurer l’aire sous la courbe (Area Under the Curve ou AUC). Un classifieur parfait aurait un score AUC égal à 1, tandis qu’un classifieur purement aléatoire aurait un score AUC de 0.5.</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b="1" u="sng" dirty="0"/>
            </a:p>
            <a:p>
              <a:endParaRPr lang="fr-FR" sz="1200" dirty="0"/>
            </a:p>
          </p:txBody>
        </p:sp>
        <p:pic>
          <p:nvPicPr>
            <p:cNvPr id="31" name="Image 3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13E225-1808-44C8-81EF-44B74CE331C9}"/>
                </a:ext>
              </a:extLst>
            </p:cNvPr>
            <p:cNvPicPr/>
            <p:nvPr/>
          </p:nvPicPr>
          <p:blipFill>
            <a:blip r:embed="rId4" cstate="print"/>
            <a:stretch>
              <a:fillRect/>
            </a:stretch>
          </p:blipFill>
          <p:spPr>
            <a:xfrm>
              <a:off x="8657592" y="2960030"/>
              <a:ext cx="3312160" cy="1688169"/>
            </a:xfrm>
            <a:prstGeom prst="rect">
              <a:avLst/>
            </a:prstGeom>
          </p:spPr>
        </p:pic>
      </p:grpSp>
      <p:grpSp>
        <p:nvGrpSpPr>
          <p:cNvPr id="10" name="Groupe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1CF59A4-2926-43F7-9DEC-9721891E6DF2}"/>
              </a:ext>
            </a:extLst>
          </p:cNvPr>
          <p:cNvGrpSpPr/>
          <p:nvPr/>
        </p:nvGrpSpPr>
        <p:grpSpPr>
          <a:xfrm>
            <a:off x="7230533" y="4876794"/>
            <a:ext cx="4840820" cy="1673816"/>
            <a:chOff x="7230533" y="4876794"/>
            <a:chExt cx="4840820" cy="1673816"/>
          </a:xfrm>
        </p:grpSpPr>
        <p:sp>
          <p:nvSpPr>
            <p:cNvPr id="32" name="Rectangle : coins arrondis 3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B900FCD-2284-461C-8588-6FE0483DC655}"/>
                </a:ext>
              </a:extLst>
            </p:cNvPr>
            <p:cNvSpPr/>
            <p:nvPr/>
          </p:nvSpPr>
          <p:spPr>
            <a:xfrm>
              <a:off x="7230533" y="4876794"/>
              <a:ext cx="4840820" cy="1673816"/>
            </a:xfrm>
            <a:prstGeom prst="roundRect">
              <a:avLst>
                <a:gd name="adj" fmla="val 4545"/>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100" b="1" u="sng" dirty="0"/>
                <a:t>Analyse de notre Baseline sur une population déséquilibrée :</a:t>
              </a:r>
            </a:p>
            <a:p>
              <a:endParaRPr lang="fr-FR" sz="1100" b="1" u="sng" dirty="0"/>
            </a:p>
            <a:p>
              <a:r>
                <a:rPr lang="fr-FR" sz="1100" dirty="0"/>
                <a:t>On constate que le modèle ne prédit que des 0. </a:t>
              </a:r>
            </a:p>
            <a:p>
              <a:r>
                <a:rPr lang="fr-FR" sz="1100" dirty="0"/>
                <a:t>Son accuracy est très bonne mais nous </a:t>
              </a:r>
            </a:p>
            <a:p>
              <a:r>
                <a:rPr lang="fr-FR" sz="1100" dirty="0"/>
                <a:t>cherchons à prédire si une Target sera égale à 1.</a:t>
              </a:r>
            </a:p>
            <a:p>
              <a:endParaRPr lang="fr-FR" sz="1100" dirty="0"/>
            </a:p>
            <a:p>
              <a:r>
                <a:rPr lang="fr-FR" sz="1100" dirty="0"/>
                <a:t>Nous focaliserons donc notre performance de modèle sur la précision et le rappel.</a:t>
              </a:r>
            </a:p>
            <a:p>
              <a:endParaRPr lang="fr-FR" sz="1100" b="1" u="sng" dirty="0"/>
            </a:p>
          </p:txBody>
        </p:sp>
        <p:pic>
          <p:nvPicPr>
            <p:cNvPr id="4" name="Imag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023FBF9-C6AF-4B5C-98DF-0EE3536D15C3}"/>
                </a:ext>
              </a:extLst>
            </p:cNvPr>
            <p:cNvPicPr>
              <a:picLocks noChangeAspect="1"/>
            </p:cNvPicPr>
            <p:nvPr/>
          </p:nvPicPr>
          <p:blipFill>
            <a:blip r:embed="rId5" cstate="print"/>
            <a:stretch>
              <a:fillRect/>
            </a:stretch>
          </p:blipFill>
          <p:spPr>
            <a:xfrm>
              <a:off x="10075333" y="5180442"/>
              <a:ext cx="1946491" cy="607041"/>
            </a:xfrm>
            <a:prstGeom prst="rect">
              <a:avLst/>
            </a:prstGeom>
          </p:spPr>
        </p:pic>
      </p:grpSp>
      <p:grpSp>
        <p:nvGrpSpPr>
          <p:cNvPr id="34" name="Groupe 3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FC02361-2E79-4CAA-92B3-0D74629001D2}"/>
              </a:ext>
            </a:extLst>
          </p:cNvPr>
          <p:cNvGrpSpPr/>
          <p:nvPr/>
        </p:nvGrpSpPr>
        <p:grpSpPr>
          <a:xfrm>
            <a:off x="154516" y="1549400"/>
            <a:ext cx="7076017" cy="4164302"/>
            <a:chOff x="154516" y="1549400"/>
            <a:chExt cx="7076017" cy="4164302"/>
          </a:xfrm>
        </p:grpSpPr>
        <p:sp>
          <p:nvSpPr>
            <p:cNvPr id="11" name="Rectangle : coins arrondis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E5728C3-513B-47BB-A1C8-78C36B6B8570}"/>
                </a:ext>
              </a:extLst>
            </p:cNvPr>
            <p:cNvSpPr/>
            <p:nvPr/>
          </p:nvSpPr>
          <p:spPr>
            <a:xfrm>
              <a:off x="154516" y="1549400"/>
              <a:ext cx="4900085" cy="356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endParaRPr lang="fr-FR" dirty="0"/>
            </a:p>
          </p:txBody>
        </p:sp>
        <p:cxnSp>
          <p:nvCxnSpPr>
            <p:cNvPr id="33" name="Connecteur droit avec flèche 3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EB056D6-5446-4741-9BE9-77944E83BD85}"/>
                </a:ext>
              </a:extLst>
            </p:cNvPr>
            <p:cNvCxnSpPr>
              <a:stCxn id="32" idx="1"/>
            </p:cNvCxnSpPr>
            <p:nvPr/>
          </p:nvCxnSpPr>
          <p:spPr>
            <a:xfrm flipH="1" flipV="1">
              <a:off x="5054601" y="1905867"/>
              <a:ext cx="2175932" cy="3807835"/>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813295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ED85FDE-9BD5-4516-9509-07C82F325FDD}"/>
              </a:ext>
            </a:extLst>
          </p:cNvPr>
          <p:cNvSpPr txBox="1"/>
          <p:nvPr/>
        </p:nvSpPr>
        <p:spPr>
          <a:xfrm>
            <a:off x="1484310" y="0"/>
            <a:ext cx="10018713"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ANALYSE RESULTATS</a:t>
            </a:r>
          </a:p>
        </p:txBody>
      </p:sp>
      <p:pic>
        <p:nvPicPr>
          <p:cNvPr id="5" name="Imag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77484E8-378F-485B-9347-27D091F0FD3C}"/>
              </a:ext>
            </a:extLst>
          </p:cNvPr>
          <p:cNvPicPr/>
          <p:nvPr/>
        </p:nvPicPr>
        <p:blipFill>
          <a:blip r:embed="rId2" cstate="print"/>
          <a:stretch>
            <a:fillRect/>
          </a:stretch>
        </p:blipFill>
        <p:spPr>
          <a:xfrm>
            <a:off x="422953" y="1293857"/>
            <a:ext cx="3048000" cy="1190625"/>
          </a:xfrm>
          <a:prstGeom prst="rect">
            <a:avLst/>
          </a:prstGeom>
        </p:spPr>
      </p:pic>
      <p:grpSp>
        <p:nvGrpSpPr>
          <p:cNvPr id="11" name="Groupe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C80D8E3-E311-442E-8900-ADDEE6D27BFF}"/>
              </a:ext>
            </a:extLst>
          </p:cNvPr>
          <p:cNvGrpSpPr/>
          <p:nvPr/>
        </p:nvGrpSpPr>
        <p:grpSpPr>
          <a:xfrm>
            <a:off x="651553" y="3871866"/>
            <a:ext cx="2590800" cy="2486025"/>
            <a:chOff x="4800600" y="2185987"/>
            <a:chExt cx="2590800" cy="2486025"/>
          </a:xfrm>
        </p:grpSpPr>
        <p:pic>
          <p:nvPicPr>
            <p:cNvPr id="6" name="Image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327CD7B-DEE3-43FD-ADA6-ED0A05444B93}"/>
                </a:ext>
              </a:extLst>
            </p:cNvPr>
            <p:cNvPicPr/>
            <p:nvPr/>
          </p:nvPicPr>
          <p:blipFill>
            <a:blip r:embed="rId3" cstate="print"/>
            <a:stretch>
              <a:fillRect/>
            </a:stretch>
          </p:blipFill>
          <p:spPr>
            <a:xfrm>
              <a:off x="4800600" y="2185987"/>
              <a:ext cx="2590800" cy="2486025"/>
            </a:xfrm>
            <a:prstGeom prst="rect">
              <a:avLst/>
            </a:prstGeom>
          </p:spPr>
        </p:pic>
        <p:sp>
          <p:nvSpPr>
            <p:cNvPr id="7" name="Zone de texte 5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5228E4-7584-4C35-84FA-D079A5660ED0}"/>
                </a:ext>
              </a:extLst>
            </p:cNvPr>
            <p:cNvSpPr txBox="1"/>
            <p:nvPr/>
          </p:nvSpPr>
          <p:spPr>
            <a:xfrm>
              <a:off x="5385266" y="2503591"/>
              <a:ext cx="511175" cy="247650"/>
            </a:xfrm>
            <a:prstGeom prst="rect">
              <a:avLst/>
            </a:prstGeom>
            <a:solidFill>
              <a:schemeClr val="bg1">
                <a:lumMod val="85000"/>
              </a:schemeClr>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15000"/>
                </a:lnSpc>
                <a:spcBef>
                  <a:spcPts val="500"/>
                </a:spcBef>
                <a:spcAft>
                  <a:spcPct val="0"/>
                </a:spcAft>
              </a:pPr>
              <a:r>
                <a:rPr lang="fr-FR" sz="1000" b="1" dirty="0">
                  <a:effectLst/>
                  <a:latin typeface="Calibri" panose="020F0502020204030204" pitchFamily="34" charset="0"/>
                  <a:ea typeface="Times New Roman" panose="02020603050405020304" pitchFamily="18" charset="0"/>
                  <a:cs typeface="Times New Roman" panose="02020603050405020304" pitchFamily="18" charset="0"/>
                </a:rPr>
                <a:t>40032</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Zone de texte 5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319B248-F467-4B12-9527-8E00059AAAC6}"/>
                </a:ext>
              </a:extLst>
            </p:cNvPr>
            <p:cNvSpPr txBox="1"/>
            <p:nvPr/>
          </p:nvSpPr>
          <p:spPr>
            <a:xfrm>
              <a:off x="6794966" y="2503591"/>
              <a:ext cx="511175" cy="247650"/>
            </a:xfrm>
            <a:prstGeom prst="rect">
              <a:avLst/>
            </a:prstGeom>
            <a:solidFill>
              <a:schemeClr val="bg1">
                <a:lumMod val="85000"/>
              </a:schemeClr>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15000"/>
                </a:lnSpc>
                <a:spcBef>
                  <a:spcPts val="500"/>
                </a:spcBef>
                <a:spcAft>
                  <a:spcPct val="0"/>
                </a:spcAft>
              </a:pPr>
              <a:r>
                <a:rPr lang="fr-FR" sz="1000" b="1" dirty="0">
                  <a:effectLst/>
                  <a:latin typeface="Calibri" panose="020F0502020204030204" pitchFamily="34" charset="0"/>
                  <a:ea typeface="Times New Roman" panose="02020603050405020304" pitchFamily="18" charset="0"/>
                  <a:cs typeface="Times New Roman" panose="02020603050405020304" pitchFamily="18" charset="0"/>
                </a:rPr>
                <a:t>16616</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Zone de texte 5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DF1B2EF-3371-4826-81B6-C316DDCE3D7A}"/>
                </a:ext>
              </a:extLst>
            </p:cNvPr>
            <p:cNvSpPr txBox="1"/>
            <p:nvPr/>
          </p:nvSpPr>
          <p:spPr>
            <a:xfrm>
              <a:off x="5418286" y="4207296"/>
              <a:ext cx="382905" cy="247650"/>
            </a:xfrm>
            <a:prstGeom prst="rect">
              <a:avLst/>
            </a:prstGeom>
            <a:solidFill>
              <a:schemeClr val="bg1">
                <a:lumMod val="95000"/>
              </a:schemeClr>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15000"/>
                </a:lnSpc>
                <a:spcBef>
                  <a:spcPts val="500"/>
                </a:spcBef>
                <a:spcAft>
                  <a:spcPct val="0"/>
                </a:spcAft>
              </a:pPr>
              <a:r>
                <a:rPr lang="fr-FR" sz="1000" b="1" dirty="0">
                  <a:effectLst/>
                  <a:latin typeface="Calibri" panose="020F0502020204030204" pitchFamily="34" charset="0"/>
                  <a:ea typeface="Times New Roman" panose="02020603050405020304" pitchFamily="18" charset="0"/>
                  <a:cs typeface="Times New Roman" panose="02020603050405020304" pitchFamily="18" charset="0"/>
                </a:rPr>
                <a:t>877</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Zone de texte 5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D73518-9E70-4B8B-AF75-4842BFCB3C99}"/>
                </a:ext>
              </a:extLst>
            </p:cNvPr>
            <p:cNvSpPr txBox="1"/>
            <p:nvPr/>
          </p:nvSpPr>
          <p:spPr>
            <a:xfrm>
              <a:off x="6863546" y="4218726"/>
              <a:ext cx="447040" cy="247650"/>
            </a:xfrm>
            <a:prstGeom prst="rect">
              <a:avLst/>
            </a:prstGeom>
            <a:solidFill>
              <a:schemeClr val="bg1">
                <a:lumMod val="95000"/>
              </a:schemeClr>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15000"/>
                </a:lnSpc>
                <a:spcBef>
                  <a:spcPts val="500"/>
                </a:spcBef>
                <a:spcAft>
                  <a:spcPct val="0"/>
                </a:spcAft>
              </a:pPr>
              <a:r>
                <a:rPr lang="fr-FR" sz="1000" b="1" dirty="0">
                  <a:effectLst/>
                  <a:latin typeface="Calibri" panose="020F0502020204030204" pitchFamily="34" charset="0"/>
                  <a:ea typeface="Times New Roman" panose="02020603050405020304" pitchFamily="18" charset="0"/>
                  <a:cs typeface="Times New Roman" panose="02020603050405020304" pitchFamily="18" charset="0"/>
                </a:rPr>
                <a:t>3978</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2" name="Image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A8729D7-BA40-436B-BD2A-6575AF4D0AFF}"/>
              </a:ext>
            </a:extLst>
          </p:cNvPr>
          <p:cNvPicPr/>
          <p:nvPr/>
        </p:nvPicPr>
        <p:blipFill>
          <a:blip r:embed="rId4" cstate="print"/>
          <a:stretch>
            <a:fillRect/>
          </a:stretch>
        </p:blipFill>
        <p:spPr>
          <a:xfrm>
            <a:off x="7509667" y="498509"/>
            <a:ext cx="3935667" cy="2240404"/>
          </a:xfrm>
          <a:prstGeom prst="rect">
            <a:avLst/>
          </a:prstGeom>
        </p:spPr>
      </p:pic>
      <p:pic>
        <p:nvPicPr>
          <p:cNvPr id="13" name="Image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41D0430-E899-4561-B699-888E5E7AC64A}"/>
              </a:ext>
            </a:extLst>
          </p:cNvPr>
          <p:cNvPicPr/>
          <p:nvPr/>
        </p:nvPicPr>
        <p:blipFill>
          <a:blip r:embed="rId5" cstate="print"/>
          <a:stretch>
            <a:fillRect/>
          </a:stretch>
        </p:blipFill>
        <p:spPr>
          <a:xfrm>
            <a:off x="6934738" y="3932977"/>
            <a:ext cx="5085526" cy="2219278"/>
          </a:xfrm>
          <a:prstGeom prst="rect">
            <a:avLst/>
          </a:prstGeom>
        </p:spPr>
      </p:pic>
      <p:sp>
        <p:nvSpPr>
          <p:cNvPr id="15" name="Rectangle : coins arrondis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5E54A15-7CFE-4CCF-BCD0-D955E480BE60}"/>
              </a:ext>
            </a:extLst>
          </p:cNvPr>
          <p:cNvSpPr/>
          <p:nvPr/>
        </p:nvSpPr>
        <p:spPr>
          <a:xfrm>
            <a:off x="1087396" y="904388"/>
            <a:ext cx="1719114" cy="3894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Analyse des métriques</a:t>
            </a:r>
          </a:p>
        </p:txBody>
      </p:sp>
      <p:sp>
        <p:nvSpPr>
          <p:cNvPr id="16" name="Rectangle : coins arrondis 1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25133B6-1082-4E30-9A61-AAFB73535DDA}"/>
              </a:ext>
            </a:extLst>
          </p:cNvPr>
          <p:cNvSpPr/>
          <p:nvPr/>
        </p:nvSpPr>
        <p:spPr>
          <a:xfrm>
            <a:off x="422953" y="2568160"/>
            <a:ext cx="3048000" cy="54488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100" i="1" dirty="0"/>
              <a:t>On constate que le modèle arrive à détecter 84% des classes 1, mais qu’il n’a raison que dans 19% des cas quand il en détecte 1.</a:t>
            </a:r>
          </a:p>
        </p:txBody>
      </p:sp>
      <p:sp>
        <p:nvSpPr>
          <p:cNvPr id="17" name="Rectangle : coins arrondis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0D10505-1D22-424D-9B3C-7AC0BA36A7FC}"/>
              </a:ext>
            </a:extLst>
          </p:cNvPr>
          <p:cNvSpPr/>
          <p:nvPr/>
        </p:nvSpPr>
        <p:spPr>
          <a:xfrm>
            <a:off x="1087396" y="3482397"/>
            <a:ext cx="1719114" cy="3894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Analyse de la matrice de confusion</a:t>
            </a:r>
          </a:p>
        </p:txBody>
      </p:sp>
      <p:sp>
        <p:nvSpPr>
          <p:cNvPr id="18" name="Rectangle : coins arrondis 1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BCC2DFD-E53B-4E2C-AE18-96A44DE569AD}"/>
              </a:ext>
            </a:extLst>
          </p:cNvPr>
          <p:cNvSpPr/>
          <p:nvPr/>
        </p:nvSpPr>
        <p:spPr>
          <a:xfrm>
            <a:off x="3242352" y="3871866"/>
            <a:ext cx="1898293" cy="2486025"/>
          </a:xfrm>
          <a:prstGeom prst="roundRect">
            <a:avLst>
              <a:gd name="adj" fmla="val 4402"/>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100" i="1" dirty="0"/>
              <a:t>Il y 61503 individus dans le jeu de test dont 56648 classés 0 et 4855 classés 1.</a:t>
            </a:r>
          </a:p>
          <a:p>
            <a:pPr algn="ctr"/>
            <a:endParaRPr lang="fr-FR" sz="1100" i="1" dirty="0"/>
          </a:p>
          <a:p>
            <a:pPr algn="ctr"/>
            <a:r>
              <a:rPr lang="fr-FR" sz="1100" i="1" dirty="0"/>
              <a:t>82% d’individus de classe 1 trouvés.</a:t>
            </a:r>
          </a:p>
          <a:p>
            <a:pPr algn="ctr"/>
            <a:endParaRPr lang="fr-FR" sz="1100" i="1" dirty="0"/>
          </a:p>
          <a:p>
            <a:pPr algn="ctr"/>
            <a:r>
              <a:rPr lang="fr-FR" sz="1100" i="1" dirty="0"/>
              <a:t>30% d’individus de classe 0 sont détectés en classe 1.</a:t>
            </a:r>
          </a:p>
          <a:p>
            <a:pPr algn="ctr"/>
            <a:endParaRPr lang="fr-FR" sz="1100" i="1" dirty="0"/>
          </a:p>
          <a:p>
            <a:pPr algn="ctr"/>
            <a:r>
              <a:rPr lang="fr-FR" sz="1100" i="1" dirty="0"/>
              <a:t>Le modèle alerte </a:t>
            </a:r>
            <a:r>
              <a:rPr lang="fr-FR" sz="1100" b="1" i="1" u="sng" dirty="0"/>
              <a:t>trop</a:t>
            </a:r>
            <a:r>
              <a:rPr lang="fr-FR" sz="1100" i="1" dirty="0"/>
              <a:t> souvent sur le risque de faillite d’un client.</a:t>
            </a:r>
          </a:p>
        </p:txBody>
      </p:sp>
      <p:sp>
        <p:nvSpPr>
          <p:cNvPr id="19" name="Rectangle : coins arrondis 1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02C034D-A5B1-457D-8CBB-569ADF2B78EA}"/>
              </a:ext>
            </a:extLst>
          </p:cNvPr>
          <p:cNvSpPr/>
          <p:nvPr/>
        </p:nvSpPr>
        <p:spPr>
          <a:xfrm>
            <a:off x="6431279" y="2766432"/>
            <a:ext cx="5760720" cy="946148"/>
          </a:xfrm>
          <a:prstGeom prst="roundRect">
            <a:avLst>
              <a:gd name="adj" fmla="val 7970"/>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100" i="1" dirty="0"/>
              <a:t>On remarque bien que la courbe ROC du modèle XGBoost optimisé reste quand même assez loin du coin supérieur gauche du graphique. Cela donne une représentation visuelle de la performance globale du modèle.</a:t>
            </a:r>
          </a:p>
          <a:p>
            <a:pPr algn="ctr"/>
            <a:r>
              <a:rPr lang="fr-FR" sz="1100" i="1" dirty="0"/>
              <a:t>On constate aussi que l’optimisation nous a permis d’améliorer le modèle.</a:t>
            </a:r>
          </a:p>
        </p:txBody>
      </p:sp>
      <p:sp>
        <p:nvSpPr>
          <p:cNvPr id="20" name="Rectangle : coins arrondis 1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A108AE5-FB27-4998-9F7B-D4CE01B1C16D}"/>
              </a:ext>
            </a:extLst>
          </p:cNvPr>
          <p:cNvSpPr/>
          <p:nvPr/>
        </p:nvSpPr>
        <p:spPr>
          <a:xfrm>
            <a:off x="6431278" y="6152255"/>
            <a:ext cx="5760721" cy="450961"/>
          </a:xfrm>
          <a:prstGeom prst="roundRect">
            <a:avLst>
              <a:gd name="adj" fmla="val 7970"/>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100" i="1" dirty="0"/>
              <a:t>On constate que ce sont les ressources extérieures qui ont le plus d’importance pour les prédictions, bien que leur pourcentage n’est pas élevé : ≈2%</a:t>
            </a:r>
          </a:p>
        </p:txBody>
      </p:sp>
      <p:sp>
        <p:nvSpPr>
          <p:cNvPr id="21" name="Rectangle : coins arrondis 2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2E77425-247E-48DC-90DD-CA3B6A8C33CA}"/>
              </a:ext>
            </a:extLst>
          </p:cNvPr>
          <p:cNvSpPr/>
          <p:nvPr/>
        </p:nvSpPr>
        <p:spPr>
          <a:xfrm>
            <a:off x="8304102" y="81521"/>
            <a:ext cx="2015072" cy="3894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Courbe  ROC et score AUC</a:t>
            </a:r>
          </a:p>
        </p:txBody>
      </p:sp>
      <p:sp>
        <p:nvSpPr>
          <p:cNvPr id="22" name="Rectangle : coins arrondis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51A8CD4-6DF0-421F-AE97-3229C70DA4B3}"/>
              </a:ext>
            </a:extLst>
          </p:cNvPr>
          <p:cNvSpPr/>
          <p:nvPr/>
        </p:nvSpPr>
        <p:spPr>
          <a:xfrm>
            <a:off x="6289030" y="3871866"/>
            <a:ext cx="2015072" cy="3894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Features importance</a:t>
            </a:r>
          </a:p>
        </p:txBody>
      </p:sp>
      <p:sp>
        <p:nvSpPr>
          <p:cNvPr id="23" name="Rectangle : coins arrondis 2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4B1266-9F27-4E6B-8ACC-BE78449F9518}"/>
              </a:ext>
            </a:extLst>
          </p:cNvPr>
          <p:cNvSpPr/>
          <p:nvPr/>
        </p:nvSpPr>
        <p:spPr>
          <a:xfrm>
            <a:off x="3537602" y="3491661"/>
            <a:ext cx="1307792" cy="3709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000" dirty="0"/>
              <a:t>92% de targets 0</a:t>
            </a:r>
          </a:p>
          <a:p>
            <a:pPr algn="ctr"/>
            <a:r>
              <a:rPr lang="fr-FR" sz="1000" dirty="0"/>
              <a:t>8% de targets 1</a:t>
            </a:r>
          </a:p>
        </p:txBody>
      </p:sp>
      <p:sp>
        <p:nvSpPr>
          <p:cNvPr id="24" name="Rectangle : coins arrondis 2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B01E068-6C96-408C-89BB-C34FC819764C}"/>
              </a:ext>
            </a:extLst>
          </p:cNvPr>
          <p:cNvSpPr/>
          <p:nvPr/>
        </p:nvSpPr>
        <p:spPr>
          <a:xfrm>
            <a:off x="2398166" y="5487942"/>
            <a:ext cx="562792" cy="2968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000" b="1" dirty="0"/>
              <a:t>82%</a:t>
            </a:r>
          </a:p>
        </p:txBody>
      </p:sp>
      <p:sp>
        <p:nvSpPr>
          <p:cNvPr id="25" name="Rectangle : coins arrondis 2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B1F5B5E-F065-455D-AD2A-7F42EE09447E}"/>
              </a:ext>
            </a:extLst>
          </p:cNvPr>
          <p:cNvSpPr/>
          <p:nvPr/>
        </p:nvSpPr>
        <p:spPr>
          <a:xfrm>
            <a:off x="1384161" y="5475725"/>
            <a:ext cx="562792" cy="2968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000" b="1" dirty="0"/>
              <a:t>18%</a:t>
            </a:r>
          </a:p>
        </p:txBody>
      </p:sp>
      <p:sp>
        <p:nvSpPr>
          <p:cNvPr id="26" name="Rectangle : coins arrondis 2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0C2DEB8-EF43-4188-A549-4BBCBA4AE10D}"/>
              </a:ext>
            </a:extLst>
          </p:cNvPr>
          <p:cNvSpPr/>
          <p:nvPr/>
        </p:nvSpPr>
        <p:spPr>
          <a:xfrm>
            <a:off x="1407604" y="4511185"/>
            <a:ext cx="562792" cy="2968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000" b="1" dirty="0"/>
              <a:t>65%</a:t>
            </a:r>
          </a:p>
        </p:txBody>
      </p:sp>
      <p:sp>
        <p:nvSpPr>
          <p:cNvPr id="27" name="Rectangle : coins arrondis 2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1CDBA2A-71EC-49F5-BF02-C0E30937CDE7}"/>
              </a:ext>
            </a:extLst>
          </p:cNvPr>
          <p:cNvSpPr/>
          <p:nvPr/>
        </p:nvSpPr>
        <p:spPr>
          <a:xfrm>
            <a:off x="2427830" y="4511184"/>
            <a:ext cx="562792" cy="2968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000" b="1" dirty="0"/>
              <a:t>27%</a:t>
            </a:r>
          </a:p>
        </p:txBody>
      </p:sp>
      <p:pic>
        <p:nvPicPr>
          <p:cNvPr id="3" name="Imag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ED6723B-A2A0-492B-AB5B-749EDA602770}"/>
              </a:ext>
            </a:extLst>
          </p:cNvPr>
          <p:cNvPicPr>
            <a:picLocks noChangeAspect="1"/>
          </p:cNvPicPr>
          <p:nvPr/>
        </p:nvPicPr>
        <p:blipFill>
          <a:blip r:embed="rId6" cstate="print"/>
          <a:stretch>
            <a:fillRect/>
          </a:stretch>
        </p:blipFill>
        <p:spPr>
          <a:xfrm>
            <a:off x="3592491" y="1295850"/>
            <a:ext cx="1626546" cy="533710"/>
          </a:xfrm>
          <a:prstGeom prst="rect">
            <a:avLst/>
          </a:prstGeom>
          <a:ln>
            <a:noFill/>
          </a:ln>
          <a:effectLst>
            <a:outerShdw blurRad="292100" dist="139700" dir="2700000" algn="tl" rotWithShape="0">
              <a:srgbClr val="333333">
                <a:alpha val="65000"/>
              </a:srgbClr>
            </a:outerShdw>
          </a:effectLst>
        </p:spPr>
      </p:pic>
      <p:pic>
        <p:nvPicPr>
          <p:cNvPr id="2" name="Imag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1DE669C-6B18-498E-90D0-36692DCB7969}"/>
              </a:ext>
            </a:extLst>
          </p:cNvPr>
          <p:cNvPicPr>
            <a:picLocks noChangeAspect="1"/>
          </p:cNvPicPr>
          <p:nvPr/>
        </p:nvPicPr>
        <p:blipFill>
          <a:blip r:embed="rId7" cstate="print"/>
          <a:stretch>
            <a:fillRect/>
          </a:stretch>
        </p:blipFill>
        <p:spPr>
          <a:xfrm>
            <a:off x="3592491" y="2027767"/>
            <a:ext cx="1626546" cy="4567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11123227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8764C22-D0FD-40FF-9BE3-08F839767236}"/>
              </a:ext>
            </a:extLst>
          </p:cNvPr>
          <p:cNvSpPr txBox="1"/>
          <p:nvPr/>
        </p:nvSpPr>
        <p:spPr>
          <a:xfrm>
            <a:off x="1484310" y="0"/>
            <a:ext cx="10018713"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ANALYSE RESULTATS</a:t>
            </a:r>
          </a:p>
        </p:txBody>
      </p:sp>
      <p:sp>
        <p:nvSpPr>
          <p:cNvPr id="6" name="Rectangle : coins arrondis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BC7E47D-E3B8-4C95-A5A5-9BEEBFDB6E8B}"/>
              </a:ext>
            </a:extLst>
          </p:cNvPr>
          <p:cNvSpPr/>
          <p:nvPr/>
        </p:nvSpPr>
        <p:spPr>
          <a:xfrm>
            <a:off x="1087395" y="866287"/>
            <a:ext cx="5525072" cy="2143613"/>
          </a:xfrm>
          <a:prstGeom prst="roundRect">
            <a:avLst>
              <a:gd name="adj" fmla="val 5213"/>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200" b="1" dirty="0"/>
              <a:t>Analyse de la courbe Précision/Rappel</a:t>
            </a:r>
          </a:p>
          <a:p>
            <a:endParaRPr lang="fr-FR" sz="1200" dirty="0"/>
          </a:p>
          <a:p>
            <a:r>
              <a:rPr lang="fr-FR" sz="1200" dirty="0"/>
              <a:t>La courbe de Précision/Rappel nous permet de visualiser le meilleur compromis que l’on puisse avoir avec notre modèle. Le compromis Précision/Rappel se définit grâce au </a:t>
            </a:r>
            <a:r>
              <a:rPr lang="fr-FR" sz="1200" i="1" dirty="0"/>
              <a:t>threshold</a:t>
            </a:r>
            <a:r>
              <a:rPr lang="fr-FR" sz="1200" dirty="0"/>
              <a:t> (seuil de décision). </a:t>
            </a:r>
          </a:p>
          <a:p>
            <a:endParaRPr lang="fr-FR" sz="1200" dirty="0"/>
          </a:p>
          <a:p>
            <a:r>
              <a:rPr lang="fr-FR" sz="1200" u="sng" dirty="0"/>
              <a:t>Explication du treshold :</a:t>
            </a:r>
            <a:endParaRPr lang="fr-FR" sz="1200" dirty="0"/>
          </a:p>
          <a:p>
            <a:r>
              <a:rPr lang="fr-FR" sz="1200" dirty="0"/>
              <a:t>Le seuil de décision est une valeur que nous fixons et qui va limiter qu’une valeur appartient à la classe 0 ou à la classe 1.</a:t>
            </a:r>
          </a:p>
        </p:txBody>
      </p:sp>
      <p:grpSp>
        <p:nvGrpSpPr>
          <p:cNvPr id="21" name="Groupe 2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C4D6184-80A8-47C3-98A3-53452D708F6F}"/>
              </a:ext>
            </a:extLst>
          </p:cNvPr>
          <p:cNvGrpSpPr/>
          <p:nvPr/>
        </p:nvGrpSpPr>
        <p:grpSpPr>
          <a:xfrm>
            <a:off x="7009382" y="866287"/>
            <a:ext cx="5035550" cy="2073435"/>
            <a:chOff x="6778625" y="2929467"/>
            <a:chExt cx="5035550" cy="2073435"/>
          </a:xfrm>
        </p:grpSpPr>
        <p:grpSp>
          <p:nvGrpSpPr>
            <p:cNvPr id="7" name="Groupe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E7AB171-A098-4C86-A637-34619757809B}"/>
                </a:ext>
              </a:extLst>
            </p:cNvPr>
            <p:cNvGrpSpPr/>
            <p:nvPr/>
          </p:nvGrpSpPr>
          <p:grpSpPr>
            <a:xfrm>
              <a:off x="6778625" y="4107552"/>
              <a:ext cx="5035550" cy="895350"/>
              <a:chOff x="0" y="0"/>
              <a:chExt cx="5035550" cy="895350"/>
            </a:xfrm>
          </p:grpSpPr>
          <p:grpSp>
            <p:nvGrpSpPr>
              <p:cNvPr id="8" name="Groupe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6E2193E-F2EB-49BE-9964-6F146B360AD4}"/>
                  </a:ext>
                </a:extLst>
              </p:cNvPr>
              <p:cNvGrpSpPr/>
              <p:nvPr/>
            </p:nvGrpSpPr>
            <p:grpSpPr>
              <a:xfrm>
                <a:off x="0" y="0"/>
                <a:ext cx="5035550" cy="514350"/>
                <a:chOff x="0" y="0"/>
                <a:chExt cx="5035550" cy="514350"/>
              </a:xfrm>
            </p:grpSpPr>
            <p:grpSp>
              <p:nvGrpSpPr>
                <p:cNvPr id="13" name="Groupe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DAACCD5-FFC7-4676-A302-F401FDAC3F81}"/>
                    </a:ext>
                  </a:extLst>
                </p:cNvPr>
                <p:cNvGrpSpPr/>
                <p:nvPr/>
              </p:nvGrpSpPr>
              <p:grpSpPr>
                <a:xfrm>
                  <a:off x="0" y="228600"/>
                  <a:ext cx="5035550" cy="285750"/>
                  <a:chOff x="0" y="0"/>
                  <a:chExt cx="5035550" cy="285750"/>
                </a:xfrm>
              </p:grpSpPr>
              <p:cxnSp>
                <p:nvCxnSpPr>
                  <p:cNvPr id="15" name="Connecteur droit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DAA3CA-1963-4BFB-B46D-8FDB8E9C97E4}"/>
                      </a:ext>
                    </a:extLst>
                  </p:cNvPr>
                  <p:cNvCxnSpPr/>
                  <p:nvPr/>
                </p:nvCxnSpPr>
                <p:spPr>
                  <a:xfrm>
                    <a:off x="266700" y="95250"/>
                    <a:ext cx="4524375" cy="0"/>
                  </a:xfrm>
                  <a:prstGeom prst="line">
                    <a:avLst/>
                  </a:prstGeom>
                </p:spPr>
                <p:style>
                  <a:lnRef idx="3">
                    <a:schemeClr val="dk1"/>
                  </a:lnRef>
                  <a:fillRef idx="0">
                    <a:schemeClr val="dk1"/>
                  </a:fillRef>
                  <a:effectRef idx="2">
                    <a:schemeClr val="dk1"/>
                  </a:effectRef>
                  <a:fontRef idx="minor">
                    <a:schemeClr val="tx1"/>
                  </a:fontRef>
                </p:style>
              </p:cxnSp>
              <p:sp>
                <p:nvSpPr>
                  <p:cNvPr id="16" name="Zone de texte 6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1731908-AA88-4A38-8AC3-6C10E09FEBE0}"/>
                      </a:ext>
                    </a:extLst>
                  </p:cNvPr>
                  <p:cNvSpPr txBox="1"/>
                  <p:nvPr/>
                </p:nvSpPr>
                <p:spPr>
                  <a:xfrm>
                    <a:off x="0" y="0"/>
                    <a:ext cx="254000" cy="285750"/>
                  </a:xfrm>
                  <a:prstGeom prst="rect">
                    <a:avLst/>
                  </a:prstGeom>
                  <a:solidFill>
                    <a:schemeClr val="lt1"/>
                  </a:solidFill>
                  <a:ln w="6350">
                    <a:solidFill>
                      <a:prstClr val="black"/>
                    </a:solidFill>
                  </a:ln>
                </p:spPr>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5000"/>
                      </a:lnSpc>
                      <a:spcBef>
                        <a:spcPts val="500"/>
                      </a:spcBef>
                      <a:spcAft>
                        <a:spcPct val="0"/>
                      </a:spcAft>
                    </a:pPr>
                    <a:r>
                      <a:rPr lang="fr-FR" sz="1000" dirty="0">
                        <a:effectLst/>
                        <a:latin typeface="Calibri" panose="020F0502020204030204" pitchFamily="34" charset="0"/>
                        <a:ea typeface="Times New Roman" panose="02020603050405020304" pitchFamily="18" charset="0"/>
                        <a:cs typeface="Times New Roman" panose="02020603050405020304" pitchFamily="18" charset="0"/>
                      </a:rPr>
                      <a:t>0</a:t>
                    </a:r>
                  </a:p>
                </p:txBody>
              </p:sp>
              <p:sp>
                <p:nvSpPr>
                  <p:cNvPr id="17" name="Zone de texte 6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C305DFD-D445-49E7-BBA8-ED5DF13A4F67}"/>
                      </a:ext>
                    </a:extLst>
                  </p:cNvPr>
                  <p:cNvSpPr txBox="1"/>
                  <p:nvPr/>
                </p:nvSpPr>
                <p:spPr>
                  <a:xfrm>
                    <a:off x="4781550" y="0"/>
                    <a:ext cx="254000" cy="285750"/>
                  </a:xfrm>
                  <a:prstGeom prst="rect">
                    <a:avLst/>
                  </a:prstGeom>
                  <a:solidFill>
                    <a:schemeClr val="lt1"/>
                  </a:solidFill>
                  <a:ln w="6350">
                    <a:solidFill>
                      <a:prstClr val="black"/>
                    </a:solidFill>
                  </a:ln>
                </p:spPr>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5000"/>
                      </a:lnSpc>
                      <a:spcBef>
                        <a:spcPts val="500"/>
                      </a:spcBef>
                      <a:spcAft>
                        <a:spcPct val="0"/>
                      </a:spcAft>
                    </a:pPr>
                    <a:r>
                      <a:rPr lang="fr-FR" sz="1000" dirty="0">
                        <a:effectLst/>
                        <a:latin typeface="Calibri" panose="020F0502020204030204" pitchFamily="34" charset="0"/>
                        <a:ea typeface="Times New Roman" panose="02020603050405020304" pitchFamily="18" charset="0"/>
                        <a:cs typeface="Times New Roman" panose="02020603050405020304" pitchFamily="18" charset="0"/>
                      </a:rPr>
                      <a:t>1</a:t>
                    </a:r>
                  </a:p>
                </p:txBody>
              </p:sp>
            </p:grpSp>
            <p:sp>
              <p:nvSpPr>
                <p:cNvPr id="14" name="Zone de texte 6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3398832-BD21-48C0-A2F3-AA0458AB41B4}"/>
                    </a:ext>
                  </a:extLst>
                </p:cNvPr>
                <p:cNvSpPr txBox="1"/>
                <p:nvPr/>
              </p:nvSpPr>
              <p:spPr>
                <a:xfrm>
                  <a:off x="2971800" y="0"/>
                  <a:ext cx="414655" cy="28575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nSpc>
                      <a:spcPct val="115000"/>
                    </a:lnSpc>
                    <a:spcBef>
                      <a:spcPts val="500"/>
                    </a:spcBef>
                    <a:spcAft>
                      <a:spcPct val="0"/>
                    </a:spcAft>
                  </a:pPr>
                  <a:r>
                    <a:rPr lang="fr-FR" sz="1000" dirty="0">
                      <a:effectLst/>
                      <a:ea typeface="Times New Roman" panose="02020603050405020304" pitchFamily="18" charset="0"/>
                      <a:cs typeface="Times New Roman" panose="02020603050405020304" pitchFamily="18" charset="0"/>
                    </a:rPr>
                    <a:t>0.65</a:t>
                  </a:r>
                </a:p>
              </p:txBody>
            </p:sp>
          </p:grpSp>
          <p:cxnSp>
            <p:nvCxnSpPr>
              <p:cNvPr id="9" name="Connecteur droit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1D5D75C-1075-4704-8D72-815B945CAF9E}"/>
                  </a:ext>
                </a:extLst>
              </p:cNvPr>
              <p:cNvCxnSpPr/>
              <p:nvPr/>
            </p:nvCxnSpPr>
            <p:spPr>
              <a:xfrm flipH="1">
                <a:off x="2524125" y="0"/>
                <a:ext cx="0" cy="590550"/>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Connecteur droit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AE22408-5145-4DC5-98CF-4FB0EA7D08BE}"/>
                  </a:ext>
                </a:extLst>
              </p:cNvPr>
              <p:cNvCxnSpPr/>
              <p:nvPr/>
            </p:nvCxnSpPr>
            <p:spPr>
              <a:xfrm flipH="1">
                <a:off x="3733800" y="9525"/>
                <a:ext cx="0" cy="590550"/>
              </a:xfrm>
              <a:prstGeom prst="line">
                <a:avLst/>
              </a:prstGeom>
            </p:spPr>
            <p:style>
              <a:lnRef idx="3">
                <a:schemeClr val="accent2"/>
              </a:lnRef>
              <a:fillRef idx="0">
                <a:schemeClr val="accent2"/>
              </a:fillRef>
              <a:effectRef idx="2">
                <a:schemeClr val="accent2"/>
              </a:effectRef>
              <a:fontRef idx="minor">
                <a:schemeClr val="tx1"/>
              </a:fontRef>
            </p:style>
          </p:cxnSp>
          <p:sp>
            <p:nvSpPr>
              <p:cNvPr id="11" name="Zone de texte 19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7FA3194-DAA2-4DFF-803A-D0BB3DA697B8}"/>
                  </a:ext>
                </a:extLst>
              </p:cNvPr>
              <p:cNvSpPr txBox="1"/>
              <p:nvPr/>
            </p:nvSpPr>
            <p:spPr>
              <a:xfrm>
                <a:off x="2066925" y="600075"/>
                <a:ext cx="986155" cy="28575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nSpc>
                    <a:spcPct val="115000"/>
                  </a:lnSpc>
                  <a:spcBef>
                    <a:spcPts val="500"/>
                  </a:spcBef>
                  <a:spcAft>
                    <a:spcPct val="0"/>
                  </a:spcAft>
                </a:pPr>
                <a:r>
                  <a:rPr lang="fr-FR" sz="1000" dirty="0">
                    <a:effectLst/>
                    <a:ea typeface="Times New Roman" panose="02020603050405020304" pitchFamily="18" charset="0"/>
                    <a:cs typeface="Times New Roman" panose="02020603050405020304" pitchFamily="18" charset="0"/>
                  </a:rPr>
                  <a:t>Threshold = 0.5</a:t>
                </a:r>
              </a:p>
            </p:txBody>
          </p:sp>
          <p:sp>
            <p:nvSpPr>
              <p:cNvPr id="12" name="Zone de texte 20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9082BBA-2589-4DA0-AD8F-78221AF7C7B0}"/>
                  </a:ext>
                </a:extLst>
              </p:cNvPr>
              <p:cNvSpPr txBox="1"/>
              <p:nvPr/>
            </p:nvSpPr>
            <p:spPr>
              <a:xfrm>
                <a:off x="3276600" y="609600"/>
                <a:ext cx="1050925" cy="28575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nSpc>
                    <a:spcPct val="115000"/>
                  </a:lnSpc>
                  <a:spcBef>
                    <a:spcPts val="500"/>
                  </a:spcBef>
                  <a:spcAft>
                    <a:spcPct val="0"/>
                  </a:spcAft>
                </a:pPr>
                <a:r>
                  <a:rPr lang="fr-FR" sz="1000" dirty="0">
                    <a:effectLst/>
                    <a:ea typeface="Times New Roman" panose="02020603050405020304" pitchFamily="18" charset="0"/>
                    <a:cs typeface="Times New Roman" panose="02020603050405020304" pitchFamily="18" charset="0"/>
                  </a:rPr>
                  <a:t>Threshold = 0.75</a:t>
                </a:r>
              </a:p>
            </p:txBody>
          </p:sp>
        </p:grpSp>
        <p:sp>
          <p:nvSpPr>
            <p:cNvPr id="18" name="Rectangle : coins arrondis 1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E95FBA1-B8D2-44AF-A97A-6208E9E37BDA}"/>
                </a:ext>
              </a:extLst>
            </p:cNvPr>
            <p:cNvSpPr/>
            <p:nvPr/>
          </p:nvSpPr>
          <p:spPr>
            <a:xfrm>
              <a:off x="8737600" y="2929467"/>
              <a:ext cx="2367005" cy="381000"/>
            </a:xfrm>
            <a:prstGeom prst="roundRect">
              <a:avLst>
                <a:gd name="adj" fmla="val 5213"/>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200" b="1" dirty="0"/>
                <a:t>Exemple de valeur de prédiction</a:t>
              </a:r>
              <a:endParaRPr lang="fr-FR" sz="1200" dirty="0"/>
            </a:p>
          </p:txBody>
        </p:sp>
        <p:cxnSp>
          <p:nvCxnSpPr>
            <p:cNvPr id="20" name="Connecteur droit avec flèche 1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D57AA40-294A-45AB-A6AF-491564A1C331}"/>
                </a:ext>
              </a:extLst>
            </p:cNvPr>
            <p:cNvCxnSpPr>
              <a:stCxn id="18" idx="2"/>
              <a:endCxn id="14" idx="0"/>
            </p:cNvCxnSpPr>
            <p:nvPr/>
          </p:nvCxnSpPr>
          <p:spPr>
            <a:xfrm>
              <a:off x="9921103" y="3310467"/>
              <a:ext cx="36650" cy="7970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nvGrpSpPr>
          <p:cNvPr id="23" name="Groupe 2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3D15933-5A59-4DC4-93E1-2AF5C31586C8}"/>
              </a:ext>
            </a:extLst>
          </p:cNvPr>
          <p:cNvGrpSpPr/>
          <p:nvPr/>
        </p:nvGrpSpPr>
        <p:grpSpPr>
          <a:xfrm>
            <a:off x="3854703" y="3333750"/>
            <a:ext cx="5113654" cy="3378119"/>
            <a:chOff x="3854703" y="3333750"/>
            <a:chExt cx="5113654" cy="3378119"/>
          </a:xfrm>
        </p:grpSpPr>
        <p:pic>
          <p:nvPicPr>
            <p:cNvPr id="4" name="Imag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AC2FDE6-7133-44A1-A4BE-052341859FFD}"/>
                </a:ext>
              </a:extLst>
            </p:cNvPr>
            <p:cNvPicPr/>
            <p:nvPr/>
          </p:nvPicPr>
          <p:blipFill>
            <a:blip r:embed="rId2" cstate="print"/>
            <a:stretch>
              <a:fillRect/>
            </a:stretch>
          </p:blipFill>
          <p:spPr>
            <a:xfrm>
              <a:off x="3854703" y="3697415"/>
              <a:ext cx="5113654" cy="3014454"/>
            </a:xfrm>
            <a:prstGeom prst="rect">
              <a:avLst/>
            </a:prstGeom>
          </p:spPr>
        </p:pic>
        <p:sp>
          <p:nvSpPr>
            <p:cNvPr id="22" name="Rectangle : coins arrondis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008410C-1ED4-4154-97CA-06945B241F21}"/>
                </a:ext>
              </a:extLst>
            </p:cNvPr>
            <p:cNvSpPr/>
            <p:nvPr/>
          </p:nvSpPr>
          <p:spPr>
            <a:xfrm>
              <a:off x="5473561" y="3333750"/>
              <a:ext cx="1875938" cy="368300"/>
            </a:xfrm>
            <a:prstGeom prst="roundRect">
              <a:avLst>
                <a:gd name="adj" fmla="val 5213"/>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200" b="1" dirty="0"/>
                <a:t>Courbe Précision/Rappel</a:t>
              </a:r>
              <a:endParaRPr lang="fr-FR" sz="1200" dirty="0"/>
            </a:p>
          </p:txBody>
        </p:sp>
      </p:grpSp>
      <p:sp>
        <p:nvSpPr>
          <p:cNvPr id="24" name="Rectangle : coins arrondis 2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A60FF10-99F4-42E7-8518-F8291DADF1D9}"/>
              </a:ext>
            </a:extLst>
          </p:cNvPr>
          <p:cNvSpPr/>
          <p:nvPr/>
        </p:nvSpPr>
        <p:spPr>
          <a:xfrm>
            <a:off x="9032035" y="3961629"/>
            <a:ext cx="1898293" cy="2486025"/>
          </a:xfrm>
          <a:prstGeom prst="roundRect">
            <a:avLst>
              <a:gd name="adj" fmla="val 4402"/>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100" i="1" dirty="0"/>
              <a:t>On constate que le meilleur compromis que l’on pourrait trouver en réglant la valeur du seuil est :</a:t>
            </a:r>
          </a:p>
          <a:p>
            <a:pPr algn="ctr"/>
            <a:r>
              <a:rPr lang="fr-FR" sz="1100" i="1" dirty="0"/>
              <a:t>Precision : ≈0.35</a:t>
            </a:r>
          </a:p>
          <a:p>
            <a:pPr algn="ctr"/>
            <a:r>
              <a:rPr lang="fr-FR" sz="1100" i="1" dirty="0"/>
              <a:t>Recall : ≈0.4</a:t>
            </a:r>
          </a:p>
          <a:p>
            <a:pPr algn="ctr"/>
            <a:endParaRPr lang="fr-FR" sz="1100" i="1" dirty="0"/>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9477328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1504" y="260648"/>
            <a:ext cx="8352928" cy="848095"/>
          </a:xfrm>
          <a:prstGeom prst="rect">
            <a:avLst/>
          </a:prstGeom>
        </p:spPr>
        <p:txBody>
          <a:bodyPr vert="horz" wrap="square" lIns="0" tIns="16933" rIns="0" bIns="0" rtlCol="0">
            <a:spAutoFit/>
          </a:bodyPr>
          <a:lstStyle/>
          <a:p>
            <a:pPr marL="16933">
              <a:lnSpc>
                <a:spcPct val="100000"/>
              </a:lnSpc>
              <a:spcBef>
                <a:spcPts val="133"/>
              </a:spcBef>
            </a:pPr>
            <a:r>
              <a:rPr lang="fr-FR" sz="5400" spc="-40" dirty="0" err="1" smtClean="0">
                <a:solidFill>
                  <a:srgbClr val="CACACA"/>
                </a:solidFill>
                <a:latin typeface="Cambria"/>
                <a:cs typeface="Cambria"/>
              </a:rPr>
              <a:t>Interprétabilité</a:t>
            </a:r>
            <a:r>
              <a:rPr lang="fr-FR" sz="5400" spc="40" dirty="0" smtClean="0">
                <a:solidFill>
                  <a:srgbClr val="CACACA"/>
                </a:solidFill>
                <a:latin typeface="Cambria"/>
                <a:cs typeface="Cambria"/>
              </a:rPr>
              <a:t> </a:t>
            </a:r>
            <a:r>
              <a:rPr lang="fr-FR" sz="5400" spc="-73" dirty="0" smtClean="0">
                <a:solidFill>
                  <a:srgbClr val="CACACA"/>
                </a:solidFill>
                <a:latin typeface="Cambria"/>
                <a:cs typeface="Cambria"/>
              </a:rPr>
              <a:t>des</a:t>
            </a:r>
            <a:r>
              <a:rPr lang="fr-FR" sz="5400" spc="40" dirty="0" smtClean="0">
                <a:solidFill>
                  <a:srgbClr val="CACACA"/>
                </a:solidFill>
                <a:latin typeface="Cambria"/>
                <a:cs typeface="Cambria"/>
              </a:rPr>
              <a:t> </a:t>
            </a:r>
            <a:r>
              <a:rPr lang="fr-FR" sz="5400" spc="-40" dirty="0" smtClean="0">
                <a:solidFill>
                  <a:srgbClr val="CACACA"/>
                </a:solidFill>
                <a:latin typeface="Cambria"/>
                <a:cs typeface="Cambria"/>
              </a:rPr>
              <a:t>modèles</a:t>
            </a:r>
            <a:endParaRPr lang="fr-FR" sz="5400" dirty="0">
              <a:latin typeface="Cambria"/>
              <a:cs typeface="Cambria"/>
            </a:endParaRPr>
          </a:p>
        </p:txBody>
      </p:sp>
      <p:sp>
        <p:nvSpPr>
          <p:cNvPr id="3" name="object 3"/>
          <p:cNvSpPr txBox="1"/>
          <p:nvPr/>
        </p:nvSpPr>
        <p:spPr>
          <a:xfrm>
            <a:off x="512967" y="1621807"/>
            <a:ext cx="10830560" cy="1768668"/>
          </a:xfrm>
          <a:prstGeom prst="rect">
            <a:avLst/>
          </a:prstGeom>
        </p:spPr>
        <p:txBody>
          <a:bodyPr vert="horz" wrap="square" lIns="0" tIns="16933" rIns="0" bIns="0" rtlCol="0">
            <a:spAutoFit/>
          </a:bodyPr>
          <a:lstStyle/>
          <a:p>
            <a:pPr marL="16933">
              <a:lnSpc>
                <a:spcPct val="100000"/>
              </a:lnSpc>
              <a:spcBef>
                <a:spcPts val="133"/>
              </a:spcBef>
            </a:pPr>
            <a:r>
              <a:rPr sz="2400" dirty="0" err="1" smtClean="0">
                <a:solidFill>
                  <a:srgbClr val="CACACA"/>
                </a:solidFill>
                <a:latin typeface="Cambria"/>
                <a:cs typeface="Cambria"/>
              </a:rPr>
              <a:t>Utilisation</a:t>
            </a:r>
            <a:r>
              <a:rPr sz="2400" spc="73" dirty="0" smtClean="0">
                <a:solidFill>
                  <a:srgbClr val="CACACA"/>
                </a:solidFill>
                <a:latin typeface="Cambria"/>
                <a:cs typeface="Cambria"/>
              </a:rPr>
              <a:t> </a:t>
            </a:r>
            <a:r>
              <a:rPr sz="2400" spc="-53" dirty="0">
                <a:solidFill>
                  <a:srgbClr val="CACACA"/>
                </a:solidFill>
                <a:latin typeface="Cambria"/>
                <a:cs typeface="Cambria"/>
              </a:rPr>
              <a:t>de</a:t>
            </a:r>
            <a:r>
              <a:rPr sz="2400" spc="80" dirty="0">
                <a:solidFill>
                  <a:srgbClr val="CACACA"/>
                </a:solidFill>
                <a:latin typeface="Cambria"/>
                <a:cs typeface="Cambria"/>
              </a:rPr>
              <a:t> </a:t>
            </a:r>
            <a:r>
              <a:rPr sz="2400" spc="120" dirty="0">
                <a:solidFill>
                  <a:srgbClr val="CACACA"/>
                </a:solidFill>
                <a:latin typeface="Cambria"/>
                <a:cs typeface="Cambria"/>
              </a:rPr>
              <a:t>LIME</a:t>
            </a:r>
            <a:r>
              <a:rPr sz="2400" spc="73" dirty="0">
                <a:solidFill>
                  <a:srgbClr val="CACACA"/>
                </a:solidFill>
                <a:latin typeface="Cambria"/>
                <a:cs typeface="Cambria"/>
              </a:rPr>
              <a:t> </a:t>
            </a:r>
            <a:r>
              <a:rPr sz="2400" spc="7" dirty="0">
                <a:solidFill>
                  <a:srgbClr val="CACACA"/>
                </a:solidFill>
                <a:latin typeface="Cambria"/>
                <a:cs typeface="Cambria"/>
              </a:rPr>
              <a:t>(Local</a:t>
            </a:r>
            <a:r>
              <a:rPr sz="2400" spc="80" dirty="0">
                <a:solidFill>
                  <a:srgbClr val="CACACA"/>
                </a:solidFill>
                <a:latin typeface="Cambria"/>
                <a:cs typeface="Cambria"/>
              </a:rPr>
              <a:t> </a:t>
            </a:r>
            <a:r>
              <a:rPr sz="2400" spc="-53" dirty="0">
                <a:solidFill>
                  <a:srgbClr val="CACACA"/>
                </a:solidFill>
                <a:latin typeface="Cambria"/>
                <a:cs typeface="Cambria"/>
              </a:rPr>
              <a:t>interpretable</a:t>
            </a:r>
            <a:r>
              <a:rPr sz="2400" spc="73" dirty="0">
                <a:solidFill>
                  <a:srgbClr val="CACACA"/>
                </a:solidFill>
                <a:latin typeface="Cambria"/>
                <a:cs typeface="Cambria"/>
              </a:rPr>
              <a:t> </a:t>
            </a:r>
            <a:r>
              <a:rPr sz="2400" spc="-27" dirty="0">
                <a:solidFill>
                  <a:srgbClr val="CACACA"/>
                </a:solidFill>
                <a:latin typeface="Cambria"/>
                <a:cs typeface="Cambria"/>
              </a:rPr>
              <a:t>model-agnostic</a:t>
            </a:r>
            <a:r>
              <a:rPr sz="2400" spc="80" dirty="0">
                <a:solidFill>
                  <a:srgbClr val="CACACA"/>
                </a:solidFill>
                <a:latin typeface="Cambria"/>
                <a:cs typeface="Cambria"/>
              </a:rPr>
              <a:t> </a:t>
            </a:r>
            <a:r>
              <a:rPr sz="2400" spc="-40" dirty="0">
                <a:solidFill>
                  <a:srgbClr val="CACACA"/>
                </a:solidFill>
                <a:latin typeface="Cambria"/>
                <a:cs typeface="Cambria"/>
              </a:rPr>
              <a:t>explanations):</a:t>
            </a:r>
            <a:endParaRPr sz="2400" dirty="0">
              <a:latin typeface="Cambria"/>
              <a:cs typeface="Cambria"/>
            </a:endParaRPr>
          </a:p>
          <a:p>
            <a:pPr marL="626533" indent="-469053">
              <a:lnSpc>
                <a:spcPct val="100000"/>
              </a:lnSpc>
              <a:spcBef>
                <a:spcPts val="2527"/>
              </a:spcBef>
              <a:buFont typeface="Arial" pitchFamily="34" charset="0"/>
              <a:buChar char="●"/>
              <a:tabLst>
                <a:tab pos="625687" algn="l"/>
                <a:tab pos="626533" algn="l"/>
              </a:tabLst>
            </a:pPr>
            <a:r>
              <a:rPr sz="2133" spc="-7" dirty="0">
                <a:solidFill>
                  <a:srgbClr val="CACACA"/>
                </a:solidFill>
                <a:latin typeface="Cambria"/>
                <a:cs typeface="Cambria"/>
              </a:rPr>
              <a:t>Explication</a:t>
            </a:r>
            <a:r>
              <a:rPr sz="2133" spc="67" dirty="0">
                <a:solidFill>
                  <a:srgbClr val="CACACA"/>
                </a:solidFill>
                <a:latin typeface="Cambria"/>
                <a:cs typeface="Cambria"/>
              </a:rPr>
              <a:t> </a:t>
            </a:r>
            <a:r>
              <a:rPr sz="2133" spc="-47" dirty="0">
                <a:solidFill>
                  <a:srgbClr val="CACACA"/>
                </a:solidFill>
                <a:latin typeface="Cambria"/>
                <a:cs typeface="Cambria"/>
              </a:rPr>
              <a:t>de</a:t>
            </a:r>
            <a:r>
              <a:rPr sz="2133" spc="73" dirty="0">
                <a:solidFill>
                  <a:srgbClr val="CACACA"/>
                </a:solidFill>
                <a:latin typeface="Cambria"/>
                <a:cs typeface="Cambria"/>
              </a:rPr>
              <a:t> </a:t>
            </a:r>
            <a:r>
              <a:rPr sz="2133" spc="-33" dirty="0">
                <a:solidFill>
                  <a:srgbClr val="CACACA"/>
                </a:solidFill>
                <a:latin typeface="Cambria"/>
                <a:cs typeface="Cambria"/>
              </a:rPr>
              <a:t>prédiction</a:t>
            </a:r>
            <a:r>
              <a:rPr sz="2133" spc="67" dirty="0">
                <a:solidFill>
                  <a:srgbClr val="CACACA"/>
                </a:solidFill>
                <a:latin typeface="Cambria"/>
                <a:cs typeface="Cambria"/>
              </a:rPr>
              <a:t> </a:t>
            </a:r>
            <a:r>
              <a:rPr sz="2133" spc="-33" dirty="0">
                <a:solidFill>
                  <a:srgbClr val="CACACA"/>
                </a:solidFill>
                <a:latin typeface="Cambria"/>
                <a:cs typeface="Cambria"/>
              </a:rPr>
              <a:t>pour</a:t>
            </a:r>
            <a:r>
              <a:rPr sz="2133" spc="73" dirty="0">
                <a:solidFill>
                  <a:srgbClr val="CACACA"/>
                </a:solidFill>
                <a:latin typeface="Cambria"/>
                <a:cs typeface="Cambria"/>
              </a:rPr>
              <a:t> </a:t>
            </a:r>
            <a:r>
              <a:rPr sz="2133" spc="-27" dirty="0">
                <a:solidFill>
                  <a:srgbClr val="CACACA"/>
                </a:solidFill>
                <a:latin typeface="Cambria"/>
                <a:cs typeface="Cambria"/>
              </a:rPr>
              <a:t>une</a:t>
            </a:r>
            <a:r>
              <a:rPr sz="2133" spc="73" dirty="0">
                <a:solidFill>
                  <a:srgbClr val="CACACA"/>
                </a:solidFill>
                <a:latin typeface="Cambria"/>
                <a:cs typeface="Cambria"/>
              </a:rPr>
              <a:t> </a:t>
            </a:r>
            <a:r>
              <a:rPr sz="2133" spc="-40" dirty="0">
                <a:solidFill>
                  <a:srgbClr val="CACACA"/>
                </a:solidFill>
                <a:latin typeface="Cambria"/>
                <a:cs typeface="Cambria"/>
              </a:rPr>
              <a:t>observation</a:t>
            </a:r>
            <a:r>
              <a:rPr sz="2133" spc="67" dirty="0">
                <a:solidFill>
                  <a:srgbClr val="CACACA"/>
                </a:solidFill>
                <a:latin typeface="Cambria"/>
                <a:cs typeface="Cambria"/>
              </a:rPr>
              <a:t> </a:t>
            </a:r>
            <a:r>
              <a:rPr sz="2133" spc="-20" dirty="0">
                <a:solidFill>
                  <a:srgbClr val="CACACA"/>
                </a:solidFill>
                <a:latin typeface="Cambria"/>
                <a:cs typeface="Cambria"/>
              </a:rPr>
              <a:t>unique</a:t>
            </a:r>
            <a:endParaRPr sz="2133" dirty="0">
              <a:latin typeface="Cambria"/>
              <a:cs typeface="Cambria"/>
            </a:endParaRPr>
          </a:p>
          <a:p>
            <a:pPr marL="626533" indent="-469053">
              <a:lnSpc>
                <a:spcPct val="100000"/>
              </a:lnSpc>
              <a:spcBef>
                <a:spcPts val="339"/>
              </a:spcBef>
              <a:buFont typeface="Arial" pitchFamily="34" charset="0"/>
              <a:buChar char="●"/>
              <a:tabLst>
                <a:tab pos="625687" algn="l"/>
                <a:tab pos="626533" algn="l"/>
              </a:tabLst>
            </a:pPr>
            <a:r>
              <a:rPr sz="2133" spc="-13" dirty="0">
                <a:solidFill>
                  <a:srgbClr val="CACACA"/>
                </a:solidFill>
                <a:latin typeface="Cambria"/>
                <a:cs typeface="Cambria"/>
              </a:rPr>
              <a:t>Bien</a:t>
            </a:r>
            <a:r>
              <a:rPr sz="2133" spc="47" dirty="0">
                <a:solidFill>
                  <a:srgbClr val="CACACA"/>
                </a:solidFill>
                <a:latin typeface="Cambria"/>
                <a:cs typeface="Cambria"/>
              </a:rPr>
              <a:t> </a:t>
            </a:r>
            <a:r>
              <a:rPr sz="2133" spc="-47" dirty="0">
                <a:solidFill>
                  <a:srgbClr val="CACACA"/>
                </a:solidFill>
                <a:latin typeface="Cambria"/>
                <a:cs typeface="Cambria"/>
              </a:rPr>
              <a:t>approprié</a:t>
            </a:r>
            <a:r>
              <a:rPr sz="2133" spc="53" dirty="0">
                <a:solidFill>
                  <a:srgbClr val="CACACA"/>
                </a:solidFill>
                <a:latin typeface="Cambria"/>
                <a:cs typeface="Cambria"/>
              </a:rPr>
              <a:t> </a:t>
            </a:r>
            <a:r>
              <a:rPr sz="2133" spc="-33" dirty="0">
                <a:solidFill>
                  <a:srgbClr val="CACACA"/>
                </a:solidFill>
                <a:latin typeface="Cambria"/>
                <a:cs typeface="Cambria"/>
              </a:rPr>
              <a:t>pour</a:t>
            </a:r>
            <a:r>
              <a:rPr sz="2133" spc="53" dirty="0">
                <a:solidFill>
                  <a:srgbClr val="CACACA"/>
                </a:solidFill>
                <a:latin typeface="Cambria"/>
                <a:cs typeface="Cambria"/>
              </a:rPr>
              <a:t> </a:t>
            </a:r>
            <a:r>
              <a:rPr sz="2133" spc="-47" dirty="0">
                <a:solidFill>
                  <a:srgbClr val="CACACA"/>
                </a:solidFill>
                <a:latin typeface="Cambria"/>
                <a:cs typeface="Cambria"/>
              </a:rPr>
              <a:t>notre</a:t>
            </a:r>
            <a:r>
              <a:rPr sz="2133" spc="47" dirty="0">
                <a:solidFill>
                  <a:srgbClr val="CACACA"/>
                </a:solidFill>
                <a:latin typeface="Cambria"/>
                <a:cs typeface="Cambria"/>
              </a:rPr>
              <a:t> </a:t>
            </a:r>
            <a:r>
              <a:rPr sz="2133" spc="-60" dirty="0">
                <a:solidFill>
                  <a:srgbClr val="CACACA"/>
                </a:solidFill>
                <a:latin typeface="Cambria"/>
                <a:cs typeface="Cambria"/>
              </a:rPr>
              <a:t>cas</a:t>
            </a:r>
            <a:endParaRPr sz="2133" dirty="0">
              <a:latin typeface="Cambria"/>
              <a:cs typeface="Cambria"/>
            </a:endParaRPr>
          </a:p>
          <a:p>
            <a:pPr marL="626533" indent="-469053">
              <a:lnSpc>
                <a:spcPct val="100000"/>
              </a:lnSpc>
              <a:spcBef>
                <a:spcPts val="339"/>
              </a:spcBef>
              <a:buFont typeface="Arial" pitchFamily="34" charset="0"/>
              <a:buChar char="●"/>
              <a:tabLst>
                <a:tab pos="625687" algn="l"/>
                <a:tab pos="626533" algn="l"/>
              </a:tabLst>
            </a:pPr>
            <a:r>
              <a:rPr sz="2133" spc="27" dirty="0">
                <a:solidFill>
                  <a:srgbClr val="CACACA"/>
                </a:solidFill>
                <a:latin typeface="Cambria"/>
                <a:cs typeface="Cambria"/>
              </a:rPr>
              <a:t>Utile</a:t>
            </a:r>
            <a:r>
              <a:rPr sz="2133" spc="73" dirty="0">
                <a:solidFill>
                  <a:srgbClr val="CACACA"/>
                </a:solidFill>
                <a:latin typeface="Cambria"/>
                <a:cs typeface="Cambria"/>
              </a:rPr>
              <a:t> </a:t>
            </a:r>
            <a:r>
              <a:rPr sz="2133" spc="-33" dirty="0">
                <a:solidFill>
                  <a:srgbClr val="CACACA"/>
                </a:solidFill>
                <a:latin typeface="Cambria"/>
                <a:cs typeface="Cambria"/>
              </a:rPr>
              <a:t>pour</a:t>
            </a:r>
            <a:r>
              <a:rPr sz="2133" spc="73" dirty="0">
                <a:solidFill>
                  <a:srgbClr val="CACACA"/>
                </a:solidFill>
                <a:latin typeface="Cambria"/>
                <a:cs typeface="Cambria"/>
              </a:rPr>
              <a:t> </a:t>
            </a:r>
            <a:r>
              <a:rPr sz="2133" spc="-7" dirty="0">
                <a:solidFill>
                  <a:srgbClr val="CACACA"/>
                </a:solidFill>
                <a:latin typeface="Cambria"/>
                <a:cs typeface="Cambria"/>
              </a:rPr>
              <a:t>un</a:t>
            </a:r>
            <a:r>
              <a:rPr sz="2133" spc="73" dirty="0">
                <a:solidFill>
                  <a:srgbClr val="CACACA"/>
                </a:solidFill>
                <a:latin typeface="Cambria"/>
                <a:cs typeface="Cambria"/>
              </a:rPr>
              <a:t> </a:t>
            </a:r>
            <a:r>
              <a:rPr sz="2133" spc="-27" dirty="0">
                <a:solidFill>
                  <a:srgbClr val="CACACA"/>
                </a:solidFill>
                <a:latin typeface="Cambria"/>
                <a:cs typeface="Cambria"/>
              </a:rPr>
              <a:t>modèle</a:t>
            </a:r>
            <a:r>
              <a:rPr sz="2133" spc="73" dirty="0">
                <a:solidFill>
                  <a:srgbClr val="CACACA"/>
                </a:solidFill>
                <a:latin typeface="Cambria"/>
                <a:cs typeface="Cambria"/>
              </a:rPr>
              <a:t> </a:t>
            </a:r>
            <a:r>
              <a:rPr sz="2133" spc="-47" dirty="0">
                <a:solidFill>
                  <a:srgbClr val="CACACA"/>
                </a:solidFill>
                <a:latin typeface="Cambria"/>
                <a:cs typeface="Cambria"/>
              </a:rPr>
              <a:t>de</a:t>
            </a:r>
            <a:r>
              <a:rPr sz="2133" spc="73" dirty="0">
                <a:solidFill>
                  <a:srgbClr val="CACACA"/>
                </a:solidFill>
                <a:latin typeface="Cambria"/>
                <a:cs typeface="Cambria"/>
              </a:rPr>
              <a:t> </a:t>
            </a:r>
            <a:r>
              <a:rPr sz="2133" spc="-67" dirty="0">
                <a:solidFill>
                  <a:srgbClr val="CACACA"/>
                </a:solidFill>
                <a:latin typeface="Cambria"/>
                <a:cs typeface="Cambria"/>
              </a:rPr>
              <a:t>régression</a:t>
            </a:r>
            <a:r>
              <a:rPr sz="2133" spc="80" dirty="0">
                <a:solidFill>
                  <a:srgbClr val="CACACA"/>
                </a:solidFill>
                <a:latin typeface="Cambria"/>
                <a:cs typeface="Cambria"/>
              </a:rPr>
              <a:t> </a:t>
            </a:r>
            <a:r>
              <a:rPr sz="2133" spc="-27" dirty="0">
                <a:solidFill>
                  <a:srgbClr val="CACACA"/>
                </a:solidFill>
                <a:latin typeface="Cambria"/>
                <a:cs typeface="Cambria"/>
              </a:rPr>
              <a:t>logistique</a:t>
            </a:r>
            <a:r>
              <a:rPr sz="2133" spc="73" dirty="0">
                <a:solidFill>
                  <a:srgbClr val="CACACA"/>
                </a:solidFill>
                <a:latin typeface="Cambria"/>
                <a:cs typeface="Cambria"/>
              </a:rPr>
              <a:t> </a:t>
            </a:r>
            <a:r>
              <a:rPr sz="2133" spc="-7" dirty="0">
                <a:solidFill>
                  <a:srgbClr val="CACACA"/>
                </a:solidFill>
                <a:latin typeface="Cambria"/>
                <a:cs typeface="Cambria"/>
              </a:rPr>
              <a:t>où</a:t>
            </a:r>
            <a:r>
              <a:rPr sz="2133" spc="73" dirty="0">
                <a:solidFill>
                  <a:srgbClr val="CACACA"/>
                </a:solidFill>
                <a:latin typeface="Cambria"/>
                <a:cs typeface="Cambria"/>
              </a:rPr>
              <a:t> </a:t>
            </a:r>
            <a:r>
              <a:rPr sz="2133" spc="-27" dirty="0">
                <a:solidFill>
                  <a:srgbClr val="CACACA"/>
                </a:solidFill>
                <a:latin typeface="Cambria"/>
                <a:cs typeface="Cambria"/>
              </a:rPr>
              <a:t>nous</a:t>
            </a:r>
            <a:r>
              <a:rPr sz="2133" spc="73" dirty="0">
                <a:solidFill>
                  <a:srgbClr val="CACACA"/>
                </a:solidFill>
                <a:latin typeface="Cambria"/>
                <a:cs typeface="Cambria"/>
              </a:rPr>
              <a:t> </a:t>
            </a:r>
            <a:r>
              <a:rPr sz="2133" spc="-73" dirty="0">
                <a:solidFill>
                  <a:srgbClr val="CACACA"/>
                </a:solidFill>
                <a:latin typeface="Cambria"/>
                <a:cs typeface="Cambria"/>
              </a:rPr>
              <a:t>n’avons</a:t>
            </a:r>
            <a:r>
              <a:rPr sz="2133" spc="73" dirty="0">
                <a:solidFill>
                  <a:srgbClr val="CACACA"/>
                </a:solidFill>
                <a:latin typeface="Cambria"/>
                <a:cs typeface="Cambria"/>
              </a:rPr>
              <a:t> </a:t>
            </a:r>
            <a:r>
              <a:rPr sz="2133" spc="-67" dirty="0">
                <a:solidFill>
                  <a:srgbClr val="CACACA"/>
                </a:solidFill>
                <a:latin typeface="Cambria"/>
                <a:cs typeface="Cambria"/>
              </a:rPr>
              <a:t>pas</a:t>
            </a:r>
            <a:r>
              <a:rPr sz="2133" spc="80" dirty="0">
                <a:solidFill>
                  <a:srgbClr val="CACACA"/>
                </a:solidFill>
                <a:latin typeface="Cambria"/>
                <a:cs typeface="Cambria"/>
              </a:rPr>
              <a:t> </a:t>
            </a:r>
            <a:r>
              <a:rPr sz="2133" spc="-47" dirty="0">
                <a:solidFill>
                  <a:srgbClr val="CACACA"/>
                </a:solidFill>
                <a:latin typeface="Cambria"/>
                <a:cs typeface="Cambria"/>
              </a:rPr>
              <a:t>de</a:t>
            </a:r>
            <a:r>
              <a:rPr sz="2133" spc="73" dirty="0">
                <a:solidFill>
                  <a:srgbClr val="CACACA"/>
                </a:solidFill>
                <a:latin typeface="Cambria"/>
                <a:cs typeface="Cambria"/>
              </a:rPr>
              <a:t> </a:t>
            </a:r>
            <a:r>
              <a:rPr sz="2133" spc="-53" dirty="0">
                <a:solidFill>
                  <a:srgbClr val="CACACA"/>
                </a:solidFill>
                <a:latin typeface="Cambria"/>
                <a:cs typeface="Cambria"/>
              </a:rPr>
              <a:t>‘feature</a:t>
            </a:r>
            <a:r>
              <a:rPr sz="2133" spc="73" dirty="0">
                <a:solidFill>
                  <a:srgbClr val="CACACA"/>
                </a:solidFill>
                <a:latin typeface="Cambria"/>
                <a:cs typeface="Cambria"/>
              </a:rPr>
              <a:t> </a:t>
            </a:r>
            <a:r>
              <a:rPr sz="2133" spc="-27" dirty="0">
                <a:solidFill>
                  <a:srgbClr val="CACACA"/>
                </a:solidFill>
                <a:latin typeface="Cambria"/>
                <a:cs typeface="Cambria"/>
              </a:rPr>
              <a:t>importance’</a:t>
            </a:r>
            <a:endParaRPr sz="2133" dirty="0">
              <a:latin typeface="Cambria"/>
              <a:cs typeface="Cambria"/>
            </a:endParaRPr>
          </a:p>
        </p:txBody>
      </p:sp>
      <p:pic>
        <p:nvPicPr>
          <p:cNvPr id="4" name="object 4"/>
          <p:cNvPicPr/>
          <p:nvPr/>
        </p:nvPicPr>
        <p:blipFill>
          <a:blip r:embed="rId2" cstate="print"/>
          <a:stretch>
            <a:fillRect/>
          </a:stretch>
        </p:blipFill>
        <p:spPr>
          <a:xfrm>
            <a:off x="2107600" y="4284967"/>
            <a:ext cx="7976787" cy="2282167"/>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31A71BE-0CAA-424E-806A-FF5118A37E3B}"/>
              </a:ext>
            </a:extLst>
          </p:cNvPr>
          <p:cNvSpPr/>
          <p:nvPr/>
        </p:nvSpPr>
        <p:spPr>
          <a:xfrm>
            <a:off x="1971964" y="2754745"/>
            <a:ext cx="8248072" cy="1348509"/>
          </a:xfrm>
          <a:prstGeom prst="roundRect">
            <a:avLst/>
          </a:prstGeom>
          <a:solidFill>
            <a:schemeClr val="accent5">
              <a:lumMod val="40000"/>
              <a:lumOff val="60000"/>
            </a:schemeClr>
          </a:solidFill>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3600" dirty="0">
                <a:effectLst>
                  <a:outerShdw blurRad="75057" dist="38100" dir="5400000" sy="-20000" rotWithShape="0">
                    <a:prstClr val="black">
                      <a:alpha val="25000"/>
                    </a:prstClr>
                  </a:outerShdw>
                </a:effectLst>
              </a:rPr>
              <a:t>IV – DASHBOARD</a:t>
            </a:r>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7857208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195303" y="258714"/>
            <a:ext cx="3410712" cy="753283"/>
          </a:xfrm>
          <a:prstGeom prst="rect">
            <a:avLst/>
          </a:prstGeom>
        </p:spPr>
        <p:txBody>
          <a:bodyPr vert="horz" wrap="square" lIns="0" tIns="14478" rIns="0" bIns="0" rtlCol="0">
            <a:spAutoFit/>
          </a:bodyPr>
          <a:lstStyle/>
          <a:p>
            <a:pPr marL="15240">
              <a:lnSpc>
                <a:spcPct val="100000"/>
              </a:lnSpc>
              <a:spcBef>
                <a:spcPts val="114"/>
              </a:spcBef>
            </a:pPr>
            <a:r>
              <a:rPr sz="4800" spc="216" dirty="0">
                <a:solidFill>
                  <a:srgbClr val="D2523B"/>
                </a:solidFill>
              </a:rPr>
              <a:t>O</a:t>
            </a:r>
            <a:r>
              <a:rPr sz="4800" spc="-132" dirty="0">
                <a:solidFill>
                  <a:srgbClr val="D2523B"/>
                </a:solidFill>
              </a:rPr>
              <a:t>u</a:t>
            </a:r>
            <a:r>
              <a:rPr sz="4800" spc="-390" dirty="0">
                <a:solidFill>
                  <a:srgbClr val="D2523B"/>
                </a:solidFill>
              </a:rPr>
              <a:t>t</a:t>
            </a:r>
            <a:r>
              <a:rPr sz="4800" spc="-156" dirty="0">
                <a:solidFill>
                  <a:srgbClr val="D2523B"/>
                </a:solidFill>
              </a:rPr>
              <a:t>il</a:t>
            </a:r>
            <a:r>
              <a:rPr sz="4800" spc="252" dirty="0">
                <a:solidFill>
                  <a:srgbClr val="D2523B"/>
                </a:solidFill>
              </a:rPr>
              <a:t>s</a:t>
            </a:r>
            <a:r>
              <a:rPr sz="4800" spc="-432" dirty="0">
                <a:solidFill>
                  <a:srgbClr val="D2523B"/>
                </a:solidFill>
              </a:rPr>
              <a:t> </a:t>
            </a:r>
            <a:r>
              <a:rPr sz="4800" spc="-132" dirty="0">
                <a:solidFill>
                  <a:srgbClr val="D2523B"/>
                </a:solidFill>
              </a:rPr>
              <a:t>u</a:t>
            </a:r>
            <a:r>
              <a:rPr sz="4800" spc="-390" dirty="0">
                <a:solidFill>
                  <a:srgbClr val="D2523B"/>
                </a:solidFill>
              </a:rPr>
              <a:t>t</a:t>
            </a:r>
            <a:r>
              <a:rPr sz="4800" spc="-156" dirty="0">
                <a:solidFill>
                  <a:srgbClr val="D2523B"/>
                </a:solidFill>
              </a:rPr>
              <a:t>ili</a:t>
            </a:r>
            <a:r>
              <a:rPr sz="4800" spc="137" dirty="0">
                <a:solidFill>
                  <a:srgbClr val="D2523B"/>
                </a:solidFill>
              </a:rPr>
              <a:t>s</a:t>
            </a:r>
            <a:r>
              <a:rPr sz="4800" spc="18" dirty="0">
                <a:solidFill>
                  <a:srgbClr val="D2523B"/>
                </a:solidFill>
              </a:rPr>
              <a:t>é</a:t>
            </a:r>
            <a:r>
              <a:rPr sz="4800" spc="252" dirty="0">
                <a:solidFill>
                  <a:srgbClr val="D2523B"/>
                </a:solidFill>
              </a:rPr>
              <a:t>s</a:t>
            </a:r>
            <a:endParaRPr sz="4800" dirty="0"/>
          </a:p>
        </p:txBody>
      </p:sp>
      <p:sp>
        <p:nvSpPr>
          <p:cNvPr id="3" name="object 3"/>
          <p:cNvSpPr txBox="1"/>
          <p:nvPr/>
        </p:nvSpPr>
        <p:spPr>
          <a:xfrm>
            <a:off x="4766157" y="2362073"/>
            <a:ext cx="341376" cy="409194"/>
          </a:xfrm>
          <a:prstGeom prst="rect">
            <a:avLst/>
          </a:prstGeom>
        </p:spPr>
        <p:txBody>
          <a:bodyPr vert="horz" wrap="square" lIns="0" tIns="0" rIns="0" bIns="0" rtlCol="0">
            <a:spAutoFit/>
          </a:bodyPr>
          <a:lstStyle/>
          <a:p>
            <a:pPr>
              <a:lnSpc>
                <a:spcPts val="3186"/>
              </a:lnSpc>
            </a:pPr>
            <a:r>
              <a:rPr sz="2460" spc="-264" dirty="0">
                <a:solidFill>
                  <a:srgbClr val="92A199"/>
                </a:solidFill>
                <a:latin typeface="Tahoma"/>
                <a:cs typeface="Tahoma"/>
              </a:rPr>
              <a:t>•</a:t>
            </a:r>
            <a:r>
              <a:rPr sz="2460" spc="96" dirty="0">
                <a:solidFill>
                  <a:srgbClr val="92A199"/>
                </a:solidFill>
                <a:latin typeface="Tahoma"/>
                <a:cs typeface="Tahoma"/>
              </a:rPr>
              <a:t> </a:t>
            </a:r>
            <a:r>
              <a:rPr sz="2880" b="1" dirty="0">
                <a:solidFill>
                  <a:srgbClr val="292934"/>
                </a:solidFill>
                <a:latin typeface="Arial" pitchFamily="34" charset="0"/>
                <a:cs typeface="Arial" pitchFamily="34" charset="0"/>
              </a:rPr>
              <a:t>:</a:t>
            </a:r>
            <a:endParaRPr sz="2880" dirty="0">
              <a:latin typeface="Arial" pitchFamily="34" charset="0"/>
              <a:cs typeface="Arial" pitchFamily="34" charset="0"/>
            </a:endParaRPr>
          </a:p>
        </p:txBody>
      </p:sp>
      <p:graphicFrame>
        <p:nvGraphicFramePr>
          <p:cNvPr id="4" name="object 4"/>
          <p:cNvGraphicFramePr>
            <a:graphicFrameLocks noGrp="1"/>
          </p:cNvGraphicFramePr>
          <p:nvPr/>
        </p:nvGraphicFramePr>
        <p:xfrm>
          <a:off x="1278163" y="1127456"/>
          <a:ext cx="9764268" cy="5357087"/>
        </p:xfrm>
        <a:graphic>
          <a:graphicData uri="http://schemas.openxmlformats.org/drawingml/2006/table">
            <a:tbl>
              <a:tblPr firstRow="1" bandRow="1">
                <a:tableStyleId>{2D5ABB26-0587-4C30-8999-92F81FD0307C}</a:tableStyleId>
              </a:tblPr>
              <a:tblGrid>
                <a:gridCol w="3888486"/>
                <a:gridCol w="5875782"/>
              </a:tblGrid>
              <a:tr h="673150">
                <a:tc>
                  <a:txBody>
                    <a:bodyPr/>
                    <a:lstStyle/>
                    <a:p>
                      <a:pPr marL="109728">
                        <a:lnSpc>
                          <a:spcPct val="100000"/>
                        </a:lnSpc>
                        <a:spcBef>
                          <a:spcPts val="372"/>
                        </a:spcBef>
                      </a:pPr>
                      <a:r>
                        <a:rPr sz="2160" b="1" dirty="0">
                          <a:solidFill>
                            <a:srgbClr val="FFFFFF"/>
                          </a:solidFill>
                          <a:latin typeface="Arial" pitchFamily="34" charset="0"/>
                          <a:cs typeface="Arial" pitchFamily="34" charset="0"/>
                        </a:rPr>
                        <a:t>Solution</a:t>
                      </a:r>
                      <a:endParaRPr sz="1800" dirty="0">
                        <a:latin typeface="Arial" pitchFamily="34" charset="0"/>
                        <a:cs typeface="Arial" pitchFamily="34" charset="0"/>
                      </a:endParaRPr>
                    </a:p>
                  </a:txBody>
                  <a:tcPr marL="0" marR="0" marT="4724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2A199"/>
                    </a:solidFill>
                  </a:tcPr>
                </a:tc>
                <a:tc>
                  <a:txBody>
                    <a:bodyPr/>
                    <a:lstStyle/>
                    <a:p>
                      <a:pPr marL="110490">
                        <a:lnSpc>
                          <a:spcPct val="100000"/>
                        </a:lnSpc>
                        <a:spcBef>
                          <a:spcPts val="372"/>
                        </a:spcBef>
                      </a:pPr>
                      <a:r>
                        <a:rPr sz="2160" b="1" spc="-6" dirty="0">
                          <a:solidFill>
                            <a:srgbClr val="FFFFFF"/>
                          </a:solidFill>
                          <a:latin typeface="Arial" pitchFamily="34" charset="0"/>
                          <a:cs typeface="Arial" pitchFamily="34" charset="0"/>
                        </a:rPr>
                        <a:t>Description</a:t>
                      </a:r>
                      <a:endParaRPr sz="1800" dirty="0">
                        <a:latin typeface="Arial" pitchFamily="34" charset="0"/>
                        <a:cs typeface="Arial" pitchFamily="34" charset="0"/>
                      </a:endParaRPr>
                    </a:p>
                  </a:txBody>
                  <a:tcPr marL="0" marR="0" marT="4724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2A199"/>
                    </a:solidFill>
                  </a:tcPr>
                </a:tc>
              </a:tr>
              <a:tr h="1400556">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DFDE"/>
                    </a:solidFill>
                  </a:tcPr>
                </a:tc>
                <a:tc>
                  <a:txBody>
                    <a:bodyPr/>
                    <a:lstStyle/>
                    <a:p>
                      <a:pPr marL="110490">
                        <a:lnSpc>
                          <a:spcPct val="100000"/>
                        </a:lnSpc>
                        <a:spcBef>
                          <a:spcPts val="378"/>
                        </a:spcBef>
                      </a:pPr>
                      <a:r>
                        <a:rPr sz="2160" spc="60" dirty="0">
                          <a:solidFill>
                            <a:srgbClr val="292934"/>
                          </a:solidFill>
                          <a:latin typeface="Tahoma"/>
                          <a:cs typeface="Tahoma"/>
                        </a:rPr>
                        <a:t>API</a:t>
                      </a:r>
                      <a:r>
                        <a:rPr sz="2160" spc="-78" dirty="0">
                          <a:solidFill>
                            <a:srgbClr val="292934"/>
                          </a:solidFill>
                          <a:latin typeface="Tahoma"/>
                          <a:cs typeface="Tahoma"/>
                        </a:rPr>
                        <a:t> </a:t>
                      </a:r>
                      <a:r>
                        <a:rPr sz="2160" spc="-30" dirty="0">
                          <a:solidFill>
                            <a:srgbClr val="292934"/>
                          </a:solidFill>
                          <a:latin typeface="Tahoma"/>
                          <a:cs typeface="Tahoma"/>
                        </a:rPr>
                        <a:t>permettant</a:t>
                      </a:r>
                      <a:r>
                        <a:rPr sz="2160" spc="-48" dirty="0">
                          <a:solidFill>
                            <a:srgbClr val="292934"/>
                          </a:solidFill>
                          <a:latin typeface="Tahoma"/>
                          <a:cs typeface="Tahoma"/>
                        </a:rPr>
                        <a:t> </a:t>
                      </a:r>
                      <a:r>
                        <a:rPr sz="2160" spc="6" dirty="0">
                          <a:solidFill>
                            <a:srgbClr val="292934"/>
                          </a:solidFill>
                          <a:latin typeface="Tahoma"/>
                          <a:cs typeface="Tahoma"/>
                        </a:rPr>
                        <a:t>d’appeler</a:t>
                      </a:r>
                      <a:r>
                        <a:rPr sz="2160" spc="-36" dirty="0">
                          <a:solidFill>
                            <a:srgbClr val="292934"/>
                          </a:solidFill>
                          <a:latin typeface="Tahoma"/>
                          <a:cs typeface="Tahoma"/>
                        </a:rPr>
                        <a:t> </a:t>
                      </a:r>
                      <a:r>
                        <a:rPr sz="2160" spc="18" dirty="0">
                          <a:solidFill>
                            <a:srgbClr val="292934"/>
                          </a:solidFill>
                          <a:latin typeface="Tahoma"/>
                          <a:cs typeface="Tahoma"/>
                        </a:rPr>
                        <a:t>la</a:t>
                      </a:r>
                      <a:r>
                        <a:rPr sz="2160" spc="-84" dirty="0">
                          <a:solidFill>
                            <a:srgbClr val="292934"/>
                          </a:solidFill>
                          <a:latin typeface="Tahoma"/>
                          <a:cs typeface="Tahoma"/>
                        </a:rPr>
                        <a:t> </a:t>
                      </a:r>
                      <a:r>
                        <a:rPr sz="2160" spc="-12" dirty="0">
                          <a:solidFill>
                            <a:srgbClr val="292934"/>
                          </a:solidFill>
                          <a:latin typeface="Tahoma"/>
                          <a:cs typeface="Tahoma"/>
                        </a:rPr>
                        <a:t>prédiction</a:t>
                      </a:r>
                      <a:r>
                        <a:rPr sz="2160" spc="-48" dirty="0">
                          <a:solidFill>
                            <a:srgbClr val="292934"/>
                          </a:solidFill>
                          <a:latin typeface="Tahoma"/>
                          <a:cs typeface="Tahoma"/>
                        </a:rPr>
                        <a:t> </a:t>
                      </a:r>
                      <a:r>
                        <a:rPr sz="2160" spc="66" dirty="0">
                          <a:solidFill>
                            <a:srgbClr val="292934"/>
                          </a:solidFill>
                          <a:latin typeface="Tahoma"/>
                          <a:cs typeface="Tahoma"/>
                        </a:rPr>
                        <a:t>à</a:t>
                      </a:r>
                      <a:r>
                        <a:rPr sz="2160" spc="-72" dirty="0">
                          <a:solidFill>
                            <a:srgbClr val="292934"/>
                          </a:solidFill>
                          <a:latin typeface="Tahoma"/>
                          <a:cs typeface="Tahoma"/>
                        </a:rPr>
                        <a:t> </a:t>
                      </a:r>
                      <a:r>
                        <a:rPr sz="2160" spc="-42" dirty="0">
                          <a:solidFill>
                            <a:srgbClr val="292934"/>
                          </a:solidFill>
                          <a:latin typeface="Tahoma"/>
                          <a:cs typeface="Tahoma"/>
                        </a:rPr>
                        <a:t>partir</a:t>
                      </a:r>
                      <a:endParaRPr sz="1800" dirty="0">
                        <a:latin typeface="Tahoma"/>
                        <a:cs typeface="Tahoma"/>
                      </a:endParaRPr>
                    </a:p>
                    <a:p>
                      <a:pPr marL="110490">
                        <a:lnSpc>
                          <a:spcPct val="100000"/>
                        </a:lnSpc>
                      </a:pPr>
                      <a:r>
                        <a:rPr sz="2160" spc="30" dirty="0">
                          <a:solidFill>
                            <a:srgbClr val="292934"/>
                          </a:solidFill>
                          <a:latin typeface="Tahoma"/>
                          <a:cs typeface="Tahoma"/>
                        </a:rPr>
                        <a:t>de</a:t>
                      </a:r>
                      <a:r>
                        <a:rPr sz="2160" spc="-114" dirty="0">
                          <a:solidFill>
                            <a:srgbClr val="292934"/>
                          </a:solidFill>
                          <a:latin typeface="Tahoma"/>
                          <a:cs typeface="Tahoma"/>
                        </a:rPr>
                        <a:t> </a:t>
                      </a:r>
                      <a:r>
                        <a:rPr sz="2160" spc="-30" dirty="0">
                          <a:solidFill>
                            <a:srgbClr val="292934"/>
                          </a:solidFill>
                          <a:latin typeface="Tahoma"/>
                          <a:cs typeface="Tahoma"/>
                        </a:rPr>
                        <a:t>l’ID</a:t>
                      </a:r>
                      <a:r>
                        <a:rPr sz="2160" spc="-96" dirty="0">
                          <a:solidFill>
                            <a:srgbClr val="292934"/>
                          </a:solidFill>
                          <a:latin typeface="Tahoma"/>
                          <a:cs typeface="Tahoma"/>
                        </a:rPr>
                        <a:t> </a:t>
                      </a:r>
                      <a:r>
                        <a:rPr sz="2160" spc="-6" dirty="0">
                          <a:solidFill>
                            <a:srgbClr val="292934"/>
                          </a:solidFill>
                          <a:latin typeface="Tahoma"/>
                          <a:cs typeface="Tahoma"/>
                        </a:rPr>
                        <a:t>du</a:t>
                      </a:r>
                      <a:r>
                        <a:rPr sz="2160" spc="-108" dirty="0">
                          <a:solidFill>
                            <a:srgbClr val="292934"/>
                          </a:solidFill>
                          <a:latin typeface="Tahoma"/>
                          <a:cs typeface="Tahoma"/>
                        </a:rPr>
                        <a:t> </a:t>
                      </a:r>
                      <a:r>
                        <a:rPr sz="2160" spc="-6" dirty="0">
                          <a:solidFill>
                            <a:srgbClr val="292934"/>
                          </a:solidFill>
                          <a:latin typeface="Tahoma"/>
                          <a:cs typeface="Tahoma"/>
                        </a:rPr>
                        <a:t>client</a:t>
                      </a:r>
                      <a:endParaRPr sz="1800" dirty="0">
                        <a:latin typeface="Tahoma"/>
                        <a:cs typeface="Tahoma"/>
                      </a:endParaRPr>
                    </a:p>
                    <a:p>
                      <a:pPr marL="2853690">
                        <a:lnSpc>
                          <a:spcPct val="100000"/>
                        </a:lnSpc>
                        <a:spcBef>
                          <a:spcPts val="720"/>
                        </a:spcBef>
                      </a:pPr>
                      <a:r>
                        <a:rPr sz="2160" dirty="0">
                          <a:solidFill>
                            <a:srgbClr val="292934"/>
                          </a:solidFill>
                          <a:latin typeface="Tahoma"/>
                          <a:cs typeface="Tahoma"/>
                        </a:rPr>
                        <a:t>►</a:t>
                      </a:r>
                      <a:endParaRPr sz="1800" dirty="0">
                        <a:latin typeface="Tahoma"/>
                        <a:cs typeface="Tahoma"/>
                      </a:endParaRPr>
                    </a:p>
                  </a:txBody>
                  <a:tcPr marL="0" marR="0" marT="48006"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DFDE"/>
                    </a:solidFill>
                  </a:tcPr>
                </a:tc>
              </a:tr>
              <a:tr h="1162050">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EFEE"/>
                    </a:solidFill>
                  </a:tcPr>
                </a:tc>
                <a:tc>
                  <a:txBody>
                    <a:bodyPr/>
                    <a:lstStyle/>
                    <a:p>
                      <a:pPr>
                        <a:lnSpc>
                          <a:spcPct val="100000"/>
                        </a:lnSpc>
                        <a:spcBef>
                          <a:spcPts val="54"/>
                        </a:spcBef>
                      </a:pPr>
                      <a:endParaRPr sz="2300" dirty="0">
                        <a:latin typeface="Times New Roman"/>
                        <a:cs typeface="Times New Roman"/>
                      </a:endParaRPr>
                    </a:p>
                    <a:p>
                      <a:pPr marL="110490">
                        <a:lnSpc>
                          <a:spcPct val="100000"/>
                        </a:lnSpc>
                      </a:pPr>
                      <a:r>
                        <a:rPr sz="2160" spc="-228" dirty="0">
                          <a:solidFill>
                            <a:srgbClr val="292934"/>
                          </a:solidFill>
                          <a:latin typeface="Tahoma"/>
                          <a:cs typeface="Tahoma"/>
                        </a:rPr>
                        <a:t>T</a:t>
                      </a:r>
                      <a:r>
                        <a:rPr sz="2160" dirty="0">
                          <a:solidFill>
                            <a:srgbClr val="292934"/>
                          </a:solidFill>
                          <a:latin typeface="Tahoma"/>
                          <a:cs typeface="Tahoma"/>
                        </a:rPr>
                        <a:t>a</a:t>
                      </a:r>
                      <a:r>
                        <a:rPr sz="2160" spc="-12" dirty="0">
                          <a:solidFill>
                            <a:srgbClr val="292934"/>
                          </a:solidFill>
                          <a:latin typeface="Tahoma"/>
                          <a:cs typeface="Tahoma"/>
                        </a:rPr>
                        <a:t>b</a:t>
                      </a:r>
                      <a:r>
                        <a:rPr sz="2160" dirty="0">
                          <a:solidFill>
                            <a:srgbClr val="292934"/>
                          </a:solidFill>
                          <a:latin typeface="Tahoma"/>
                          <a:cs typeface="Tahoma"/>
                        </a:rPr>
                        <a:t>l</a:t>
                      </a:r>
                      <a:r>
                        <a:rPr sz="2160" spc="-12" dirty="0">
                          <a:solidFill>
                            <a:srgbClr val="292934"/>
                          </a:solidFill>
                          <a:latin typeface="Tahoma"/>
                          <a:cs typeface="Tahoma"/>
                        </a:rPr>
                        <a:t>e</a:t>
                      </a:r>
                      <a:r>
                        <a:rPr sz="2160" dirty="0">
                          <a:solidFill>
                            <a:srgbClr val="292934"/>
                          </a:solidFill>
                          <a:latin typeface="Tahoma"/>
                          <a:cs typeface="Tahoma"/>
                        </a:rPr>
                        <a:t>au</a:t>
                      </a:r>
                      <a:r>
                        <a:rPr sz="2160" spc="-72" dirty="0">
                          <a:solidFill>
                            <a:srgbClr val="292934"/>
                          </a:solidFill>
                          <a:latin typeface="Tahoma"/>
                          <a:cs typeface="Tahoma"/>
                        </a:rPr>
                        <a:t> </a:t>
                      </a:r>
                      <a:r>
                        <a:rPr sz="2160" dirty="0">
                          <a:solidFill>
                            <a:srgbClr val="292934"/>
                          </a:solidFill>
                          <a:latin typeface="Tahoma"/>
                          <a:cs typeface="Tahoma"/>
                        </a:rPr>
                        <a:t>de</a:t>
                      </a:r>
                      <a:r>
                        <a:rPr sz="2160" spc="-90" dirty="0">
                          <a:solidFill>
                            <a:srgbClr val="292934"/>
                          </a:solidFill>
                          <a:latin typeface="Tahoma"/>
                          <a:cs typeface="Tahoma"/>
                        </a:rPr>
                        <a:t> </a:t>
                      </a:r>
                      <a:r>
                        <a:rPr sz="2160" dirty="0">
                          <a:solidFill>
                            <a:srgbClr val="292934"/>
                          </a:solidFill>
                          <a:latin typeface="Tahoma"/>
                          <a:cs typeface="Tahoma"/>
                        </a:rPr>
                        <a:t>b</a:t>
                      </a:r>
                      <a:r>
                        <a:rPr sz="2160" spc="-12" dirty="0">
                          <a:solidFill>
                            <a:srgbClr val="292934"/>
                          </a:solidFill>
                          <a:latin typeface="Tahoma"/>
                          <a:cs typeface="Tahoma"/>
                        </a:rPr>
                        <a:t>o</a:t>
                      </a:r>
                      <a:r>
                        <a:rPr sz="2160" dirty="0">
                          <a:solidFill>
                            <a:srgbClr val="292934"/>
                          </a:solidFill>
                          <a:latin typeface="Tahoma"/>
                          <a:cs typeface="Tahoma"/>
                        </a:rPr>
                        <a:t>rd</a:t>
                      </a:r>
                      <a:r>
                        <a:rPr sz="2160" spc="-66" dirty="0">
                          <a:solidFill>
                            <a:srgbClr val="292934"/>
                          </a:solidFill>
                          <a:latin typeface="Tahoma"/>
                          <a:cs typeface="Tahoma"/>
                        </a:rPr>
                        <a:t> </a:t>
                      </a:r>
                      <a:r>
                        <a:rPr sz="2160" dirty="0">
                          <a:solidFill>
                            <a:srgbClr val="292934"/>
                          </a:solidFill>
                          <a:latin typeface="Tahoma"/>
                          <a:cs typeface="Tahoma"/>
                        </a:rPr>
                        <a:t>:</a:t>
                      </a:r>
                      <a:r>
                        <a:rPr sz="2160" spc="-78" dirty="0">
                          <a:solidFill>
                            <a:srgbClr val="292934"/>
                          </a:solidFill>
                          <a:latin typeface="Tahoma"/>
                          <a:cs typeface="Tahoma"/>
                        </a:rPr>
                        <a:t> </a:t>
                      </a:r>
                      <a:r>
                        <a:rPr sz="2160" dirty="0">
                          <a:solidFill>
                            <a:srgbClr val="292934"/>
                          </a:solidFill>
                          <a:latin typeface="Tahoma"/>
                          <a:cs typeface="Tahoma"/>
                        </a:rPr>
                        <a:t>Fro</a:t>
                      </a:r>
                      <a:r>
                        <a:rPr sz="2160" spc="-12" dirty="0">
                          <a:solidFill>
                            <a:srgbClr val="292934"/>
                          </a:solidFill>
                          <a:latin typeface="Tahoma"/>
                          <a:cs typeface="Tahoma"/>
                        </a:rPr>
                        <a:t>n</a:t>
                      </a:r>
                      <a:r>
                        <a:rPr sz="2160" dirty="0">
                          <a:solidFill>
                            <a:srgbClr val="292934"/>
                          </a:solidFill>
                          <a:latin typeface="Tahoma"/>
                          <a:cs typeface="Tahoma"/>
                        </a:rPr>
                        <a:t>t</a:t>
                      </a:r>
                      <a:endParaRPr sz="1800" dirty="0">
                        <a:latin typeface="Tahoma"/>
                        <a:cs typeface="Tahoma"/>
                      </a:endParaRPr>
                    </a:p>
                  </a:txBody>
                  <a:tcPr marL="0" marR="0" marT="685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EFEE"/>
                    </a:solidFill>
                  </a:tcPr>
                </a:tc>
              </a:tr>
              <a:tr h="1426387">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DFDE"/>
                    </a:solidFill>
                  </a:tcPr>
                </a:tc>
                <a:tc>
                  <a:txBody>
                    <a:bodyPr/>
                    <a:lstStyle/>
                    <a:p>
                      <a:pPr>
                        <a:lnSpc>
                          <a:spcPct val="100000"/>
                        </a:lnSpc>
                      </a:pPr>
                      <a:endParaRPr sz="2000" dirty="0">
                        <a:latin typeface="Times New Roman"/>
                        <a:cs typeface="Times New Roman"/>
                      </a:endParaRPr>
                    </a:p>
                    <a:p>
                      <a:pPr marL="110490">
                        <a:lnSpc>
                          <a:spcPct val="100000"/>
                        </a:lnSpc>
                        <a:spcBef>
                          <a:spcPts val="1512"/>
                        </a:spcBef>
                      </a:pPr>
                      <a:r>
                        <a:rPr sz="2160" spc="6" dirty="0">
                          <a:solidFill>
                            <a:srgbClr val="292934"/>
                          </a:solidFill>
                          <a:latin typeface="Tahoma"/>
                          <a:cs typeface="Tahoma"/>
                        </a:rPr>
                        <a:t>Versioning</a:t>
                      </a:r>
                      <a:endParaRPr sz="1800" dirty="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DFDE"/>
                    </a:solidFill>
                  </a:tcPr>
                </a:tc>
              </a:tr>
              <a:tr h="694944">
                <a:tc>
                  <a:txBody>
                    <a:bodyPr/>
                    <a:lstStyle/>
                    <a:p>
                      <a:pPr algn="ctr">
                        <a:lnSpc>
                          <a:spcPct val="100000"/>
                        </a:lnSpc>
                        <a:spcBef>
                          <a:spcPts val="336"/>
                        </a:spcBef>
                      </a:pPr>
                      <a:r>
                        <a:rPr sz="3840" b="1" dirty="0">
                          <a:solidFill>
                            <a:srgbClr val="292934"/>
                          </a:solidFill>
                          <a:latin typeface="Arial" pitchFamily="34" charset="0"/>
                          <a:cs typeface="Arial" pitchFamily="34" charset="0"/>
                        </a:rPr>
                        <a:t>LIME</a:t>
                      </a:r>
                      <a:endParaRPr sz="3200" dirty="0">
                        <a:latin typeface="Arial" pitchFamily="34" charset="0"/>
                        <a:cs typeface="Arial" pitchFamily="34" charset="0"/>
                      </a:endParaRPr>
                    </a:p>
                  </a:txBody>
                  <a:tcPr marL="0" marR="0" marT="4267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EFEE"/>
                    </a:solidFill>
                  </a:tcPr>
                </a:tc>
                <a:tc>
                  <a:txBody>
                    <a:bodyPr/>
                    <a:lstStyle/>
                    <a:p>
                      <a:pPr marL="110490">
                        <a:lnSpc>
                          <a:spcPct val="100000"/>
                        </a:lnSpc>
                        <a:spcBef>
                          <a:spcPts val="1398"/>
                        </a:spcBef>
                      </a:pPr>
                      <a:r>
                        <a:rPr sz="2160" spc="12" dirty="0">
                          <a:solidFill>
                            <a:srgbClr val="292934"/>
                          </a:solidFill>
                          <a:latin typeface="Tahoma"/>
                          <a:cs typeface="Tahoma"/>
                        </a:rPr>
                        <a:t>Explicabilité</a:t>
                      </a:r>
                      <a:r>
                        <a:rPr sz="2160" spc="-60" dirty="0">
                          <a:solidFill>
                            <a:srgbClr val="292934"/>
                          </a:solidFill>
                          <a:latin typeface="Tahoma"/>
                          <a:cs typeface="Tahoma"/>
                        </a:rPr>
                        <a:t> </a:t>
                      </a:r>
                      <a:r>
                        <a:rPr sz="2160" spc="30" dirty="0">
                          <a:solidFill>
                            <a:srgbClr val="292934"/>
                          </a:solidFill>
                          <a:latin typeface="Tahoma"/>
                          <a:cs typeface="Tahoma"/>
                        </a:rPr>
                        <a:t>de</a:t>
                      </a:r>
                      <a:r>
                        <a:rPr sz="2160" spc="-72" dirty="0">
                          <a:solidFill>
                            <a:srgbClr val="292934"/>
                          </a:solidFill>
                          <a:latin typeface="Tahoma"/>
                          <a:cs typeface="Tahoma"/>
                        </a:rPr>
                        <a:t> </a:t>
                      </a:r>
                      <a:r>
                        <a:rPr sz="2160" spc="24" dirty="0">
                          <a:solidFill>
                            <a:srgbClr val="292934"/>
                          </a:solidFill>
                          <a:latin typeface="Tahoma"/>
                          <a:cs typeface="Tahoma"/>
                        </a:rPr>
                        <a:t>la</a:t>
                      </a:r>
                      <a:r>
                        <a:rPr sz="2160" spc="-102" dirty="0">
                          <a:solidFill>
                            <a:srgbClr val="292934"/>
                          </a:solidFill>
                          <a:latin typeface="Tahoma"/>
                          <a:cs typeface="Tahoma"/>
                        </a:rPr>
                        <a:t> </a:t>
                      </a:r>
                      <a:r>
                        <a:rPr sz="2160" spc="-6" dirty="0">
                          <a:solidFill>
                            <a:srgbClr val="292934"/>
                          </a:solidFill>
                          <a:latin typeface="Tahoma"/>
                          <a:cs typeface="Tahoma"/>
                        </a:rPr>
                        <a:t>prédiction</a:t>
                      </a:r>
                      <a:endParaRPr sz="1800" dirty="0">
                        <a:latin typeface="Tahoma"/>
                        <a:cs typeface="Tahoma"/>
                      </a:endParaRPr>
                    </a:p>
                  </a:txBody>
                  <a:tcPr marL="0" marR="0" marT="177546"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EFEE"/>
                    </a:solidFill>
                  </a:tcPr>
                </a:tc>
              </a:tr>
            </a:tbl>
          </a:graphicData>
        </a:graphic>
      </p:graphicFrame>
      <p:pic>
        <p:nvPicPr>
          <p:cNvPr id="5" name="object 5"/>
          <p:cNvPicPr/>
          <p:nvPr/>
        </p:nvPicPr>
        <p:blipFill>
          <a:blip r:embed="rId2" cstate="print"/>
          <a:stretch>
            <a:fillRect/>
          </a:stretch>
        </p:blipFill>
        <p:spPr>
          <a:xfrm>
            <a:off x="5347105" y="2624481"/>
            <a:ext cx="2617470" cy="377189"/>
          </a:xfrm>
          <a:prstGeom prst="rect">
            <a:avLst/>
          </a:prstGeom>
        </p:spPr>
      </p:pic>
      <p:pic>
        <p:nvPicPr>
          <p:cNvPr id="6" name="object 6"/>
          <p:cNvPicPr/>
          <p:nvPr/>
        </p:nvPicPr>
        <p:blipFill>
          <a:blip r:embed="rId3" cstate="print"/>
          <a:stretch>
            <a:fillRect/>
          </a:stretch>
        </p:blipFill>
        <p:spPr>
          <a:xfrm>
            <a:off x="8308085" y="2482108"/>
            <a:ext cx="2569159" cy="598810"/>
          </a:xfrm>
          <a:prstGeom prst="rect">
            <a:avLst/>
          </a:prstGeom>
        </p:spPr>
      </p:pic>
      <p:grpSp>
        <p:nvGrpSpPr>
          <p:cNvPr id="7" name="object 7"/>
          <p:cNvGrpSpPr/>
          <p:nvPr/>
        </p:nvGrpSpPr>
        <p:grpSpPr>
          <a:xfrm>
            <a:off x="1631427" y="1933133"/>
            <a:ext cx="3110743" cy="2333151"/>
            <a:chOff x="1631427" y="1933133"/>
            <a:chExt cx="3110743" cy="2333151"/>
          </a:xfrm>
        </p:grpSpPr>
        <p:pic>
          <p:nvPicPr>
            <p:cNvPr id="8" name="object 8"/>
            <p:cNvPicPr/>
            <p:nvPr/>
          </p:nvPicPr>
          <p:blipFill>
            <a:blip r:embed="rId4" cstate="print"/>
            <a:stretch>
              <a:fillRect/>
            </a:stretch>
          </p:blipFill>
          <p:spPr>
            <a:xfrm>
              <a:off x="1631427" y="1933133"/>
              <a:ext cx="3024378" cy="1183751"/>
            </a:xfrm>
            <a:prstGeom prst="rect">
              <a:avLst/>
            </a:prstGeom>
          </p:spPr>
        </p:pic>
        <p:pic>
          <p:nvPicPr>
            <p:cNvPr id="9" name="object 9"/>
            <p:cNvPicPr/>
            <p:nvPr/>
          </p:nvPicPr>
          <p:blipFill>
            <a:blip r:embed="rId5" cstate="print"/>
            <a:stretch>
              <a:fillRect/>
            </a:stretch>
          </p:blipFill>
          <p:spPr>
            <a:xfrm>
              <a:off x="1890658" y="3169615"/>
              <a:ext cx="994410" cy="605790"/>
            </a:xfrm>
            <a:prstGeom prst="rect">
              <a:avLst/>
            </a:prstGeom>
          </p:spPr>
        </p:pic>
        <p:pic>
          <p:nvPicPr>
            <p:cNvPr id="10" name="object 10"/>
            <p:cNvPicPr/>
            <p:nvPr/>
          </p:nvPicPr>
          <p:blipFill>
            <a:blip r:embed="rId6" cstate="print"/>
            <a:stretch>
              <a:fillRect/>
            </a:stretch>
          </p:blipFill>
          <p:spPr>
            <a:xfrm>
              <a:off x="1964680" y="3689070"/>
              <a:ext cx="2777490" cy="577214"/>
            </a:xfrm>
            <a:prstGeom prst="rect">
              <a:avLst/>
            </a:prstGeom>
          </p:spPr>
        </p:pic>
      </p:grpSp>
      <p:pic>
        <p:nvPicPr>
          <p:cNvPr id="11" name="object 11"/>
          <p:cNvPicPr/>
          <p:nvPr/>
        </p:nvPicPr>
        <p:blipFill>
          <a:blip r:embed="rId7" cstate="print"/>
          <a:stretch>
            <a:fillRect/>
          </a:stretch>
        </p:blipFill>
        <p:spPr>
          <a:xfrm>
            <a:off x="1773875" y="4465914"/>
            <a:ext cx="2739390" cy="1209736"/>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0414"/>
            <a:ext cx="1110825" cy="632651"/>
          </a:xfrm>
          <a:prstGeom prst="rect">
            <a:avLst/>
          </a:prstGeom>
        </p:spPr>
        <p:txBody>
          <a:bodyPr vert="horz" wrap="square" lIns="0" tIns="16933" rIns="0" bIns="0" rtlCol="0">
            <a:spAutoFit/>
          </a:bodyPr>
          <a:lstStyle/>
          <a:p>
            <a:pPr marL="16933">
              <a:lnSpc>
                <a:spcPct val="100000"/>
              </a:lnSpc>
              <a:spcBef>
                <a:spcPts val="133"/>
              </a:spcBef>
            </a:pPr>
            <a:r>
              <a:rPr spc="-173" dirty="0"/>
              <a:t>Outils</a:t>
            </a:r>
          </a:p>
        </p:txBody>
      </p:sp>
      <p:pic>
        <p:nvPicPr>
          <p:cNvPr id="3" name="object 3"/>
          <p:cNvPicPr/>
          <p:nvPr/>
        </p:nvPicPr>
        <p:blipFill>
          <a:blip r:embed="rId2" cstate="print"/>
          <a:stretch>
            <a:fillRect/>
          </a:stretch>
        </p:blipFill>
        <p:spPr>
          <a:xfrm>
            <a:off x="11135201" y="0"/>
            <a:ext cx="1056799" cy="1056799"/>
          </a:xfrm>
          <a:prstGeom prst="rect">
            <a:avLst/>
          </a:prstGeom>
        </p:spPr>
      </p:pic>
      <p:graphicFrame>
        <p:nvGraphicFramePr>
          <p:cNvPr id="4" name="object 4"/>
          <p:cNvGraphicFramePr>
            <a:graphicFrameLocks noGrp="1"/>
          </p:cNvGraphicFramePr>
          <p:nvPr/>
        </p:nvGraphicFramePr>
        <p:xfrm>
          <a:off x="1263650" y="1438265"/>
          <a:ext cx="9652845" cy="2122594"/>
        </p:xfrm>
        <a:graphic>
          <a:graphicData uri="http://schemas.openxmlformats.org/drawingml/2006/table">
            <a:tbl>
              <a:tblPr firstRow="1" bandRow="1">
                <a:tableStyleId>{2D5ABB26-0587-4C30-8999-92F81FD0307C}</a:tableStyleId>
              </a:tblPr>
              <a:tblGrid>
                <a:gridCol w="6080760"/>
                <a:gridCol w="3572085"/>
              </a:tblGrid>
              <a:tr h="534247">
                <a:tc>
                  <a:txBody>
                    <a:bodyPr/>
                    <a:lstStyle/>
                    <a:p>
                      <a:pPr algn="ctr">
                        <a:lnSpc>
                          <a:spcPct val="100000"/>
                        </a:lnSpc>
                        <a:spcBef>
                          <a:spcPts val="827"/>
                        </a:spcBef>
                      </a:pPr>
                      <a:r>
                        <a:rPr sz="1733" b="1" spc="-7" dirty="0">
                          <a:latin typeface="Arial" pitchFamily="34" charset="0"/>
                          <a:cs typeface="Arial" pitchFamily="34" charset="0"/>
                        </a:rPr>
                        <a:t>Fonction</a:t>
                      </a:r>
                      <a:endParaRPr sz="1300" dirty="0">
                        <a:latin typeface="Arial" pitchFamily="34" charset="0"/>
                        <a:cs typeface="Arial" pitchFamily="34" charset="0"/>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B7B7B7"/>
                    </a:solidFill>
                  </a:tcPr>
                </a:tc>
                <a:tc>
                  <a:txBody>
                    <a:bodyPr/>
                    <a:lstStyle/>
                    <a:p>
                      <a:pPr algn="ctr">
                        <a:lnSpc>
                          <a:spcPct val="100000"/>
                        </a:lnSpc>
                        <a:spcBef>
                          <a:spcPts val="827"/>
                        </a:spcBef>
                      </a:pPr>
                      <a:r>
                        <a:rPr sz="1733" b="1" spc="-7" dirty="0">
                          <a:latin typeface="Arial" pitchFamily="34" charset="0"/>
                          <a:cs typeface="Arial" pitchFamily="34" charset="0"/>
                        </a:rPr>
                        <a:t>Outil</a:t>
                      </a:r>
                      <a:endParaRPr sz="1300" dirty="0">
                        <a:latin typeface="Arial" pitchFamily="34" charset="0"/>
                        <a:cs typeface="Arial" pitchFamily="34" charset="0"/>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B7B7B7"/>
                    </a:solidFill>
                  </a:tcPr>
                </a:tc>
              </a:tr>
              <a:tr h="509693">
                <a:tc>
                  <a:txBody>
                    <a:bodyPr/>
                    <a:lstStyle/>
                    <a:p>
                      <a:pPr algn="ctr">
                        <a:lnSpc>
                          <a:spcPct val="100000"/>
                        </a:lnSpc>
                        <a:spcBef>
                          <a:spcPts val="827"/>
                        </a:spcBef>
                      </a:pPr>
                      <a:r>
                        <a:rPr sz="1733" spc="-7" dirty="0">
                          <a:latin typeface="Arial" pitchFamily="34" charset="0"/>
                          <a:cs typeface="Arial" pitchFamily="34" charset="0"/>
                        </a:rPr>
                        <a:t>Plate-form</a:t>
                      </a:r>
                      <a:r>
                        <a:rPr sz="1733" dirty="0">
                          <a:latin typeface="Arial" pitchFamily="34" charset="0"/>
                          <a:cs typeface="Arial" pitchFamily="34" charset="0"/>
                        </a:rPr>
                        <a:t>e</a:t>
                      </a:r>
                      <a:r>
                        <a:rPr sz="1733" spc="-7" dirty="0">
                          <a:latin typeface="Arial" pitchFamily="34" charset="0"/>
                          <a:cs typeface="Arial" pitchFamily="34" charset="0"/>
                        </a:rPr>
                        <a:t> d</a:t>
                      </a:r>
                      <a:r>
                        <a:rPr sz="1733" dirty="0">
                          <a:latin typeface="Arial" pitchFamily="34" charset="0"/>
                          <a:cs typeface="Arial" pitchFamily="34" charset="0"/>
                        </a:rPr>
                        <a:t>e</a:t>
                      </a:r>
                      <a:r>
                        <a:rPr sz="1733" spc="-7" dirty="0">
                          <a:latin typeface="Arial" pitchFamily="34" charset="0"/>
                          <a:cs typeface="Arial" pitchFamily="34" charset="0"/>
                        </a:rPr>
                        <a:t> déploiemen</a:t>
                      </a:r>
                      <a:r>
                        <a:rPr sz="1733" dirty="0">
                          <a:latin typeface="Arial" pitchFamily="34" charset="0"/>
                          <a:cs typeface="Arial" pitchFamily="34" charset="0"/>
                        </a:rPr>
                        <a:t>t</a:t>
                      </a:r>
                      <a:r>
                        <a:rPr sz="1733" spc="-100" dirty="0">
                          <a:latin typeface="Arial" pitchFamily="34" charset="0"/>
                          <a:cs typeface="Arial" pitchFamily="34" charset="0"/>
                        </a:rPr>
                        <a:t> </a:t>
                      </a:r>
                      <a:r>
                        <a:rPr sz="1733" spc="-7" dirty="0">
                          <a:latin typeface="Arial" pitchFamily="34" charset="0"/>
                          <a:cs typeface="Arial" pitchFamily="34" charset="0"/>
                        </a:rPr>
                        <a:t>AP</a:t>
                      </a:r>
                      <a:r>
                        <a:rPr sz="1733" dirty="0">
                          <a:latin typeface="Arial" pitchFamily="34" charset="0"/>
                          <a:cs typeface="Arial" pitchFamily="34" charset="0"/>
                        </a:rPr>
                        <a:t>I</a:t>
                      </a:r>
                      <a:r>
                        <a:rPr sz="1733" spc="-7" dirty="0">
                          <a:latin typeface="Arial" pitchFamily="34" charset="0"/>
                          <a:cs typeface="Arial" pitchFamily="34" charset="0"/>
                        </a:rPr>
                        <a:t> </a:t>
                      </a:r>
                      <a:r>
                        <a:rPr sz="1733" dirty="0">
                          <a:latin typeface="Arial" pitchFamily="34" charset="0"/>
                          <a:cs typeface="Arial" pitchFamily="34" charset="0"/>
                        </a:rPr>
                        <a:t>+</a:t>
                      </a:r>
                      <a:r>
                        <a:rPr sz="1733" spc="-7" dirty="0">
                          <a:latin typeface="Arial" pitchFamily="34" charset="0"/>
                          <a:cs typeface="Arial" pitchFamily="34" charset="0"/>
                        </a:rPr>
                        <a:t> Dashboard</a:t>
                      </a:r>
                      <a:endParaRPr sz="1300" dirty="0">
                        <a:latin typeface="Arial" pitchFamily="34" charset="0"/>
                        <a:cs typeface="Arial" pitchFamily="34" charset="0"/>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a:lnSpc>
                          <a:spcPct val="100000"/>
                        </a:lnSpc>
                      </a:pPr>
                      <a:endParaRPr sz="14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r>
              <a:tr h="539327">
                <a:tc>
                  <a:txBody>
                    <a:bodyPr/>
                    <a:lstStyle/>
                    <a:p>
                      <a:pPr algn="ctr">
                        <a:lnSpc>
                          <a:spcPct val="100000"/>
                        </a:lnSpc>
                        <a:spcBef>
                          <a:spcPts val="827"/>
                        </a:spcBef>
                      </a:pPr>
                      <a:r>
                        <a:rPr sz="1733" spc="-7" dirty="0">
                          <a:latin typeface="Arial" pitchFamily="34" charset="0"/>
                          <a:cs typeface="Arial" pitchFamily="34" charset="0"/>
                        </a:rPr>
                        <a:t>Dashboard</a:t>
                      </a:r>
                      <a:endParaRPr sz="1300" dirty="0">
                        <a:latin typeface="Arial" pitchFamily="34" charset="0"/>
                        <a:cs typeface="Arial" pitchFamily="34" charset="0"/>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a:lnSpc>
                          <a:spcPct val="100000"/>
                        </a:lnSpc>
                      </a:pPr>
                      <a:endParaRPr sz="14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r>
              <a:tr h="539327">
                <a:tc>
                  <a:txBody>
                    <a:bodyPr/>
                    <a:lstStyle/>
                    <a:p>
                      <a:pPr algn="ctr">
                        <a:lnSpc>
                          <a:spcPct val="100000"/>
                        </a:lnSpc>
                        <a:spcBef>
                          <a:spcPts val="827"/>
                        </a:spcBef>
                      </a:pPr>
                      <a:r>
                        <a:rPr sz="1733" spc="-20" dirty="0">
                          <a:latin typeface="Arial" pitchFamily="34" charset="0"/>
                          <a:cs typeface="Arial" pitchFamily="34" charset="0"/>
                        </a:rPr>
                        <a:t>Versionage</a:t>
                      </a:r>
                      <a:endParaRPr sz="1300" dirty="0">
                        <a:latin typeface="Arial" pitchFamily="34" charset="0"/>
                        <a:cs typeface="Arial" pitchFamily="34" charset="0"/>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a:lnSpc>
                          <a:spcPct val="100000"/>
                        </a:lnSpc>
                      </a:pPr>
                      <a:endParaRPr sz="14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r>
            </a:tbl>
          </a:graphicData>
        </a:graphic>
      </p:graphicFrame>
      <p:grpSp>
        <p:nvGrpSpPr>
          <p:cNvPr id="5" name="object 5"/>
          <p:cNvGrpSpPr/>
          <p:nvPr/>
        </p:nvGrpSpPr>
        <p:grpSpPr>
          <a:xfrm>
            <a:off x="8111508" y="2047816"/>
            <a:ext cx="1947824" cy="1468849"/>
            <a:chOff x="8111508" y="2047816"/>
            <a:chExt cx="1947824" cy="1468849"/>
          </a:xfrm>
        </p:grpSpPr>
        <p:pic>
          <p:nvPicPr>
            <p:cNvPr id="6" name="object 6"/>
            <p:cNvPicPr/>
            <p:nvPr/>
          </p:nvPicPr>
          <p:blipFill>
            <a:blip r:embed="rId3" cstate="print"/>
            <a:stretch>
              <a:fillRect/>
            </a:stretch>
          </p:blipFill>
          <p:spPr>
            <a:xfrm>
              <a:off x="8476766" y="3083832"/>
              <a:ext cx="1217299" cy="432833"/>
            </a:xfrm>
            <a:prstGeom prst="rect">
              <a:avLst/>
            </a:prstGeom>
          </p:spPr>
        </p:pic>
        <p:pic>
          <p:nvPicPr>
            <p:cNvPr id="7" name="object 7"/>
            <p:cNvPicPr/>
            <p:nvPr/>
          </p:nvPicPr>
          <p:blipFill>
            <a:blip r:embed="rId4" cstate="print"/>
            <a:stretch>
              <a:fillRect/>
            </a:stretch>
          </p:blipFill>
          <p:spPr>
            <a:xfrm>
              <a:off x="8111508" y="2490100"/>
              <a:ext cx="1947824" cy="630299"/>
            </a:xfrm>
            <a:prstGeom prst="rect">
              <a:avLst/>
            </a:prstGeom>
          </p:spPr>
        </p:pic>
        <p:pic>
          <p:nvPicPr>
            <p:cNvPr id="8" name="object 8"/>
            <p:cNvPicPr/>
            <p:nvPr/>
          </p:nvPicPr>
          <p:blipFill>
            <a:blip r:embed="rId5" cstate="print"/>
            <a:stretch>
              <a:fillRect/>
            </a:stretch>
          </p:blipFill>
          <p:spPr>
            <a:xfrm>
              <a:off x="8364020" y="2047816"/>
              <a:ext cx="1442783" cy="432835"/>
            </a:xfrm>
            <a:prstGeom prst="rect">
              <a:avLst/>
            </a:prstGeom>
          </p:spPr>
        </p:pic>
      </p:grpSp>
      <p:pic>
        <p:nvPicPr>
          <p:cNvPr id="9" name="object 9"/>
          <p:cNvPicPr/>
          <p:nvPr/>
        </p:nvPicPr>
        <p:blipFill>
          <a:blip r:embed="rId6" cstate="print"/>
          <a:stretch>
            <a:fillRect/>
          </a:stretch>
        </p:blipFill>
        <p:spPr>
          <a:xfrm>
            <a:off x="4880500" y="4365332"/>
            <a:ext cx="6041502" cy="1671653"/>
          </a:xfrm>
          <a:prstGeom prst="rect">
            <a:avLst/>
          </a:prstGeom>
        </p:spPr>
      </p:pic>
      <p:pic>
        <p:nvPicPr>
          <p:cNvPr id="10" name="object 10"/>
          <p:cNvPicPr/>
          <p:nvPr/>
        </p:nvPicPr>
        <p:blipFill>
          <a:blip r:embed="rId7" cstate="print"/>
          <a:stretch>
            <a:fillRect/>
          </a:stretch>
        </p:blipFill>
        <p:spPr>
          <a:xfrm>
            <a:off x="1269997" y="3932600"/>
            <a:ext cx="3214167" cy="2537133"/>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06AC674-1900-4A50-AB4C-806EC6CDBC4C}"/>
              </a:ext>
            </a:extLst>
          </p:cNvPr>
          <p:cNvSpPr/>
          <p:nvPr/>
        </p:nvSpPr>
        <p:spPr>
          <a:xfrm>
            <a:off x="7991254" y="687699"/>
            <a:ext cx="4141478" cy="1030125"/>
          </a:xfrm>
          <a:prstGeom prst="roundRect">
            <a:avLst>
              <a:gd name="adj" fmla="val 4402"/>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Streamlit</a:t>
            </a:r>
          </a:p>
          <a:p>
            <a:pPr algn="ctr"/>
            <a:r>
              <a:rPr lang="fr-FR" altLang="fr-FR" sz="1000" b="1" i="1" dirty="0">
                <a:solidFill>
                  <a:srgbClr val="222222"/>
                </a:solidFill>
                <a:latin typeface="inherit"/>
              </a:rPr>
              <a:t>Streamlit</a:t>
            </a:r>
            <a:r>
              <a:rPr lang="fr-FR" altLang="fr-FR" sz="1000" i="1" dirty="0">
                <a:solidFill>
                  <a:srgbClr val="222222"/>
                </a:solidFill>
                <a:latin typeface="inherit"/>
              </a:rPr>
              <a:t> est une librairie python qui permet de coder la partie Frontend par l’intermédiaire de WebSocket, mais à l’avantage d’intégrer Tornado, un équivalent à Flask, pour servir les données HTTP.</a:t>
            </a:r>
          </a:p>
          <a:p>
            <a:pPr algn="ctr"/>
            <a:r>
              <a:rPr lang="fr-FR" altLang="fr-FR" sz="1000" i="1" dirty="0">
                <a:solidFill>
                  <a:srgbClr val="222222"/>
                </a:solidFill>
                <a:latin typeface="inherit"/>
              </a:rPr>
              <a:t>Autrement dit, c’est une solution tout en un, qui a comme autre avantage de fonctionner en Python pur.</a:t>
            </a:r>
            <a:endParaRPr lang="fr-FR" altLang="fr-FR" sz="800" i="1" dirty="0">
              <a:solidFill>
                <a:schemeClr val="tx1"/>
              </a:solidFill>
              <a:latin typeface="Arial" pitchFamily="34" charset="0"/>
            </a:endParaRPr>
          </a:p>
        </p:txBody>
      </p:sp>
      <p:sp>
        <p:nvSpPr>
          <p:cNvPr id="5" name="Rectangle : coins arrondis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1D0B97C-302D-478E-88FB-9E958D44A6B9}"/>
              </a:ext>
            </a:extLst>
          </p:cNvPr>
          <p:cNvSpPr/>
          <p:nvPr/>
        </p:nvSpPr>
        <p:spPr>
          <a:xfrm>
            <a:off x="7991254" y="54244"/>
            <a:ext cx="4141478" cy="597689"/>
          </a:xfrm>
          <a:prstGeom prst="roundRect">
            <a:avLst>
              <a:gd name="adj" fmla="val 4402"/>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Flask</a:t>
            </a:r>
          </a:p>
          <a:p>
            <a:pPr algn="ctr"/>
            <a:r>
              <a:rPr lang="fr-FR" sz="1000" b="1" i="1" dirty="0"/>
              <a:t>Flask</a:t>
            </a:r>
            <a:r>
              <a:rPr lang="fr-FR" sz="1000" i="1" dirty="0"/>
              <a:t> est un framework web qui permet de réaliser des sites dynamiques, mais nécessite une extension de type Dash pour coder le Frontend.</a:t>
            </a:r>
            <a:endParaRPr lang="fr-FR" sz="700" b="1" i="1" dirty="0"/>
          </a:p>
        </p:txBody>
      </p:sp>
      <p:sp>
        <p:nvSpPr>
          <p:cNvPr id="6"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E5EF800-C0BD-4B4A-967E-36155C8A0534}"/>
              </a:ext>
            </a:extLst>
          </p:cNvPr>
          <p:cNvSpPr txBox="1"/>
          <p:nvPr/>
        </p:nvSpPr>
        <p:spPr>
          <a:xfrm>
            <a:off x="1484310" y="0"/>
            <a:ext cx="10018713"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CONSTRUCTION EN LOCAL</a:t>
            </a:r>
          </a:p>
        </p:txBody>
      </p:sp>
      <p:grpSp>
        <p:nvGrpSpPr>
          <p:cNvPr id="38" name="Groupe 3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CA50324-9EB0-4464-A92C-4BA98C42CC81}"/>
              </a:ext>
            </a:extLst>
          </p:cNvPr>
          <p:cNvGrpSpPr/>
          <p:nvPr/>
        </p:nvGrpSpPr>
        <p:grpSpPr>
          <a:xfrm>
            <a:off x="838200" y="1565635"/>
            <a:ext cx="5116407" cy="4444741"/>
            <a:chOff x="-654473" y="1609229"/>
            <a:chExt cx="5116407" cy="4444741"/>
          </a:xfrm>
        </p:grpSpPr>
        <p:sp>
          <p:nvSpPr>
            <p:cNvPr id="10" name="Rectangle : coins arrondis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2952456-0506-4844-9CB8-EDEED9221722}"/>
                </a:ext>
              </a:extLst>
            </p:cNvPr>
            <p:cNvSpPr/>
            <p:nvPr/>
          </p:nvSpPr>
          <p:spPr>
            <a:xfrm>
              <a:off x="2240752" y="4814727"/>
              <a:ext cx="2221182" cy="1239243"/>
            </a:xfrm>
            <a:prstGeom prst="roundRect">
              <a:avLst>
                <a:gd name="adj" fmla="val 4402"/>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DASHBOARD avec Streamlit</a:t>
              </a:r>
            </a:p>
            <a:p>
              <a:pPr algn="ctr"/>
              <a:endParaRPr lang="fr-FR" altLang="fr-FR" sz="1200" b="1" i="1" dirty="0">
                <a:solidFill>
                  <a:schemeClr val="tx1"/>
                </a:solidFill>
                <a:latin typeface="Arial" pitchFamily="34" charset="0"/>
              </a:endParaRPr>
            </a:p>
            <a:p>
              <a:pPr algn="ctr"/>
              <a:r>
                <a:rPr lang="fr-FR" altLang="fr-FR" sz="1000" u="sng" dirty="0">
                  <a:solidFill>
                    <a:schemeClr val="tx1"/>
                  </a:solidFill>
                  <a:latin typeface="Arial" pitchFamily="34" charset="0"/>
                </a:rPr>
                <a:t>URL LOCALE : </a:t>
              </a:r>
              <a:r>
                <a:rPr lang="fr-FR" altLang="fr-FR" sz="1000" dirty="0">
                  <a:solidFill>
                    <a:schemeClr val="tx1"/>
                  </a:solidFill>
                  <a:latin typeface="Arial" pitchFamily="34" charset="0"/>
                </a:rPr>
                <a:t>http://localhost:8501</a:t>
              </a:r>
              <a:endParaRPr lang="fr-FR" altLang="fr-FR" sz="500" dirty="0">
                <a:solidFill>
                  <a:schemeClr val="tx1"/>
                </a:solidFill>
                <a:latin typeface="Arial" pitchFamily="34" charset="0"/>
              </a:endParaRPr>
            </a:p>
          </p:txBody>
        </p:sp>
        <p:sp>
          <p:nvSpPr>
            <p:cNvPr id="11" name="Rectangle : coins arrondis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6E34935-9B18-4197-9EE1-F7E9D10FADBE}"/>
                </a:ext>
              </a:extLst>
            </p:cNvPr>
            <p:cNvSpPr/>
            <p:nvPr/>
          </p:nvSpPr>
          <p:spPr>
            <a:xfrm>
              <a:off x="2240752" y="2228850"/>
              <a:ext cx="2221182" cy="1239243"/>
            </a:xfrm>
            <a:prstGeom prst="roundRect">
              <a:avLst>
                <a:gd name="adj" fmla="val 4402"/>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API avec Flask</a:t>
              </a:r>
            </a:p>
            <a:p>
              <a:pPr algn="ctr"/>
              <a:endParaRPr lang="fr-FR" altLang="fr-FR" sz="1200" b="1" i="1" dirty="0">
                <a:solidFill>
                  <a:schemeClr val="tx1"/>
                </a:solidFill>
                <a:latin typeface="Arial" pitchFamily="34" charset="0"/>
              </a:endParaRPr>
            </a:p>
            <a:p>
              <a:pPr algn="ctr"/>
              <a:r>
                <a:rPr lang="fr-FR" altLang="fr-FR" sz="1000" u="sng" dirty="0">
                  <a:solidFill>
                    <a:schemeClr val="tx1"/>
                  </a:solidFill>
                  <a:latin typeface="Arial" pitchFamily="34" charset="0"/>
                </a:rPr>
                <a:t>URL LOCALE : </a:t>
              </a:r>
              <a:r>
                <a:rPr lang="fr-FR" altLang="fr-FR" sz="1000" dirty="0">
                  <a:solidFill>
                    <a:schemeClr val="tx1"/>
                  </a:solidFill>
                  <a:latin typeface="Arial" pitchFamily="34" charset="0"/>
                </a:rPr>
                <a:t>http://localhost:5000/</a:t>
              </a:r>
              <a:endParaRPr lang="fr-FR" altLang="fr-FR" sz="500" dirty="0">
                <a:solidFill>
                  <a:schemeClr val="tx1"/>
                </a:solidFill>
                <a:latin typeface="Arial" pitchFamily="34" charset="0"/>
              </a:endParaRPr>
            </a:p>
          </p:txBody>
        </p:sp>
        <p:sp>
          <p:nvSpPr>
            <p:cNvPr id="13" name="Cylindre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05FB20E-3D3F-4F5D-A3CD-CCB42D4D5101}"/>
                </a:ext>
              </a:extLst>
            </p:cNvPr>
            <p:cNvSpPr/>
            <p:nvPr/>
          </p:nvSpPr>
          <p:spPr>
            <a:xfrm>
              <a:off x="-654473" y="1609229"/>
              <a:ext cx="1193166" cy="106369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Databases</a:t>
              </a:r>
            </a:p>
          </p:txBody>
        </p:sp>
        <p:sp>
          <p:nvSpPr>
            <p:cNvPr id="14" name="Cylindre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91F186-8705-418D-A559-732938CA23B6}"/>
                </a:ext>
              </a:extLst>
            </p:cNvPr>
            <p:cNvSpPr/>
            <p:nvPr/>
          </p:nvSpPr>
          <p:spPr>
            <a:xfrm>
              <a:off x="-555419" y="4902504"/>
              <a:ext cx="1094112" cy="106369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Autres fichiers (Images, …)</a:t>
              </a:r>
            </a:p>
          </p:txBody>
        </p:sp>
        <p:sp>
          <p:nvSpPr>
            <p:cNvPr id="15" name="Cylindre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92175C4-7B8C-4B5B-BB86-5F6359A74953}"/>
                </a:ext>
              </a:extLst>
            </p:cNvPr>
            <p:cNvSpPr/>
            <p:nvPr/>
          </p:nvSpPr>
          <p:spPr>
            <a:xfrm>
              <a:off x="-654473" y="2848472"/>
              <a:ext cx="1193166" cy="133661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XGBoost sérialisé au format PICKLE</a:t>
              </a:r>
              <a:endParaRPr lang="fr-FR" sz="1200" i="1" dirty="0"/>
            </a:p>
          </p:txBody>
        </p:sp>
        <p:cxnSp>
          <p:nvCxnSpPr>
            <p:cNvPr id="17" name="Connecteur droit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C98D974-F532-4A4F-A362-52EC8621104E}"/>
                </a:ext>
              </a:extLst>
            </p:cNvPr>
            <p:cNvCxnSpPr>
              <a:stCxn id="13" idx="4"/>
              <a:endCxn id="11" idx="1"/>
            </p:cNvCxnSpPr>
            <p:nvPr/>
          </p:nvCxnSpPr>
          <p:spPr>
            <a:xfrm>
              <a:off x="538693" y="2141074"/>
              <a:ext cx="1702059" cy="707398"/>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8" name="Connecteur droit 1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CB9E30C-B55A-498A-87D2-D0AF3B09A330}"/>
                </a:ext>
              </a:extLst>
            </p:cNvPr>
            <p:cNvCxnSpPr>
              <a:stCxn id="15" idx="4"/>
              <a:endCxn id="11" idx="1"/>
            </p:cNvCxnSpPr>
            <p:nvPr/>
          </p:nvCxnSpPr>
          <p:spPr>
            <a:xfrm flipV="1">
              <a:off x="538693" y="2848472"/>
              <a:ext cx="1702059" cy="668305"/>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1" name="Connecteur droit 2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6F8AF87-EAA7-4481-B476-F9305C4DE04C}"/>
                </a:ext>
              </a:extLst>
            </p:cNvPr>
            <p:cNvCxnSpPr>
              <a:stCxn id="14" idx="4"/>
              <a:endCxn id="10" idx="1"/>
            </p:cNvCxnSpPr>
            <p:nvPr/>
          </p:nvCxnSpPr>
          <p:spPr>
            <a:xfrm>
              <a:off x="538693" y="5434349"/>
              <a:ext cx="1702059"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27" name="Flèche : double flèche verticale 2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16CFF04-3474-4158-97A6-B98FBA9F211E}"/>
                </a:ext>
              </a:extLst>
            </p:cNvPr>
            <p:cNvSpPr/>
            <p:nvPr/>
          </p:nvSpPr>
          <p:spPr>
            <a:xfrm>
              <a:off x="3206681" y="3474426"/>
              <a:ext cx="289324" cy="133661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endParaRPr lang="fr-FR" dirty="0"/>
            </a:p>
          </p:txBody>
        </p:sp>
      </p:grpSp>
      <p:grpSp>
        <p:nvGrpSpPr>
          <p:cNvPr id="39" name="Groupe 3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717D2EC-5708-473F-802E-8D7E377151DC}"/>
              </a:ext>
            </a:extLst>
          </p:cNvPr>
          <p:cNvGrpSpPr/>
          <p:nvPr/>
        </p:nvGrpSpPr>
        <p:grpSpPr>
          <a:xfrm>
            <a:off x="3733425" y="1536082"/>
            <a:ext cx="6065393" cy="1891578"/>
            <a:chOff x="1395723" y="1607358"/>
            <a:chExt cx="6065393" cy="1891578"/>
          </a:xfrm>
        </p:grpSpPr>
        <p:sp>
          <p:nvSpPr>
            <p:cNvPr id="28" name="Rectangle : coins arrondis 2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6C4D2CB-4F7F-4554-8BAB-AEF92C90ED89}"/>
                </a:ext>
              </a:extLst>
            </p:cNvPr>
            <p:cNvSpPr/>
            <p:nvPr/>
          </p:nvSpPr>
          <p:spPr>
            <a:xfrm>
              <a:off x="4802583" y="1847936"/>
              <a:ext cx="2658533" cy="1651000"/>
            </a:xfrm>
            <a:prstGeom prst="roundRect">
              <a:avLst>
                <a:gd name="adj" fmla="val 4402"/>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Fichier API.py</a:t>
              </a:r>
              <a:endParaRPr lang="fr-FR" altLang="fr-FR" sz="1200" b="1" i="1" dirty="0">
                <a:solidFill>
                  <a:schemeClr val="tx1"/>
                </a:solidFill>
                <a:latin typeface="Arial" pitchFamily="34" charset="0"/>
              </a:endParaRPr>
            </a:p>
            <a:p>
              <a:pPr algn="ctr"/>
              <a:r>
                <a:rPr lang="fr-FR" altLang="fr-FR" sz="1000" i="1" dirty="0">
                  <a:solidFill>
                    <a:schemeClr val="tx1"/>
                  </a:solidFill>
                  <a:latin typeface="Arial" pitchFamily="34" charset="0"/>
                </a:rPr>
                <a:t>Partie « Back-End » du DASHBOARD.</a:t>
              </a:r>
            </a:p>
            <a:p>
              <a:pPr algn="ctr"/>
              <a:endParaRPr lang="fr-FR" altLang="fr-FR" sz="1000" i="1" dirty="0">
                <a:solidFill>
                  <a:schemeClr val="tx1"/>
                </a:solidFill>
                <a:latin typeface="Arial" pitchFamily="34" charset="0"/>
              </a:endParaRPr>
            </a:p>
            <a:p>
              <a:pPr algn="ctr"/>
              <a:r>
                <a:rPr lang="fr-FR" altLang="fr-FR" sz="1000" i="1" dirty="0">
                  <a:solidFill>
                    <a:schemeClr val="tx1"/>
                  </a:solidFill>
                  <a:latin typeface="Arial" pitchFamily="34" charset="0"/>
                </a:rPr>
                <a:t>C’est dans ce fichier que sont effectuées toutes les opérations non graphiques (chargement des données, entrainement des modèles, prédictions, …)</a:t>
              </a:r>
            </a:p>
            <a:p>
              <a:pPr algn="ctr"/>
              <a:endParaRPr lang="fr-FR" altLang="fr-FR" sz="1000" i="1" dirty="0">
                <a:solidFill>
                  <a:schemeClr val="tx1"/>
                </a:solidFill>
                <a:latin typeface="Arial" pitchFamily="34" charset="0"/>
              </a:endParaRPr>
            </a:p>
            <a:p>
              <a:pPr algn="ctr"/>
              <a:r>
                <a:rPr lang="fr-FR" altLang="fr-FR" sz="1000" i="1" dirty="0">
                  <a:solidFill>
                    <a:schemeClr val="tx1"/>
                  </a:solidFill>
                  <a:latin typeface="Arial" pitchFamily="34" charset="0"/>
                </a:rPr>
                <a:t>Contient tous les end points pour interagir avec d’autres logiciels.</a:t>
              </a:r>
              <a:endParaRPr lang="fr-FR" altLang="fr-FR" sz="500" i="1" dirty="0">
                <a:solidFill>
                  <a:schemeClr val="tx1"/>
                </a:solidFill>
                <a:latin typeface="Arial" pitchFamily="34" charset="0"/>
              </a:endParaRPr>
            </a:p>
          </p:txBody>
        </p:sp>
        <p:sp>
          <p:nvSpPr>
            <p:cNvPr id="33" name="Rectangle : coins arrondis 3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75E6294-5A74-4488-B222-5B34F8313EA3}"/>
                </a:ext>
              </a:extLst>
            </p:cNvPr>
            <p:cNvSpPr/>
            <p:nvPr/>
          </p:nvSpPr>
          <p:spPr>
            <a:xfrm>
              <a:off x="1395723" y="1607358"/>
              <a:ext cx="2237661" cy="386096"/>
            </a:xfrm>
            <a:prstGeom prst="roundRect">
              <a:avLst>
                <a:gd name="adj" fmla="val 4402"/>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1</a:t>
              </a:r>
              <a:r>
                <a:rPr lang="fr-FR" sz="1200" b="1" baseline="30000" dirty="0"/>
                <a:t>ère</a:t>
              </a:r>
              <a:r>
                <a:rPr lang="fr-FR" sz="1200" b="1" dirty="0"/>
                <a:t> étape : Démarrer le serveur</a:t>
              </a:r>
              <a:endParaRPr lang="fr-FR" altLang="fr-FR" sz="500" dirty="0">
                <a:solidFill>
                  <a:schemeClr val="tx1"/>
                </a:solidFill>
                <a:latin typeface="Arial" pitchFamily="34" charset="0"/>
              </a:endParaRPr>
            </a:p>
          </p:txBody>
        </p:sp>
      </p:grpSp>
      <p:grpSp>
        <p:nvGrpSpPr>
          <p:cNvPr id="40" name="Groupe 3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2B9B49-EC0E-4574-AF7F-D0624160F0DD}"/>
              </a:ext>
            </a:extLst>
          </p:cNvPr>
          <p:cNvGrpSpPr/>
          <p:nvPr/>
        </p:nvGrpSpPr>
        <p:grpSpPr>
          <a:xfrm>
            <a:off x="3716946" y="5140177"/>
            <a:ext cx="6081871" cy="1651000"/>
            <a:chOff x="1379244" y="5211453"/>
            <a:chExt cx="6081871" cy="1651000"/>
          </a:xfrm>
        </p:grpSpPr>
        <p:sp>
          <p:nvSpPr>
            <p:cNvPr id="29" name="Rectangle : coins arrondis 2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65F3CEF-611E-4CB9-8C35-22D59BA8E50F}"/>
                </a:ext>
              </a:extLst>
            </p:cNvPr>
            <p:cNvSpPr/>
            <p:nvPr/>
          </p:nvSpPr>
          <p:spPr>
            <a:xfrm>
              <a:off x="4802582" y="5211453"/>
              <a:ext cx="2658533" cy="1651000"/>
            </a:xfrm>
            <a:prstGeom prst="roundRect">
              <a:avLst>
                <a:gd name="adj" fmla="val 4402"/>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Fichier DASHBOARD.py</a:t>
              </a:r>
            </a:p>
            <a:p>
              <a:pPr algn="ctr"/>
              <a:endParaRPr lang="fr-FR" altLang="fr-FR" sz="1200" b="1" i="1" dirty="0">
                <a:solidFill>
                  <a:schemeClr val="tx1"/>
                </a:solidFill>
                <a:latin typeface="Arial" pitchFamily="34" charset="0"/>
              </a:endParaRPr>
            </a:p>
            <a:p>
              <a:pPr algn="ctr"/>
              <a:r>
                <a:rPr lang="fr-FR" altLang="fr-FR" sz="1000" i="1" dirty="0">
                  <a:solidFill>
                    <a:schemeClr val="tx1"/>
                  </a:solidFill>
                  <a:latin typeface="Arial" pitchFamily="34" charset="0"/>
                </a:rPr>
                <a:t>Partie « Frontend » du DASHBOARD.</a:t>
              </a:r>
            </a:p>
            <a:p>
              <a:pPr algn="ctr"/>
              <a:endParaRPr lang="fr-FR" altLang="fr-FR" sz="1000" i="1" dirty="0">
                <a:solidFill>
                  <a:schemeClr val="tx1"/>
                </a:solidFill>
                <a:latin typeface="Arial" pitchFamily="34" charset="0"/>
              </a:endParaRPr>
            </a:p>
            <a:p>
              <a:pPr algn="ctr"/>
              <a:r>
                <a:rPr lang="fr-FR" altLang="fr-FR" sz="1000" i="1" dirty="0">
                  <a:solidFill>
                    <a:schemeClr val="tx1"/>
                  </a:solidFill>
                  <a:latin typeface="Arial" pitchFamily="34" charset="0"/>
                </a:rPr>
                <a:t>C’est dans ce fichier qu’est codée la partie graphique de la page web qu’utilisera la chargé de clientèle. </a:t>
              </a:r>
              <a:endParaRPr lang="fr-FR" altLang="fr-FR" sz="500" i="1" dirty="0">
                <a:solidFill>
                  <a:schemeClr val="tx1"/>
                </a:solidFill>
                <a:latin typeface="Arial" pitchFamily="34" charset="0"/>
              </a:endParaRPr>
            </a:p>
          </p:txBody>
        </p:sp>
        <p:sp>
          <p:nvSpPr>
            <p:cNvPr id="34" name="Rectangle : coins arrondis 3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036E9E3-79B3-43AC-B0A9-A04D862C0E4D}"/>
                </a:ext>
              </a:extLst>
            </p:cNvPr>
            <p:cNvSpPr/>
            <p:nvPr/>
          </p:nvSpPr>
          <p:spPr>
            <a:xfrm>
              <a:off x="1379244" y="6345312"/>
              <a:ext cx="2237661" cy="517141"/>
            </a:xfrm>
            <a:prstGeom prst="roundRect">
              <a:avLst>
                <a:gd name="adj" fmla="val 4402"/>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2</a:t>
              </a:r>
              <a:r>
                <a:rPr lang="fr-FR" sz="1200" b="1" baseline="30000" dirty="0"/>
                <a:t>ème</a:t>
              </a:r>
              <a:r>
                <a:rPr lang="fr-FR" sz="1200" b="1" dirty="0"/>
                <a:t> étape : Afficher le dashboard</a:t>
              </a:r>
              <a:endParaRPr lang="fr-FR" altLang="fr-FR" sz="500" dirty="0">
                <a:solidFill>
                  <a:schemeClr val="tx1"/>
                </a:solidFill>
                <a:latin typeface="Arial" pitchFamily="34" charset="0"/>
              </a:endParaRPr>
            </a:p>
          </p:txBody>
        </p:sp>
      </p:grpSp>
      <p:grpSp>
        <p:nvGrpSpPr>
          <p:cNvPr id="46" name="Groupe 4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B8C9E4C-FBF0-4C11-80BD-01B39ADD6A1F}"/>
              </a:ext>
            </a:extLst>
          </p:cNvPr>
          <p:cNvGrpSpPr/>
          <p:nvPr/>
        </p:nvGrpSpPr>
        <p:grpSpPr>
          <a:xfrm>
            <a:off x="4960038" y="3714604"/>
            <a:ext cx="6950610" cy="1053160"/>
            <a:chOff x="4960038" y="3607527"/>
            <a:chExt cx="6950610" cy="1053160"/>
          </a:xfrm>
        </p:grpSpPr>
        <p:grpSp>
          <p:nvGrpSpPr>
            <p:cNvPr id="41" name="Groupe 4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F08DCA-561D-46D7-BE81-959E4C7CC627}"/>
                </a:ext>
              </a:extLst>
            </p:cNvPr>
            <p:cNvGrpSpPr/>
            <p:nvPr/>
          </p:nvGrpSpPr>
          <p:grpSpPr>
            <a:xfrm>
              <a:off x="4960038" y="3607527"/>
              <a:ext cx="6950610" cy="599983"/>
              <a:chOff x="3467365" y="3758198"/>
              <a:chExt cx="6950610" cy="599983"/>
            </a:xfrm>
          </p:grpSpPr>
          <p:sp>
            <p:nvSpPr>
              <p:cNvPr id="35" name="Rectangle : coins arrondis 3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F0C02A8-7384-493C-99CE-D12DC27212DB}"/>
                  </a:ext>
                </a:extLst>
              </p:cNvPr>
              <p:cNvSpPr/>
              <p:nvPr/>
            </p:nvSpPr>
            <p:spPr>
              <a:xfrm>
                <a:off x="3467365" y="4028963"/>
                <a:ext cx="1697032" cy="268104"/>
              </a:xfrm>
              <a:prstGeom prst="roundRect">
                <a:avLst>
                  <a:gd name="adj" fmla="val 440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altLang="fr-FR" sz="1000" i="1" dirty="0"/>
                  <a:t>Format de transfert : JSON</a:t>
                </a:r>
                <a:endParaRPr lang="fr-FR" altLang="fr-FR" sz="200" i="1" dirty="0">
                  <a:solidFill>
                    <a:schemeClr val="tx1"/>
                  </a:solidFill>
                  <a:latin typeface="Arial" pitchFamily="34" charset="0"/>
                </a:endParaRPr>
              </a:p>
            </p:txBody>
          </p:sp>
          <p:sp>
            <p:nvSpPr>
              <p:cNvPr id="36" name="Rectangle : coins arrondis 3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FF60D2-D6C0-4485-9578-7795978DB94E}"/>
                  </a:ext>
                </a:extLst>
              </p:cNvPr>
              <p:cNvSpPr/>
              <p:nvPr/>
            </p:nvSpPr>
            <p:spPr>
              <a:xfrm>
                <a:off x="5647613" y="3758198"/>
                <a:ext cx="2498120" cy="268104"/>
              </a:xfrm>
              <a:prstGeom prst="roundRect">
                <a:avLst>
                  <a:gd name="adj" fmla="val 440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altLang="fr-FR" sz="1000" b="1" dirty="0"/>
                  <a:t>Exemple de requête envoyée à l’API</a:t>
                </a:r>
                <a:endParaRPr lang="fr-FR" altLang="fr-FR" sz="200" b="1" dirty="0">
                  <a:solidFill>
                    <a:schemeClr val="tx1"/>
                  </a:solidFill>
                  <a:latin typeface="Arial" pitchFamily="34" charset="0"/>
                </a:endParaRPr>
              </a:p>
            </p:txBody>
          </p:sp>
          <p:pic>
            <p:nvPicPr>
              <p:cNvPr id="37" name="Image 3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54CC56B-F203-4B09-998C-09E7F92FD84B}"/>
                  </a:ext>
                </a:extLst>
              </p:cNvPr>
              <p:cNvPicPr>
                <a:picLocks noChangeAspect="1"/>
              </p:cNvPicPr>
              <p:nvPr/>
            </p:nvPicPr>
            <p:blipFill>
              <a:blip r:embed="rId2" cstate="print"/>
              <a:stretch>
                <a:fillRect/>
              </a:stretch>
            </p:blipFill>
            <p:spPr>
              <a:xfrm>
                <a:off x="5647613" y="4077148"/>
                <a:ext cx="4770362" cy="281033"/>
              </a:xfrm>
              <a:prstGeom prst="rect">
                <a:avLst/>
              </a:prstGeom>
            </p:spPr>
          </p:pic>
        </p:grpSp>
        <p:sp>
          <p:nvSpPr>
            <p:cNvPr id="45" name="Rectangle : coins arrondis 4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2D5B48F-EB52-4DDE-9DB3-5FB9393EE64B}"/>
                </a:ext>
              </a:extLst>
            </p:cNvPr>
            <p:cNvSpPr/>
            <p:nvPr/>
          </p:nvSpPr>
          <p:spPr>
            <a:xfrm>
              <a:off x="7140285" y="4254226"/>
              <a:ext cx="3155181" cy="406461"/>
            </a:xfrm>
            <a:prstGeom prst="roundRect">
              <a:avLst>
                <a:gd name="adj" fmla="val 440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altLang="fr-FR" sz="1000" b="1" u="sng" dirty="0"/>
                <a:t>URL résultante reçue par l’API :</a:t>
              </a:r>
            </a:p>
            <a:p>
              <a:r>
                <a:rPr lang="fr-FR" altLang="fr-FR" sz="1000" i="1" dirty="0">
                  <a:solidFill>
                    <a:schemeClr val="tx1"/>
                  </a:solidFill>
                  <a:latin typeface="Arial" pitchFamily="34" charset="0"/>
                </a:rPr>
                <a:t>http://localhost:5000/infos_client?id_client=100101</a:t>
              </a:r>
              <a:endParaRPr lang="fr-FR" altLang="fr-FR" sz="400" b="1" i="1" dirty="0">
                <a:solidFill>
                  <a:schemeClr val="tx1"/>
                </a:solidFill>
                <a:latin typeface="Arial" pitchFamily="34" charset="0"/>
              </a:endParaRPr>
            </a:p>
          </p:txBody>
        </p:sp>
      </p:gr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915130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0FCBF5C-3DDA-4676-9CDB-6A0B2049F295}"/>
              </a:ext>
            </a:extLst>
          </p:cNvPr>
          <p:cNvGraphicFramePr/>
          <p:nvPr>
            <p:extLst>
              <p:ext uri="{D42A27DB-BD31-4B8C-83A1-F6EECF244321}">
                <p14:mod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839194628"/>
              </p:ext>
            </p:extLst>
          </p:nvPr>
        </p:nvGraphicFramePr>
        <p:xfrm>
          <a:off x="1631504" y="836712"/>
          <a:ext cx="8528538" cy="5848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27E06A4-8D84-4CC4-A371-04D1CC30AE04}"/>
              </a:ext>
            </a:extLst>
          </p:cNvPr>
          <p:cNvSpPr txBox="1"/>
          <p:nvPr/>
        </p:nvSpPr>
        <p:spPr>
          <a:xfrm>
            <a:off x="4511824" y="0"/>
            <a:ext cx="2736304" cy="980728"/>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SOMMAIRE</a:t>
            </a:r>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75992850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A71CAFE-4A00-4B42-A001-28A0DF0D9E28}"/>
              </a:ext>
            </a:extLst>
          </p:cNvPr>
          <p:cNvSpPr txBox="1"/>
          <p:nvPr/>
        </p:nvSpPr>
        <p:spPr>
          <a:xfrm>
            <a:off x="1484310" y="0"/>
            <a:ext cx="10018713"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b="1" dirty="0"/>
              <a:t>DEPLOIEMENT SUR LE CLOUD</a:t>
            </a:r>
          </a:p>
        </p:txBody>
      </p:sp>
      <p:grpSp>
        <p:nvGrpSpPr>
          <p:cNvPr id="6" name="Groupe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69210B5-0709-4371-AF89-A7BBDACC00B9}"/>
              </a:ext>
            </a:extLst>
          </p:cNvPr>
          <p:cNvGrpSpPr/>
          <p:nvPr/>
        </p:nvGrpSpPr>
        <p:grpSpPr>
          <a:xfrm>
            <a:off x="4724024" y="0"/>
            <a:ext cx="7467976" cy="4667250"/>
            <a:chOff x="4724024" y="0"/>
            <a:chExt cx="7467976" cy="4667250"/>
          </a:xfrm>
        </p:grpSpPr>
        <p:sp>
          <p:nvSpPr>
            <p:cNvPr id="5" name="Rectangle : coins arrondis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7A7E19-4222-464B-83D4-93926CE79490}"/>
                </a:ext>
              </a:extLst>
            </p:cNvPr>
            <p:cNvSpPr/>
            <p:nvPr/>
          </p:nvSpPr>
          <p:spPr>
            <a:xfrm>
              <a:off x="4724024" y="2985356"/>
              <a:ext cx="2819776" cy="1681894"/>
            </a:xfrm>
            <a:prstGeom prst="roundRect">
              <a:avLst>
                <a:gd name="adj" fmla="val 4402"/>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r>
                <a:rPr lang="fr-FR" altLang="fr-FR" sz="1400" b="1" u="sng" dirty="0">
                  <a:solidFill>
                    <a:schemeClr val="bg1"/>
                  </a:solidFill>
                  <a:effectLst>
                    <a:outerShdw blurRad="38100" dist="38100" dir="2700000" algn="tl">
                      <a:srgbClr val="000000">
                        <a:alpha val="43137"/>
                      </a:srgbClr>
                    </a:outerShdw>
                  </a:effectLst>
                  <a:latin typeface="Arial" pitchFamily="34" charset="0"/>
                </a:rPr>
                <a:t>Déploiement application</a:t>
              </a:r>
            </a:p>
            <a:p>
              <a:pPr algn="ctr"/>
              <a:endParaRPr lang="fr-FR" altLang="fr-FR" sz="1400" dirty="0">
                <a:solidFill>
                  <a:schemeClr val="tx1"/>
                </a:solidFill>
                <a:latin typeface="Arial" pitchFamily="34" charset="0"/>
              </a:endParaRPr>
            </a:p>
            <a:p>
              <a:pPr algn="ctr"/>
              <a:endParaRPr lang="fr-FR" altLang="fr-FR" sz="1400" dirty="0">
                <a:solidFill>
                  <a:schemeClr val="tx1"/>
                </a:solidFill>
                <a:latin typeface="Arial" pitchFamily="34" charset="0"/>
              </a:endParaRPr>
            </a:p>
            <a:p>
              <a:pPr algn="ctr"/>
              <a:endParaRPr lang="fr-FR" altLang="fr-FR" sz="1400" dirty="0">
                <a:solidFill>
                  <a:schemeClr val="tx1"/>
                </a:solidFill>
                <a:latin typeface="Arial" pitchFamily="34" charset="0"/>
              </a:endParaRPr>
            </a:p>
            <a:p>
              <a:pPr algn="ctr"/>
              <a:endParaRPr lang="fr-FR" altLang="fr-FR" sz="1400" dirty="0">
                <a:solidFill>
                  <a:schemeClr val="tx1"/>
                </a:solidFill>
                <a:latin typeface="Arial" pitchFamily="34" charset="0"/>
              </a:endParaRPr>
            </a:p>
          </p:txBody>
        </p:sp>
        <p:pic>
          <p:nvPicPr>
            <p:cNvPr id="2" name="Imag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A80C468-DF50-47C1-8442-A1C98271F6AF}"/>
                </a:ext>
              </a:extLst>
            </p:cNvPr>
            <p:cNvPicPr>
              <a:picLocks noChangeAspect="1"/>
            </p:cNvPicPr>
            <p:nvPr/>
          </p:nvPicPr>
          <p:blipFill>
            <a:blip r:embed="rId2" cstate="print"/>
            <a:stretch>
              <a:fillRect/>
            </a:stretch>
          </p:blipFill>
          <p:spPr>
            <a:xfrm>
              <a:off x="9743728" y="0"/>
              <a:ext cx="2448272" cy="857250"/>
            </a:xfrm>
            <a:prstGeom prst="rect">
              <a:avLst/>
            </a:prstGeom>
          </p:spPr>
        </p:pic>
      </p:grpSp>
      <p:sp>
        <p:nvSpPr>
          <p:cNvPr id="7" name="Bulle narrative : rectangle à coins arrondis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8478866-C10F-4BD8-A93F-261219547C18}"/>
              </a:ext>
            </a:extLst>
          </p:cNvPr>
          <p:cNvSpPr/>
          <p:nvPr/>
        </p:nvSpPr>
        <p:spPr>
          <a:xfrm>
            <a:off x="2581072" y="3513667"/>
            <a:ext cx="1371224" cy="491067"/>
          </a:xfrm>
          <a:prstGeom prst="wedgeRoundRectCallout">
            <a:avLst>
              <a:gd name="adj1" fmla="val 104675"/>
              <a:gd name="adj2" fmla="val 2155"/>
              <a:gd name="adj3" fmla="val 16667"/>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400" dirty="0">
                <a:effectLst>
                  <a:outerShdw blurRad="38100" dist="38100" dir="2700000" algn="tl">
                    <a:srgbClr val="000000">
                      <a:alpha val="43137"/>
                    </a:srgbClr>
                  </a:outerShdw>
                </a:effectLst>
              </a:rPr>
              <a:t>Dépôt local</a:t>
            </a:r>
          </a:p>
        </p:txBody>
      </p:sp>
      <p:sp>
        <p:nvSpPr>
          <p:cNvPr id="8" name="Bulle narrative : rectangle à coins arrondis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8E446B2-981D-49B9-B5E0-6520AA4DCA6D}"/>
              </a:ext>
            </a:extLst>
          </p:cNvPr>
          <p:cNvSpPr/>
          <p:nvPr/>
        </p:nvSpPr>
        <p:spPr>
          <a:xfrm>
            <a:off x="5211421" y="1862667"/>
            <a:ext cx="1769157" cy="491067"/>
          </a:xfrm>
          <a:prstGeom prst="wedgeRoundRectCallout">
            <a:avLst>
              <a:gd name="adj1" fmla="val -1212"/>
              <a:gd name="adj2" fmla="val 176293"/>
              <a:gd name="adj3" fmla="val 16667"/>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400" dirty="0">
                <a:effectLst>
                  <a:outerShdw blurRad="38100" dist="38100" dir="2700000" algn="tl">
                    <a:srgbClr val="000000">
                      <a:alpha val="43137"/>
                    </a:srgbClr>
                  </a:outerShdw>
                </a:effectLst>
              </a:rPr>
              <a:t>Image Docker</a:t>
            </a:r>
          </a:p>
        </p:txBody>
      </p:sp>
      <p:sp>
        <p:nvSpPr>
          <p:cNvPr id="9" name="Bulle narrative : rectangle à coins arrondis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CC7CC19-2DA9-4EF0-868A-5A95311773BE}"/>
              </a:ext>
            </a:extLst>
          </p:cNvPr>
          <p:cNvSpPr/>
          <p:nvPr/>
        </p:nvSpPr>
        <p:spPr>
          <a:xfrm>
            <a:off x="8273524" y="3513666"/>
            <a:ext cx="1769157" cy="491067"/>
          </a:xfrm>
          <a:prstGeom prst="wedgeRoundRectCallout">
            <a:avLst>
              <a:gd name="adj1" fmla="val -89747"/>
              <a:gd name="adj2" fmla="val -1293"/>
              <a:gd name="adj3" fmla="val 16667"/>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400" dirty="0">
                <a:effectLst>
                  <a:outerShdw blurRad="38100" dist="38100" dir="2700000" algn="tl">
                    <a:srgbClr val="000000">
                      <a:alpha val="43137"/>
                    </a:srgbClr>
                  </a:outerShdw>
                </a:effectLst>
              </a:rPr>
              <a:t>Groupe ressources</a:t>
            </a:r>
          </a:p>
        </p:txBody>
      </p:sp>
      <p:sp>
        <p:nvSpPr>
          <p:cNvPr id="11" name="Bulle narrative : ronde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551ACB2-C839-4B35-A24D-7BD5B52A69AB}"/>
              </a:ext>
            </a:extLst>
          </p:cNvPr>
          <p:cNvSpPr/>
          <p:nvPr/>
        </p:nvSpPr>
        <p:spPr>
          <a:xfrm>
            <a:off x="1185334" y="2612395"/>
            <a:ext cx="1176866" cy="612648"/>
          </a:xfrm>
          <a:prstGeom prst="wedgeEllipseCallout">
            <a:avLst>
              <a:gd name="adj1" fmla="val 65499"/>
              <a:gd name="adj2" fmla="val 8323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Datasets</a:t>
            </a:r>
          </a:p>
        </p:txBody>
      </p:sp>
      <p:sp>
        <p:nvSpPr>
          <p:cNvPr id="12" name="Bulle narrative : ronde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B43DE59-0D6B-49A9-8D0C-03ED56737813}"/>
              </a:ext>
            </a:extLst>
          </p:cNvPr>
          <p:cNvSpPr/>
          <p:nvPr/>
        </p:nvSpPr>
        <p:spPr>
          <a:xfrm>
            <a:off x="778933" y="3429000"/>
            <a:ext cx="1293810" cy="612648"/>
          </a:xfrm>
          <a:prstGeom prst="wedgeEllipseCallout">
            <a:avLst>
              <a:gd name="adj1" fmla="val 79700"/>
              <a:gd name="adj2" fmla="val 1693"/>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Fichiers .py</a:t>
            </a:r>
          </a:p>
        </p:txBody>
      </p:sp>
      <p:sp>
        <p:nvSpPr>
          <p:cNvPr id="13" name="Bulle narrative : ronde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71F8E8B-9F99-49D4-89BA-91B15B678B15}"/>
              </a:ext>
            </a:extLst>
          </p:cNvPr>
          <p:cNvSpPr/>
          <p:nvPr/>
        </p:nvSpPr>
        <p:spPr>
          <a:xfrm>
            <a:off x="364067" y="4245605"/>
            <a:ext cx="1861076" cy="612648"/>
          </a:xfrm>
          <a:prstGeom prst="wedgeEllipseCallout">
            <a:avLst>
              <a:gd name="adj1" fmla="val 65655"/>
              <a:gd name="adj2" fmla="val -79844"/>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Autres fichiers utiles (Images, …)</a:t>
            </a:r>
          </a:p>
        </p:txBody>
      </p:sp>
      <p:sp>
        <p:nvSpPr>
          <p:cNvPr id="14" name="Bulle narrative : ronde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E78ACA5-7514-4549-AE2E-71D8A9DC9342}"/>
              </a:ext>
            </a:extLst>
          </p:cNvPr>
          <p:cNvSpPr/>
          <p:nvPr/>
        </p:nvSpPr>
        <p:spPr>
          <a:xfrm>
            <a:off x="1537965" y="1854200"/>
            <a:ext cx="2322838" cy="612648"/>
          </a:xfrm>
          <a:prstGeom prst="wedgeEllipseCallout">
            <a:avLst>
              <a:gd name="adj1" fmla="val 18469"/>
              <a:gd name="adj2" fmla="val 20208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Fichiers configuration Streamlit</a:t>
            </a:r>
          </a:p>
        </p:txBody>
      </p:sp>
      <p:sp>
        <p:nvSpPr>
          <p:cNvPr id="15" name="Bulle narrative : ronde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8B6A83A-A993-4148-B3B7-3E3D1CE73E7D}"/>
              </a:ext>
            </a:extLst>
          </p:cNvPr>
          <p:cNvSpPr/>
          <p:nvPr/>
        </p:nvSpPr>
        <p:spPr>
          <a:xfrm>
            <a:off x="1404206" y="5062210"/>
            <a:ext cx="1176866" cy="612648"/>
          </a:xfrm>
          <a:prstGeom prst="wedgeEllipseCallout">
            <a:avLst>
              <a:gd name="adj1" fmla="val 69096"/>
              <a:gd name="adj2" fmla="val -201458"/>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Dockerfile</a:t>
            </a:r>
          </a:p>
        </p:txBody>
      </p:sp>
      <p:sp>
        <p:nvSpPr>
          <p:cNvPr id="16" name="Bulle narrative : ronde 1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CC08C33-313C-47E5-B480-FCFE3064A0C8}"/>
              </a:ext>
            </a:extLst>
          </p:cNvPr>
          <p:cNvSpPr/>
          <p:nvPr/>
        </p:nvSpPr>
        <p:spPr>
          <a:xfrm>
            <a:off x="1891670" y="5915729"/>
            <a:ext cx="1821595" cy="612648"/>
          </a:xfrm>
          <a:prstGeom prst="wedgeEllipseCallout">
            <a:avLst>
              <a:gd name="adj1" fmla="val 20004"/>
              <a:gd name="adj2" fmla="val -338274"/>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Requirements.txt</a:t>
            </a:r>
          </a:p>
        </p:txBody>
      </p:sp>
      <p:sp>
        <p:nvSpPr>
          <p:cNvPr id="17" name="Bulle narrative : ronde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E289CC4-80F3-4042-9864-0EAE8D6B23A6}"/>
              </a:ext>
            </a:extLst>
          </p:cNvPr>
          <p:cNvSpPr/>
          <p:nvPr/>
        </p:nvSpPr>
        <p:spPr>
          <a:xfrm>
            <a:off x="3359816" y="5185479"/>
            <a:ext cx="1686128" cy="612648"/>
          </a:xfrm>
          <a:prstGeom prst="wedgeEllipseCallout">
            <a:avLst>
              <a:gd name="adj1" fmla="val -36855"/>
              <a:gd name="adj2" fmla="val -213895"/>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Model.PICKLE</a:t>
            </a:r>
          </a:p>
        </p:txBody>
      </p:sp>
      <p:sp>
        <p:nvSpPr>
          <p:cNvPr id="19" name="Flèche : virage 1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E4FEC71-574E-4302-B4E5-9202F79139FB}"/>
              </a:ext>
            </a:extLst>
          </p:cNvPr>
          <p:cNvSpPr/>
          <p:nvPr/>
        </p:nvSpPr>
        <p:spPr>
          <a:xfrm>
            <a:off x="3681827" y="1993239"/>
            <a:ext cx="1505480" cy="1478655"/>
          </a:xfrm>
          <a:prstGeom prst="bentArrow">
            <a:avLst>
              <a:gd name="adj1" fmla="val 7331"/>
              <a:gd name="adj2" fmla="val 7566"/>
              <a:gd name="adj3" fmla="val 7565"/>
              <a:gd name="adj4" fmla="val 72432"/>
            </a:avLst>
          </a:prstGeom>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endParaRPr lang="fr-FR" dirty="0">
              <a:solidFill>
                <a:schemeClr val="tx1"/>
              </a:solidFill>
            </a:endParaRPr>
          </a:p>
        </p:txBody>
      </p:sp>
      <p:sp>
        <p:nvSpPr>
          <p:cNvPr id="20" name="Bulle narrative : ronde 1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DFEB189-0470-4ED0-8787-13212EB67E96}"/>
              </a:ext>
            </a:extLst>
          </p:cNvPr>
          <p:cNvSpPr/>
          <p:nvPr/>
        </p:nvSpPr>
        <p:spPr>
          <a:xfrm>
            <a:off x="8967907" y="1728190"/>
            <a:ext cx="1686128" cy="612648"/>
          </a:xfrm>
          <a:prstGeom prst="wedgeEllipseCallout">
            <a:avLst>
              <a:gd name="adj1" fmla="val -33842"/>
              <a:gd name="adj2" fmla="val 225574"/>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Registry</a:t>
            </a:r>
          </a:p>
        </p:txBody>
      </p:sp>
      <p:sp>
        <p:nvSpPr>
          <p:cNvPr id="21" name="Bulle narrative : ronde 2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37447B9-8E38-49F2-B1DE-755547B69598}"/>
              </a:ext>
            </a:extLst>
          </p:cNvPr>
          <p:cNvSpPr/>
          <p:nvPr/>
        </p:nvSpPr>
        <p:spPr>
          <a:xfrm>
            <a:off x="10042681" y="2679032"/>
            <a:ext cx="1881166" cy="612648"/>
          </a:xfrm>
          <a:prstGeom prst="wedgeEllipseCallout">
            <a:avLst>
              <a:gd name="adj1" fmla="val -45394"/>
              <a:gd name="adj2" fmla="val 94286"/>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Web app Service</a:t>
            </a:r>
          </a:p>
        </p:txBody>
      </p:sp>
      <p:sp>
        <p:nvSpPr>
          <p:cNvPr id="22" name="Bulle narrative : ronde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EC07901-F2AB-4390-A6CF-ECDB30D37576}"/>
              </a:ext>
            </a:extLst>
          </p:cNvPr>
          <p:cNvSpPr/>
          <p:nvPr/>
        </p:nvSpPr>
        <p:spPr>
          <a:xfrm>
            <a:off x="10042681" y="4245605"/>
            <a:ext cx="1881166" cy="612648"/>
          </a:xfrm>
          <a:prstGeom prst="wedgeEllipseCallout">
            <a:avLst>
              <a:gd name="adj1" fmla="val -43144"/>
              <a:gd name="adj2" fmla="val -107482"/>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Service plan</a:t>
            </a:r>
          </a:p>
        </p:txBody>
      </p:sp>
      <p:sp>
        <p:nvSpPr>
          <p:cNvPr id="23" name="Flèche : droite 2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0508404-75A8-4E24-A0FD-0029F34833A5}"/>
              </a:ext>
            </a:extLst>
          </p:cNvPr>
          <p:cNvSpPr/>
          <p:nvPr/>
        </p:nvSpPr>
        <p:spPr>
          <a:xfrm>
            <a:off x="7033461" y="1993240"/>
            <a:ext cx="1848072" cy="229919"/>
          </a:xfrm>
          <a:prstGeom prst="rightArrow">
            <a:avLst/>
          </a:prstGeom>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endParaRPr lang="fr-FR" dirty="0"/>
          </a:p>
        </p:txBody>
      </p:sp>
      <p:sp>
        <p:nvSpPr>
          <p:cNvPr id="24" name="Bulle narrative : ronde 2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21AA5D5-E27C-49AB-810E-A331C16BB13F}"/>
              </a:ext>
            </a:extLst>
          </p:cNvPr>
          <p:cNvSpPr/>
          <p:nvPr/>
        </p:nvSpPr>
        <p:spPr>
          <a:xfrm>
            <a:off x="8523131" y="4937137"/>
            <a:ext cx="1881166" cy="612648"/>
          </a:xfrm>
          <a:prstGeom prst="wedgeEllipseCallout">
            <a:avLst>
              <a:gd name="adj1" fmla="val -5338"/>
              <a:gd name="adj2" fmla="val -180727"/>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dirty="0"/>
              <a:t>Azure CLI</a:t>
            </a:r>
          </a:p>
        </p:txBody>
      </p:sp>
      <p:sp>
        <p:nvSpPr>
          <p:cNvPr id="25" name="Rectangle : coins arrondis 2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A615EA8-A5AC-421A-900B-7A64F0C65A8D}"/>
              </a:ext>
            </a:extLst>
          </p:cNvPr>
          <p:cNvSpPr/>
          <p:nvPr/>
        </p:nvSpPr>
        <p:spPr>
          <a:xfrm>
            <a:off x="8756915" y="6209176"/>
            <a:ext cx="3294764" cy="491066"/>
          </a:xfrm>
          <a:prstGeom prst="roundRect">
            <a:avLst>
              <a:gd name="adj" fmla="val 4402"/>
            </a:avLst>
          </a:prstGeom>
          <a:solidFill>
            <a:schemeClr val="bg1">
              <a:lumMod val="85000"/>
            </a:schemeClr>
          </a:solidFill>
          <a:ln w="3175"/>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200" b="1" dirty="0"/>
              <a:t>URL de l’application :</a:t>
            </a:r>
          </a:p>
          <a:p>
            <a:pPr algn="ctr"/>
            <a:r>
              <a:rPr lang="fr-FR" sz="1200" dirty="0">
                <a:hlinkClick r:id="rId3"/>
              </a:rPr>
              <a:t>https://ocdsp7-webapp.azurewebsites.net/</a:t>
            </a:r>
            <a:endParaRPr lang="fr-FR" altLang="fr-FR" sz="1200" dirty="0">
              <a:solidFill>
                <a:schemeClr val="tx1"/>
              </a:solidFill>
              <a:latin typeface="Arial" pitchFamily="34" charset="0"/>
            </a:endParaRPr>
          </a:p>
        </p:txBody>
      </p:sp>
      <p:sp>
        <p:nvSpPr>
          <p:cNvPr id="26" name="Flèche : droite 2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1F2E140-0538-4F71-93F3-D17805CDC7C9}"/>
              </a:ext>
            </a:extLst>
          </p:cNvPr>
          <p:cNvSpPr/>
          <p:nvPr/>
        </p:nvSpPr>
        <p:spPr>
          <a:xfrm rot="13787994">
            <a:off x="10499328" y="2310315"/>
            <a:ext cx="423374" cy="229919"/>
          </a:xfrm>
          <a:prstGeom prst="rightArrow">
            <a:avLst/>
          </a:prstGeom>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endParaRPr lang="fr-FR" dirty="0"/>
          </a:p>
        </p:txBody>
      </p:sp>
      <p:pic>
        <p:nvPicPr>
          <p:cNvPr id="27" name="Image 26" descr="icons8-heroku-48.png"/>
          <p:cNvPicPr>
            <a:picLocks noChangeAspect="1"/>
          </p:cNvPicPr>
          <p:nvPr/>
        </p:nvPicPr>
        <p:blipFill>
          <a:blip r:embed="rId4" cstate="print"/>
          <a:stretch>
            <a:fillRect/>
          </a:stretch>
        </p:blipFill>
        <p:spPr>
          <a:xfrm>
            <a:off x="4727848" y="3573016"/>
            <a:ext cx="2736304" cy="1080120"/>
          </a:xfrm>
          <a:prstGeom prst="rect">
            <a:avLst/>
          </a:prstGeom>
        </p:spPr>
      </p:pic>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38590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1500"/>
                                        <p:tgtEl>
                                          <p:spTgt spid="11"/>
                                        </p:tgtEl>
                                      </p:cBhvr>
                                    </p:animEffect>
                                  </p:childTnLst>
                                </p:cTn>
                              </p:par>
                            </p:childTnLst>
                          </p:cTn>
                        </p:par>
                        <p:par>
                          <p:cTn id="12" fill="hold" nodeType="afterGroup">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ircle(in)">
                                      <p:cBhvr>
                                        <p:cTn id="15" dur="1500"/>
                                        <p:tgtEl>
                                          <p:spTgt spid="12"/>
                                        </p:tgtEl>
                                      </p:cBhvr>
                                    </p:animEffect>
                                  </p:childTnLst>
                                </p:cTn>
                              </p:par>
                            </p:childTnLst>
                          </p:cTn>
                        </p:par>
                        <p:par>
                          <p:cTn id="16" fill="hold" nodeType="afterGroup">
                            <p:stCondLst>
                              <p:cond delay="3000"/>
                            </p:stCondLst>
                            <p:childTnLst>
                              <p:par>
                                <p:cTn id="17" presetID="6"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1500"/>
                                        <p:tgtEl>
                                          <p:spTgt spid="13"/>
                                        </p:tgtEl>
                                      </p:cBhvr>
                                    </p:animEffect>
                                  </p:childTnLst>
                                </p:cTn>
                              </p:par>
                            </p:childTnLst>
                          </p:cTn>
                        </p:par>
                        <p:par>
                          <p:cTn id="20" fill="hold" nodeType="afterGroup">
                            <p:stCondLst>
                              <p:cond delay="4500"/>
                            </p:stCondLst>
                            <p:childTnLst>
                              <p:par>
                                <p:cTn id="21" presetID="6"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ircle(in)">
                                      <p:cBhvr>
                                        <p:cTn id="23" dur="1500"/>
                                        <p:tgtEl>
                                          <p:spTgt spid="16"/>
                                        </p:tgtEl>
                                      </p:cBhvr>
                                    </p:animEffect>
                                  </p:childTnLst>
                                </p:cTn>
                              </p:par>
                            </p:childTnLst>
                          </p:cTn>
                        </p:par>
                        <p:par>
                          <p:cTn id="24" fill="hold" nodeType="afterGroup">
                            <p:stCondLst>
                              <p:cond delay="6000"/>
                            </p:stCondLst>
                            <p:childTnLst>
                              <p:par>
                                <p:cTn id="25" presetID="6" presetClass="entr" presetSubtype="16"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ircle(in)">
                                      <p:cBhvr>
                                        <p:cTn id="27" dur="1500"/>
                                        <p:tgtEl>
                                          <p:spTgt spid="17"/>
                                        </p:tgtEl>
                                      </p:cBhvr>
                                    </p:animEffect>
                                  </p:childTnLst>
                                </p:cTn>
                              </p:par>
                            </p:childTnLst>
                          </p:cTn>
                        </p:par>
                        <p:par>
                          <p:cTn id="28" fill="hold" nodeType="afterGroup">
                            <p:stCondLst>
                              <p:cond delay="7500"/>
                            </p:stCondLst>
                            <p:childTnLst>
                              <p:par>
                                <p:cTn id="29" presetID="6"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in)">
                                      <p:cBhvr>
                                        <p:cTn id="31" dur="1500"/>
                                        <p:tgtEl>
                                          <p:spTgt spid="14"/>
                                        </p:tgtEl>
                                      </p:cBhvr>
                                    </p:animEffect>
                                  </p:childTnLst>
                                </p:cTn>
                              </p:par>
                            </p:childTnLst>
                          </p:cTn>
                        </p:par>
                        <p:par>
                          <p:cTn id="32" fill="hold" nodeType="afterGroup">
                            <p:stCondLst>
                              <p:cond delay="9000"/>
                            </p:stCondLst>
                            <p:childTnLst>
                              <p:par>
                                <p:cTn id="33" presetID="6" presetClass="entr" presetSubtype="16"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1500"/>
                                        <p:tgtEl>
                                          <p:spTgt spid="15"/>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after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after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afterGroup">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circle(in)">
                                      <p:cBhvr>
                                        <p:cTn id="52" dur="1500"/>
                                        <p:tgtEl>
                                          <p:spTgt spid="24"/>
                                        </p:tgtEl>
                                      </p:cBhvr>
                                    </p:animEffect>
                                  </p:childTnLst>
                                </p:cTn>
                              </p:par>
                            </p:childTnLst>
                          </p:cTn>
                        </p:par>
                        <p:par>
                          <p:cTn id="53" fill="hold" nodeType="afterGroup">
                            <p:stCondLst>
                              <p:cond delay="1500"/>
                            </p:stCondLst>
                            <p:childTnLst>
                              <p:par>
                                <p:cTn id="54" presetID="6" presetClass="entr" presetSubtype="16"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circle(in)">
                                      <p:cBhvr>
                                        <p:cTn id="56" dur="1500"/>
                                        <p:tgtEl>
                                          <p:spTgt spid="22"/>
                                        </p:tgtEl>
                                      </p:cBhvr>
                                    </p:animEffect>
                                  </p:childTnLst>
                                </p:cTn>
                              </p:par>
                            </p:childTnLst>
                          </p:cTn>
                        </p:par>
                        <p:par>
                          <p:cTn id="57" fill="hold" nodeType="afterGroup">
                            <p:stCondLst>
                              <p:cond delay="3000"/>
                            </p:stCondLst>
                            <p:childTnLst>
                              <p:par>
                                <p:cTn id="58" presetID="6" presetClass="entr" presetSubtype="16"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circle(in)">
                                      <p:cBhvr>
                                        <p:cTn id="60" dur="1500"/>
                                        <p:tgtEl>
                                          <p:spTgt spid="20"/>
                                        </p:tgtEl>
                                      </p:cBhvr>
                                    </p:animEffect>
                                  </p:childTnLst>
                                </p:cTn>
                              </p:par>
                            </p:childTnLst>
                          </p:cTn>
                        </p:par>
                        <p:par>
                          <p:cTn id="61" fill="hold" nodeType="afterGroup">
                            <p:stCondLst>
                              <p:cond delay="4500"/>
                            </p:stCondLst>
                            <p:childTnLst>
                              <p:par>
                                <p:cTn id="62" presetID="6" presetClass="entr" presetSubtype="16"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circle(in)">
                                      <p:cBhvr>
                                        <p:cTn id="64" dur="1500"/>
                                        <p:tgtEl>
                                          <p:spTgt spid="21"/>
                                        </p:tgtEl>
                                      </p:cBhvr>
                                    </p:animEffect>
                                  </p:childTnLst>
                                </p:cTn>
                              </p:par>
                            </p:childTnLst>
                          </p:cTn>
                        </p:par>
                      </p:childTnLst>
                    </p:cTn>
                  </p:par>
                  <p:par>
                    <p:cTn id="65" fill="hold" nodeType="clickPar">
                      <p:stCondLst>
                        <p:cond delay="indefinite"/>
                      </p:stCondLst>
                      <p:childTnLst>
                        <p:par>
                          <p:cTn id="66" fill="hold" nodeType="after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after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after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0414"/>
            <a:ext cx="1981200" cy="1648178"/>
          </a:xfrm>
          <a:prstGeom prst="rect">
            <a:avLst/>
          </a:prstGeom>
        </p:spPr>
        <p:txBody>
          <a:bodyPr vert="horz" wrap="square" lIns="0" tIns="16933" rIns="0" bIns="0" rtlCol="0">
            <a:spAutoFit/>
          </a:bodyPr>
          <a:lstStyle/>
          <a:p>
            <a:pPr marL="16933">
              <a:lnSpc>
                <a:spcPct val="100000"/>
              </a:lnSpc>
              <a:spcBef>
                <a:spcPts val="133"/>
              </a:spcBef>
            </a:pPr>
            <a:r>
              <a:rPr spc="-260" dirty="0"/>
              <a:t>Dashboard</a:t>
            </a:r>
          </a:p>
        </p:txBody>
      </p:sp>
      <p:pic>
        <p:nvPicPr>
          <p:cNvPr id="3" name="object 3"/>
          <p:cNvPicPr/>
          <p:nvPr/>
        </p:nvPicPr>
        <p:blipFill>
          <a:blip r:embed="rId2" cstate="print"/>
          <a:stretch>
            <a:fillRect/>
          </a:stretch>
        </p:blipFill>
        <p:spPr>
          <a:xfrm>
            <a:off x="6188147" y="1599133"/>
            <a:ext cx="5426833" cy="4197033"/>
          </a:xfrm>
          <a:prstGeom prst="rect">
            <a:avLst/>
          </a:prstGeom>
        </p:spPr>
      </p:pic>
      <p:sp>
        <p:nvSpPr>
          <p:cNvPr id="4" name="object 4"/>
          <p:cNvSpPr txBox="1"/>
          <p:nvPr/>
        </p:nvSpPr>
        <p:spPr>
          <a:xfrm>
            <a:off x="512967" y="3498256"/>
            <a:ext cx="4814994" cy="338667"/>
          </a:xfrm>
          <a:prstGeom prst="rect">
            <a:avLst/>
          </a:prstGeom>
        </p:spPr>
        <p:txBody>
          <a:bodyPr vert="horz" wrap="square" lIns="0" tIns="16933" rIns="0" bIns="0" rtlCol="0">
            <a:spAutoFit/>
          </a:bodyPr>
          <a:lstStyle/>
          <a:p>
            <a:pPr marL="16933">
              <a:lnSpc>
                <a:spcPct val="100000"/>
              </a:lnSpc>
              <a:spcBef>
                <a:spcPts val="133"/>
              </a:spcBef>
            </a:pPr>
            <a:r>
              <a:rPr sz="2000" u="heavy" spc="-67" dirty="0">
                <a:solidFill>
                  <a:srgbClr val="FFD966"/>
                </a:solidFill>
                <a:uFill>
                  <a:solidFill>
                    <a:srgbClr val="FFD966"/>
                  </a:solidFill>
                </a:uFill>
                <a:latin typeface="Cambria"/>
                <a:cs typeface="Cambria"/>
                <a:hlinkClick r:id="rId3"/>
              </a:rPr>
              <a:t>https://credit-risk-dashboard.herokuapp.com/</a:t>
            </a:r>
            <a:endParaRPr sz="2000" dirty="0">
              <a:latin typeface="Cambria"/>
              <a:cs typeface="Cambria"/>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52728" y="631393"/>
            <a:ext cx="6503670" cy="753283"/>
          </a:xfrm>
          <a:prstGeom prst="rect">
            <a:avLst/>
          </a:prstGeom>
        </p:spPr>
        <p:txBody>
          <a:bodyPr vert="horz" wrap="square" lIns="0" tIns="14478" rIns="0" bIns="0" rtlCol="0">
            <a:spAutoFit/>
          </a:bodyPr>
          <a:lstStyle/>
          <a:p>
            <a:pPr marL="15240">
              <a:lnSpc>
                <a:spcPct val="100000"/>
              </a:lnSpc>
              <a:spcBef>
                <a:spcPts val="114"/>
              </a:spcBef>
            </a:pPr>
            <a:r>
              <a:rPr sz="4800" spc="-534" dirty="0">
                <a:solidFill>
                  <a:srgbClr val="D2523B"/>
                </a:solidFill>
              </a:rPr>
              <a:t>T</a:t>
            </a:r>
            <a:r>
              <a:rPr sz="4800" spc="24" dirty="0">
                <a:solidFill>
                  <a:srgbClr val="D2523B"/>
                </a:solidFill>
              </a:rPr>
              <a:t>a</a:t>
            </a:r>
            <a:r>
              <a:rPr sz="4800" spc="-108" dirty="0">
                <a:solidFill>
                  <a:srgbClr val="D2523B"/>
                </a:solidFill>
              </a:rPr>
              <a:t>b</a:t>
            </a:r>
            <a:r>
              <a:rPr sz="4800" spc="-156" dirty="0">
                <a:solidFill>
                  <a:srgbClr val="D2523B"/>
                </a:solidFill>
              </a:rPr>
              <a:t>l</a:t>
            </a:r>
            <a:r>
              <a:rPr sz="4800" spc="18" dirty="0">
                <a:solidFill>
                  <a:srgbClr val="D2523B"/>
                </a:solidFill>
              </a:rPr>
              <a:t>e</a:t>
            </a:r>
            <a:r>
              <a:rPr sz="4800" spc="24" dirty="0">
                <a:solidFill>
                  <a:srgbClr val="D2523B"/>
                </a:solidFill>
              </a:rPr>
              <a:t>a</a:t>
            </a:r>
            <a:r>
              <a:rPr sz="4800" spc="-12" dirty="0">
                <a:solidFill>
                  <a:srgbClr val="D2523B"/>
                </a:solidFill>
              </a:rPr>
              <a:t>u</a:t>
            </a:r>
            <a:r>
              <a:rPr sz="4800" spc="-408" dirty="0">
                <a:solidFill>
                  <a:srgbClr val="D2523B"/>
                </a:solidFill>
              </a:rPr>
              <a:t> </a:t>
            </a:r>
            <a:r>
              <a:rPr sz="4800" spc="-108" dirty="0">
                <a:solidFill>
                  <a:srgbClr val="D2523B"/>
                </a:solidFill>
              </a:rPr>
              <a:t>d</a:t>
            </a:r>
            <a:r>
              <a:rPr sz="4800" spc="137" dirty="0">
                <a:solidFill>
                  <a:srgbClr val="D2523B"/>
                </a:solidFill>
              </a:rPr>
              <a:t>e</a:t>
            </a:r>
            <a:r>
              <a:rPr sz="4800" spc="-396" dirty="0">
                <a:solidFill>
                  <a:srgbClr val="D2523B"/>
                </a:solidFill>
              </a:rPr>
              <a:t> </a:t>
            </a:r>
            <a:r>
              <a:rPr sz="4800" spc="-108" dirty="0">
                <a:solidFill>
                  <a:srgbClr val="D2523B"/>
                </a:solidFill>
              </a:rPr>
              <a:t>b</a:t>
            </a:r>
            <a:r>
              <a:rPr sz="4800" spc="-66" dirty="0">
                <a:solidFill>
                  <a:srgbClr val="D2523B"/>
                </a:solidFill>
              </a:rPr>
              <a:t>o</a:t>
            </a:r>
            <a:r>
              <a:rPr sz="4800" spc="-258" dirty="0">
                <a:solidFill>
                  <a:srgbClr val="D2523B"/>
                </a:solidFill>
              </a:rPr>
              <a:t>r</a:t>
            </a:r>
            <a:r>
              <a:rPr sz="4800" spc="12" dirty="0">
                <a:solidFill>
                  <a:srgbClr val="D2523B"/>
                </a:solidFill>
              </a:rPr>
              <a:t>d</a:t>
            </a:r>
            <a:r>
              <a:rPr sz="4800" spc="-396" dirty="0">
                <a:solidFill>
                  <a:srgbClr val="D2523B"/>
                </a:solidFill>
              </a:rPr>
              <a:t> </a:t>
            </a:r>
            <a:r>
              <a:rPr sz="4800" spc="-156" dirty="0">
                <a:solidFill>
                  <a:srgbClr val="D2523B"/>
                </a:solidFill>
              </a:rPr>
              <a:t>i</a:t>
            </a:r>
            <a:r>
              <a:rPr sz="4800" spc="-132" dirty="0">
                <a:solidFill>
                  <a:srgbClr val="D2523B"/>
                </a:solidFill>
              </a:rPr>
              <a:t>n</a:t>
            </a:r>
            <a:r>
              <a:rPr sz="4800" spc="-390" dirty="0">
                <a:solidFill>
                  <a:srgbClr val="D2523B"/>
                </a:solidFill>
              </a:rPr>
              <a:t>t</a:t>
            </a:r>
            <a:r>
              <a:rPr sz="4800" spc="18" dirty="0">
                <a:solidFill>
                  <a:srgbClr val="D2523B"/>
                </a:solidFill>
              </a:rPr>
              <a:t>e</a:t>
            </a:r>
            <a:r>
              <a:rPr sz="4800" spc="-258" dirty="0">
                <a:solidFill>
                  <a:srgbClr val="D2523B"/>
                </a:solidFill>
              </a:rPr>
              <a:t>r</a:t>
            </a:r>
            <a:r>
              <a:rPr sz="4800" spc="24" dirty="0">
                <a:solidFill>
                  <a:srgbClr val="D2523B"/>
                </a:solidFill>
              </a:rPr>
              <a:t>a</a:t>
            </a:r>
            <a:r>
              <a:rPr sz="4800" spc="66" dirty="0">
                <a:solidFill>
                  <a:srgbClr val="D2523B"/>
                </a:solidFill>
              </a:rPr>
              <a:t>c</a:t>
            </a:r>
            <a:r>
              <a:rPr sz="4800" spc="-390" dirty="0">
                <a:solidFill>
                  <a:srgbClr val="D2523B"/>
                </a:solidFill>
              </a:rPr>
              <a:t>t</a:t>
            </a:r>
            <a:r>
              <a:rPr sz="4800" spc="-156" dirty="0">
                <a:solidFill>
                  <a:srgbClr val="D2523B"/>
                </a:solidFill>
              </a:rPr>
              <a:t>i</a:t>
            </a:r>
            <a:r>
              <a:rPr sz="4800" spc="-198" dirty="0">
                <a:solidFill>
                  <a:srgbClr val="D2523B"/>
                </a:solidFill>
              </a:rPr>
              <a:t>f</a:t>
            </a:r>
            <a:endParaRPr sz="4800" dirty="0"/>
          </a:p>
        </p:txBody>
      </p:sp>
      <p:sp>
        <p:nvSpPr>
          <p:cNvPr id="3" name="object 3"/>
          <p:cNvSpPr/>
          <p:nvPr/>
        </p:nvSpPr>
        <p:spPr>
          <a:xfrm>
            <a:off x="2333396" y="4835651"/>
            <a:ext cx="2592324" cy="1210056"/>
          </a:xfrm>
          <a:custGeom>
            <a:avLst/>
            <a:gdLst/>
            <a:ahLst/>
            <a:cxnLst/>
            <a:rect l="l" t="t" r="r" b="b"/>
            <a:pathLst>
              <a:path w="2160270" h="1008378">
                <a:moveTo>
                  <a:pt x="0" y="168020"/>
                </a:moveTo>
                <a:lnTo>
                  <a:pt x="5998" y="123384"/>
                </a:lnTo>
                <a:lnTo>
                  <a:pt x="22930" y="83255"/>
                </a:lnTo>
                <a:lnTo>
                  <a:pt x="49196" y="49244"/>
                </a:lnTo>
                <a:lnTo>
                  <a:pt x="83199" y="22958"/>
                </a:lnTo>
                <a:lnTo>
                  <a:pt x="123339" y="6007"/>
                </a:lnTo>
                <a:lnTo>
                  <a:pt x="168021" y="0"/>
                </a:lnTo>
                <a:lnTo>
                  <a:pt x="1992122" y="0"/>
                </a:lnTo>
                <a:lnTo>
                  <a:pt x="2036803" y="6007"/>
                </a:lnTo>
                <a:lnTo>
                  <a:pt x="2076943" y="22958"/>
                </a:lnTo>
                <a:lnTo>
                  <a:pt x="2110946" y="49244"/>
                </a:lnTo>
                <a:lnTo>
                  <a:pt x="2137212" y="83255"/>
                </a:lnTo>
                <a:lnTo>
                  <a:pt x="2154144" y="123384"/>
                </a:lnTo>
                <a:lnTo>
                  <a:pt x="2160142" y="168020"/>
                </a:lnTo>
                <a:lnTo>
                  <a:pt x="2160142" y="840117"/>
                </a:lnTo>
                <a:lnTo>
                  <a:pt x="2154144" y="884786"/>
                </a:lnTo>
                <a:lnTo>
                  <a:pt x="2137212" y="924925"/>
                </a:lnTo>
                <a:lnTo>
                  <a:pt x="2110946" y="958934"/>
                </a:lnTo>
                <a:lnTo>
                  <a:pt x="2076943" y="985209"/>
                </a:lnTo>
                <a:lnTo>
                  <a:pt x="2036803" y="1002148"/>
                </a:lnTo>
                <a:lnTo>
                  <a:pt x="1992122" y="1008151"/>
                </a:lnTo>
                <a:lnTo>
                  <a:pt x="168021" y="1008151"/>
                </a:lnTo>
                <a:lnTo>
                  <a:pt x="123339" y="1002148"/>
                </a:lnTo>
                <a:lnTo>
                  <a:pt x="83199" y="985209"/>
                </a:lnTo>
                <a:lnTo>
                  <a:pt x="49196" y="958934"/>
                </a:lnTo>
                <a:lnTo>
                  <a:pt x="22930" y="924925"/>
                </a:lnTo>
                <a:lnTo>
                  <a:pt x="5998" y="884786"/>
                </a:lnTo>
                <a:lnTo>
                  <a:pt x="0" y="840117"/>
                </a:lnTo>
                <a:lnTo>
                  <a:pt x="0" y="168020"/>
                </a:lnTo>
                <a:close/>
              </a:path>
            </a:pathLst>
          </a:custGeom>
          <a:ln w="26424">
            <a:solidFill>
              <a:srgbClr val="6B766E"/>
            </a:solidFill>
          </a:ln>
        </p:spPr>
        <p:txBody>
          <a:bodyPr wrap="square" lIns="0" tIns="0" rIns="0" bIns="0" rtlCol="0"/>
          <a:lstStyle/>
          <a:p>
            <a:endParaRPr dirty="0"/>
          </a:p>
        </p:txBody>
      </p:sp>
      <p:sp>
        <p:nvSpPr>
          <p:cNvPr id="4" name="object 4"/>
          <p:cNvSpPr txBox="1"/>
          <p:nvPr/>
        </p:nvSpPr>
        <p:spPr>
          <a:xfrm>
            <a:off x="2661207" y="5090404"/>
            <a:ext cx="1935480" cy="688848"/>
          </a:xfrm>
          <a:prstGeom prst="rect">
            <a:avLst/>
          </a:prstGeom>
        </p:spPr>
        <p:txBody>
          <a:bodyPr vert="horz" wrap="square" lIns="0" tIns="15240" rIns="0" bIns="0" rtlCol="0">
            <a:spAutoFit/>
          </a:bodyPr>
          <a:lstStyle/>
          <a:p>
            <a:pPr marL="15240" marR="6096" indent="9144">
              <a:lnSpc>
                <a:spcPct val="100000"/>
              </a:lnSpc>
              <a:spcBef>
                <a:spcPts val="120"/>
              </a:spcBef>
            </a:pPr>
            <a:r>
              <a:rPr sz="2160" b="1" spc="-6" dirty="0">
                <a:solidFill>
                  <a:srgbClr val="292934"/>
                </a:solidFill>
                <a:latin typeface="Arial" pitchFamily="34" charset="0"/>
                <a:cs typeface="Arial" pitchFamily="34" charset="0"/>
              </a:rPr>
              <a:t>Commencer</a:t>
            </a:r>
            <a:r>
              <a:rPr sz="2160" b="1" spc="-66" dirty="0">
                <a:solidFill>
                  <a:srgbClr val="292934"/>
                </a:solidFill>
                <a:latin typeface="Arial" pitchFamily="34" charset="0"/>
                <a:cs typeface="Arial" pitchFamily="34" charset="0"/>
              </a:rPr>
              <a:t> </a:t>
            </a:r>
            <a:r>
              <a:rPr sz="2160" b="1" spc="-6" dirty="0">
                <a:solidFill>
                  <a:srgbClr val="292934"/>
                </a:solidFill>
                <a:latin typeface="Arial" pitchFamily="34" charset="0"/>
                <a:cs typeface="Arial" pitchFamily="34" charset="0"/>
              </a:rPr>
              <a:t>la </a:t>
            </a:r>
            <a:r>
              <a:rPr sz="2160" b="1" spc="-581" dirty="0">
                <a:solidFill>
                  <a:srgbClr val="292934"/>
                </a:solidFill>
                <a:latin typeface="Arial" pitchFamily="34" charset="0"/>
                <a:cs typeface="Arial" pitchFamily="34" charset="0"/>
              </a:rPr>
              <a:t> </a:t>
            </a:r>
            <a:r>
              <a:rPr sz="2160" b="1" spc="-6" dirty="0">
                <a:solidFill>
                  <a:srgbClr val="292934"/>
                </a:solidFill>
                <a:latin typeface="Arial" pitchFamily="34" charset="0"/>
                <a:cs typeface="Arial" pitchFamily="34" charset="0"/>
              </a:rPr>
              <a:t>démonstr</a:t>
            </a:r>
            <a:r>
              <a:rPr sz="2160" b="1" spc="-18" dirty="0">
                <a:solidFill>
                  <a:srgbClr val="292934"/>
                </a:solidFill>
                <a:latin typeface="Arial" pitchFamily="34" charset="0"/>
                <a:cs typeface="Arial" pitchFamily="34" charset="0"/>
              </a:rPr>
              <a:t>a</a:t>
            </a:r>
            <a:r>
              <a:rPr sz="2160" b="1" dirty="0">
                <a:solidFill>
                  <a:srgbClr val="292934"/>
                </a:solidFill>
                <a:latin typeface="Arial" pitchFamily="34" charset="0"/>
                <a:cs typeface="Arial" pitchFamily="34" charset="0"/>
              </a:rPr>
              <a:t>ti</a:t>
            </a:r>
            <a:r>
              <a:rPr sz="2160" b="1" spc="6" dirty="0">
                <a:solidFill>
                  <a:srgbClr val="292934"/>
                </a:solidFill>
                <a:latin typeface="Arial" pitchFamily="34" charset="0"/>
                <a:cs typeface="Arial" pitchFamily="34" charset="0"/>
              </a:rPr>
              <a:t>o</a:t>
            </a:r>
            <a:r>
              <a:rPr sz="2160" b="1" dirty="0">
                <a:solidFill>
                  <a:srgbClr val="292934"/>
                </a:solidFill>
                <a:latin typeface="Arial" pitchFamily="34" charset="0"/>
                <a:cs typeface="Arial" pitchFamily="34" charset="0"/>
              </a:rPr>
              <a:t>n</a:t>
            </a:r>
            <a:endParaRPr sz="2160" dirty="0">
              <a:latin typeface="Arial" pitchFamily="34" charset="0"/>
              <a:cs typeface="Arial" pitchFamily="34" charset="0"/>
            </a:endParaRPr>
          </a:p>
        </p:txBody>
      </p:sp>
      <p:sp>
        <p:nvSpPr>
          <p:cNvPr id="5" name="object 5"/>
          <p:cNvSpPr/>
          <p:nvPr/>
        </p:nvSpPr>
        <p:spPr>
          <a:xfrm>
            <a:off x="7497776" y="4835651"/>
            <a:ext cx="2592324" cy="1210056"/>
          </a:xfrm>
          <a:custGeom>
            <a:avLst/>
            <a:gdLst/>
            <a:ahLst/>
            <a:cxnLst/>
            <a:rect l="l" t="t" r="r" b="b"/>
            <a:pathLst>
              <a:path w="2160270" h="1008378">
                <a:moveTo>
                  <a:pt x="0" y="168020"/>
                </a:moveTo>
                <a:lnTo>
                  <a:pt x="5998" y="123384"/>
                </a:lnTo>
                <a:lnTo>
                  <a:pt x="22930" y="83255"/>
                </a:lnTo>
                <a:lnTo>
                  <a:pt x="49196" y="49244"/>
                </a:lnTo>
                <a:lnTo>
                  <a:pt x="83199" y="22958"/>
                </a:lnTo>
                <a:lnTo>
                  <a:pt x="123339" y="6007"/>
                </a:lnTo>
                <a:lnTo>
                  <a:pt x="168020" y="0"/>
                </a:lnTo>
                <a:lnTo>
                  <a:pt x="1992249" y="0"/>
                </a:lnTo>
                <a:lnTo>
                  <a:pt x="2036930" y="6007"/>
                </a:lnTo>
                <a:lnTo>
                  <a:pt x="2077070" y="22958"/>
                </a:lnTo>
                <a:lnTo>
                  <a:pt x="2111073" y="49244"/>
                </a:lnTo>
                <a:lnTo>
                  <a:pt x="2137339" y="83255"/>
                </a:lnTo>
                <a:lnTo>
                  <a:pt x="2154271" y="123384"/>
                </a:lnTo>
                <a:lnTo>
                  <a:pt x="2160270" y="168020"/>
                </a:lnTo>
                <a:lnTo>
                  <a:pt x="2160270" y="840117"/>
                </a:lnTo>
                <a:lnTo>
                  <a:pt x="2154271" y="884786"/>
                </a:lnTo>
                <a:lnTo>
                  <a:pt x="2137339" y="924925"/>
                </a:lnTo>
                <a:lnTo>
                  <a:pt x="2111073" y="958934"/>
                </a:lnTo>
                <a:lnTo>
                  <a:pt x="2077070" y="985209"/>
                </a:lnTo>
                <a:lnTo>
                  <a:pt x="2036930" y="1002148"/>
                </a:lnTo>
                <a:lnTo>
                  <a:pt x="1992249" y="1008151"/>
                </a:lnTo>
                <a:lnTo>
                  <a:pt x="168020" y="1008151"/>
                </a:lnTo>
                <a:lnTo>
                  <a:pt x="123339" y="1002148"/>
                </a:lnTo>
                <a:lnTo>
                  <a:pt x="83199" y="985209"/>
                </a:lnTo>
                <a:lnTo>
                  <a:pt x="49196" y="958934"/>
                </a:lnTo>
                <a:lnTo>
                  <a:pt x="22930" y="924925"/>
                </a:lnTo>
                <a:lnTo>
                  <a:pt x="5998" y="884786"/>
                </a:lnTo>
                <a:lnTo>
                  <a:pt x="0" y="840117"/>
                </a:lnTo>
                <a:lnTo>
                  <a:pt x="0" y="168020"/>
                </a:lnTo>
                <a:close/>
              </a:path>
            </a:pathLst>
          </a:custGeom>
          <a:ln w="26424">
            <a:solidFill>
              <a:srgbClr val="6B766E"/>
            </a:solidFill>
          </a:ln>
        </p:spPr>
        <p:txBody>
          <a:bodyPr wrap="square" lIns="0" tIns="0" rIns="0" bIns="0" rtlCol="0"/>
          <a:lstStyle/>
          <a:p>
            <a:endParaRPr dirty="0"/>
          </a:p>
        </p:txBody>
      </p:sp>
      <p:sp>
        <p:nvSpPr>
          <p:cNvPr id="6" name="object 6"/>
          <p:cNvSpPr txBox="1"/>
          <p:nvPr/>
        </p:nvSpPr>
        <p:spPr>
          <a:xfrm>
            <a:off x="7976921" y="5254996"/>
            <a:ext cx="1636014" cy="359664"/>
          </a:xfrm>
          <a:prstGeom prst="rect">
            <a:avLst/>
          </a:prstGeom>
        </p:spPr>
        <p:txBody>
          <a:bodyPr vert="horz" wrap="square" lIns="0" tIns="15240" rIns="0" bIns="0" rtlCol="0">
            <a:spAutoFit/>
          </a:bodyPr>
          <a:lstStyle/>
          <a:p>
            <a:pPr marL="15240">
              <a:lnSpc>
                <a:spcPct val="100000"/>
              </a:lnSpc>
              <a:spcBef>
                <a:spcPts val="120"/>
              </a:spcBef>
            </a:pPr>
            <a:r>
              <a:rPr sz="2160" b="1" spc="-42" dirty="0">
                <a:solidFill>
                  <a:srgbClr val="292934"/>
                </a:solidFill>
                <a:latin typeface="Arial" pitchFamily="34" charset="0"/>
                <a:cs typeface="Arial" pitchFamily="34" charset="0"/>
                <a:hlinkClick r:id="rId2"/>
              </a:rPr>
              <a:t>Voir</a:t>
            </a:r>
            <a:r>
              <a:rPr sz="2160" b="1" spc="-54" dirty="0">
                <a:solidFill>
                  <a:srgbClr val="292934"/>
                </a:solidFill>
                <a:latin typeface="Arial" pitchFamily="34" charset="0"/>
                <a:cs typeface="Arial" pitchFamily="34" charset="0"/>
                <a:hlinkClick r:id="rId2"/>
              </a:rPr>
              <a:t> </a:t>
            </a:r>
            <a:r>
              <a:rPr sz="2160" b="1" spc="-6" dirty="0">
                <a:solidFill>
                  <a:srgbClr val="292934"/>
                </a:solidFill>
                <a:latin typeface="Arial" pitchFamily="34" charset="0"/>
                <a:cs typeface="Arial" pitchFamily="34" charset="0"/>
                <a:hlinkClick r:id="rId2"/>
              </a:rPr>
              <a:t>la</a:t>
            </a:r>
            <a:r>
              <a:rPr sz="2160" b="1" spc="-36" dirty="0">
                <a:solidFill>
                  <a:srgbClr val="292934"/>
                </a:solidFill>
                <a:latin typeface="Arial" pitchFamily="34" charset="0"/>
                <a:cs typeface="Arial" pitchFamily="34" charset="0"/>
                <a:hlinkClick r:id="rId2"/>
              </a:rPr>
              <a:t> </a:t>
            </a:r>
            <a:r>
              <a:rPr sz="2160" b="1" spc="-12" dirty="0">
                <a:solidFill>
                  <a:srgbClr val="292934"/>
                </a:solidFill>
                <a:latin typeface="Arial" pitchFamily="34" charset="0"/>
                <a:cs typeface="Arial" pitchFamily="34" charset="0"/>
                <a:hlinkClick r:id="rId2"/>
              </a:rPr>
              <a:t>vidéo</a:t>
            </a:r>
            <a:endParaRPr sz="2160" dirty="0">
              <a:latin typeface="Arial" pitchFamily="34" charset="0"/>
              <a:cs typeface="Arial" pitchFamily="34" charset="0"/>
            </a:endParaRPr>
          </a:p>
        </p:txBody>
      </p:sp>
      <p:pic>
        <p:nvPicPr>
          <p:cNvPr id="7" name="object 7"/>
          <p:cNvPicPr/>
          <p:nvPr/>
        </p:nvPicPr>
        <p:blipFill>
          <a:blip r:embed="rId3" cstate="print"/>
          <a:stretch>
            <a:fillRect/>
          </a:stretch>
        </p:blipFill>
        <p:spPr>
          <a:xfrm>
            <a:off x="1343466" y="1841143"/>
            <a:ext cx="4572000" cy="1922178"/>
          </a:xfrm>
          <a:prstGeom prst="rect">
            <a:avLst/>
          </a:prstGeom>
        </p:spPr>
      </p:pic>
      <p:pic>
        <p:nvPicPr>
          <p:cNvPr id="8" name="object 8"/>
          <p:cNvPicPr/>
          <p:nvPr/>
        </p:nvPicPr>
        <p:blipFill>
          <a:blip r:embed="rId4" cstate="print"/>
          <a:stretch>
            <a:fillRect/>
          </a:stretch>
        </p:blipFill>
        <p:spPr>
          <a:xfrm>
            <a:off x="6528054" y="1820113"/>
            <a:ext cx="4531766" cy="2559406"/>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31A71BE-0CAA-424E-806A-FF5118A37E3B}"/>
              </a:ext>
            </a:extLst>
          </p:cNvPr>
          <p:cNvSpPr/>
          <p:nvPr/>
        </p:nvSpPr>
        <p:spPr>
          <a:xfrm>
            <a:off x="1971964" y="2754745"/>
            <a:ext cx="8248072" cy="1348509"/>
          </a:xfrm>
          <a:prstGeom prst="roundRect">
            <a:avLst/>
          </a:prstGeom>
          <a:ln>
            <a:noFill/>
          </a:ln>
          <a:effectLst/>
          <a:scene3d>
            <a:camera prst="orthographicFront">
              <a:rot lat="0" lon="0" rev="0"/>
            </a:camera>
            <a:lightRig rig="glow" dir="t">
              <a:rot lat="0" lon="0" rev="14100000"/>
            </a:lightRig>
          </a:scene3d>
          <a:sp3d prstMaterial="softEdge">
            <a:bevelT w="127000" prst="divot"/>
          </a:sp3d>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4000" dirty="0">
                <a:effectLst>
                  <a:outerShdw blurRad="75057" dist="38100" dir="5400000" sy="-20000" rotWithShape="0">
                    <a:prstClr val="black">
                      <a:alpha val="25000"/>
                    </a:prstClr>
                  </a:outerShdw>
                </a:effectLst>
              </a:rPr>
              <a:t>V – CONCLUSION</a:t>
            </a:r>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07153306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8375602-E561-4E87-B965-701BE9FAC288}"/>
              </a:ext>
            </a:extLst>
          </p:cNvPr>
          <p:cNvSpPr/>
          <p:nvPr/>
        </p:nvSpPr>
        <p:spPr>
          <a:xfrm>
            <a:off x="420915" y="827312"/>
            <a:ext cx="5488818" cy="2220687"/>
          </a:xfrm>
          <a:prstGeom prst="roundRect">
            <a:avLst>
              <a:gd name="adj" fmla="val 8234"/>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400" b="1" u="sng" dirty="0"/>
              <a:t>CLASSIFICATION</a:t>
            </a:r>
          </a:p>
          <a:p>
            <a:endParaRPr lang="fr-FR" sz="1400" b="1" u="sng" dirty="0"/>
          </a:p>
          <a:p>
            <a:pPr marL="285750" indent="-285750">
              <a:buFont typeface="Arial" pitchFamily="34" charset="0"/>
              <a:buChar char="•"/>
            </a:pPr>
            <a:r>
              <a:rPr lang="fr-FR" sz="1200" dirty="0"/>
              <a:t>Construction d’un modèle de classification binaire à partir d’un Kernel de départ téléchargé sur Kaggle.</a:t>
            </a:r>
          </a:p>
          <a:p>
            <a:pPr marL="285750" indent="-285750">
              <a:buFont typeface="Arial" pitchFamily="34" charset="0"/>
              <a:buChar char="•"/>
            </a:pPr>
            <a:endParaRPr lang="fr-FR" sz="1200" dirty="0"/>
          </a:p>
          <a:p>
            <a:pPr marL="285750" indent="-285750">
              <a:buFont typeface="Arial" pitchFamily="34" charset="0"/>
              <a:buChar char="•"/>
            </a:pPr>
            <a:r>
              <a:rPr lang="fr-FR" sz="1200" dirty="0"/>
              <a:t>Une population fortement asymétrique (92% - 8%)</a:t>
            </a:r>
          </a:p>
          <a:p>
            <a:pPr marL="285750" indent="-285750">
              <a:buFont typeface="Arial" pitchFamily="34" charset="0"/>
              <a:buChar char="•"/>
            </a:pPr>
            <a:endParaRPr lang="fr-FR" sz="1200" dirty="0"/>
          </a:p>
          <a:p>
            <a:pPr marL="285750" indent="-285750">
              <a:buFont typeface="Arial" pitchFamily="34" charset="0"/>
              <a:buChar char="•"/>
            </a:pPr>
            <a:r>
              <a:rPr lang="fr-FR" sz="1200" dirty="0"/>
              <a:t>Les résultats de prédiction ne sont pas satisfaisant, avec comme scores 0.4 de recall pour 0.35 de précision.</a:t>
            </a:r>
          </a:p>
          <a:p>
            <a:endParaRPr lang="fr-FR" sz="1200" dirty="0"/>
          </a:p>
        </p:txBody>
      </p:sp>
      <p:sp>
        <p:nvSpPr>
          <p:cNvPr id="8"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688D6DF-DE58-4339-8FFF-458A7B400685}"/>
              </a:ext>
            </a:extLst>
          </p:cNvPr>
          <p:cNvSpPr>
            <a:spLocks noGrp="1"/>
          </p:cNvSpPr>
          <p:nvPr>
            <p:ph type="title"/>
          </p:nvPr>
        </p:nvSpPr>
        <p:spPr>
          <a:xfrm>
            <a:off x="1484310" y="0"/>
            <a:ext cx="10018713" cy="1063690"/>
          </a:xfrm>
        </p:spPr>
        <p:txBody>
          <a:bodyPr/>
          <a:lstStyle/>
          <a:p>
            <a:pPr algn="l"/>
            <a:r>
              <a:rPr lang="fr-FR" b="1" dirty="0"/>
              <a:t>RESUME</a:t>
            </a:r>
          </a:p>
        </p:txBody>
      </p:sp>
      <p:sp>
        <p:nvSpPr>
          <p:cNvPr id="7" name="Rectangle : coins arrondis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18B365F-5DDA-4C40-8BEA-7E47DAEB04F1}"/>
              </a:ext>
            </a:extLst>
          </p:cNvPr>
          <p:cNvSpPr/>
          <p:nvPr/>
        </p:nvSpPr>
        <p:spPr>
          <a:xfrm>
            <a:off x="420915" y="5589023"/>
            <a:ext cx="11350170" cy="1209710"/>
          </a:xfrm>
          <a:prstGeom prst="roundRect">
            <a:avLst>
              <a:gd name="adj" fmla="val 12851"/>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200" b="1" dirty="0"/>
              <a:t>PROFIL GitHub</a:t>
            </a:r>
          </a:p>
          <a:p>
            <a:endParaRPr lang="fr-FR" sz="1200" b="1" dirty="0"/>
          </a:p>
          <a:p>
            <a:r>
              <a:rPr lang="fr-FR" sz="1200" dirty="0"/>
              <a:t>L’ensemble des fichiers de ce projet ont été stockés sur mon compte GitHub : </a:t>
            </a:r>
          </a:p>
          <a:p>
            <a:r>
              <a:rPr lang="fr-FR" sz="1200" dirty="0"/>
              <a:t>https://</a:t>
            </a:r>
            <a:r>
              <a:rPr lang="fr-FR" sz="1200" dirty="0" smtClean="0"/>
              <a:t>github.com/Hamadi-zrk/Projet7_ZH.git</a:t>
            </a:r>
            <a:endParaRPr lang="fr-FR" sz="1200" dirty="0"/>
          </a:p>
          <a:p>
            <a:endParaRPr lang="fr-FR" sz="1200" dirty="0"/>
          </a:p>
        </p:txBody>
      </p:sp>
      <p:sp>
        <p:nvSpPr>
          <p:cNvPr id="40" name="Rectangle : coins arrondis 3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5143EBC-217A-4322-81F5-34C9924182D7}"/>
              </a:ext>
            </a:extLst>
          </p:cNvPr>
          <p:cNvSpPr/>
          <p:nvPr/>
        </p:nvSpPr>
        <p:spPr>
          <a:xfrm>
            <a:off x="6282266" y="827313"/>
            <a:ext cx="5488819" cy="4401298"/>
          </a:xfrm>
          <a:prstGeom prst="roundRect">
            <a:avLst>
              <a:gd name="adj" fmla="val 3278"/>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400" b="1" u="sng" dirty="0"/>
              <a:t>AXES D’AMELIORATION</a:t>
            </a:r>
            <a:endParaRPr lang="fr-FR" sz="1200" b="1" u="sng" dirty="0"/>
          </a:p>
          <a:p>
            <a:endParaRPr lang="fr-FR" sz="1200" b="1" u="sng" dirty="0"/>
          </a:p>
          <a:p>
            <a:r>
              <a:rPr lang="fr-FR" sz="1200" b="1" u="sng" dirty="0"/>
              <a:t>Classification :</a:t>
            </a:r>
          </a:p>
          <a:p>
            <a:pPr marL="285750" indent="-285750">
              <a:buFont typeface="Arial" pitchFamily="34" charset="0"/>
              <a:buChar char="•"/>
            </a:pPr>
            <a:r>
              <a:rPr lang="fr-FR" sz="1200" dirty="0"/>
              <a:t>Le feature engineering ne tient compte que d’un seul dataset sur les huit disponibles. Un Kernel de départ plus approprié à notre problème permettrait surement d’améliorer les scores. Idéalement, une étude personnalisée des données.</a:t>
            </a:r>
          </a:p>
          <a:p>
            <a:pPr marL="285750" indent="-285750">
              <a:buFont typeface="Arial" pitchFamily="34" charset="0"/>
              <a:buChar char="•"/>
            </a:pPr>
            <a:endParaRPr lang="fr-FR" sz="1200" dirty="0"/>
          </a:p>
          <a:p>
            <a:pPr marL="285750" indent="-285750">
              <a:buFont typeface="Arial" pitchFamily="34" charset="0"/>
              <a:buChar char="•"/>
            </a:pPr>
            <a:r>
              <a:rPr lang="fr-FR" sz="1200" dirty="0"/>
              <a:t>La méthode SMOTE pour l’équilibrage des données est plus performante que celle utilisée dans ce projet, mais beaucoup plus longue en traitement. Lien utile avec les différentes stratégies de resampling</a:t>
            </a:r>
            <a:r>
              <a:rPr lang="fr-FR" sz="1200" dirty="0" smtClean="0"/>
              <a:t>.</a:t>
            </a:r>
            <a:endParaRPr lang="fr-FR" sz="1200" dirty="0"/>
          </a:p>
          <a:p>
            <a:pPr marL="285750" indent="-285750">
              <a:buFont typeface="Arial" pitchFamily="34" charset="0"/>
              <a:buChar char="•"/>
            </a:pPr>
            <a:r>
              <a:rPr lang="fr-FR" sz="1200" dirty="0"/>
              <a:t>Une recherche de performances de prédiction plus approfondie, avec réseaux de neurones par exemple.</a:t>
            </a:r>
          </a:p>
          <a:p>
            <a:pPr marL="285750" indent="-285750">
              <a:buFont typeface="Arial" pitchFamily="34" charset="0"/>
              <a:buChar char="•"/>
            </a:pPr>
            <a:endParaRPr lang="fr-FR" sz="1200" dirty="0"/>
          </a:p>
          <a:p>
            <a:pPr marL="285750" indent="-285750">
              <a:buFont typeface="Arial" pitchFamily="34" charset="0"/>
              <a:buChar char="•"/>
            </a:pPr>
            <a:r>
              <a:rPr lang="fr-FR" sz="1200" dirty="0"/>
              <a:t>Une optimisation plus fine en étudiant plus en détails chaque hyperparamètre.</a:t>
            </a:r>
          </a:p>
          <a:p>
            <a:pPr marL="285750" indent="-285750">
              <a:buFont typeface="Arial" pitchFamily="34" charset="0"/>
              <a:buChar char="•"/>
            </a:pPr>
            <a:endParaRPr lang="fr-FR" sz="1200" dirty="0"/>
          </a:p>
          <a:p>
            <a:pPr marL="285750" indent="-285750">
              <a:buFont typeface="Arial" pitchFamily="34" charset="0"/>
              <a:buChar char="•"/>
            </a:pPr>
            <a:endParaRPr lang="fr-FR" sz="1200" dirty="0"/>
          </a:p>
          <a:p>
            <a:r>
              <a:rPr lang="fr-FR" sz="1200" b="1" u="sng" dirty="0"/>
              <a:t>Déploiement :</a:t>
            </a:r>
            <a:endParaRPr lang="fr-FR" sz="1200" dirty="0"/>
          </a:p>
          <a:p>
            <a:pPr marL="285750" indent="-285750">
              <a:buFont typeface="Arial" pitchFamily="34" charset="0"/>
              <a:buChar char="•"/>
            </a:pPr>
            <a:r>
              <a:rPr lang="fr-FR" sz="1200" dirty="0"/>
              <a:t>Azure n’est pas le fournisseur de Cloud le plus simple pour déployer une application Web Python. Heroku et AWS semblent plus appropriées.</a:t>
            </a:r>
          </a:p>
          <a:p>
            <a:pPr marL="285750" indent="-285750">
              <a:buFont typeface="Arial" pitchFamily="34" charset="0"/>
              <a:buChar char="•"/>
            </a:pPr>
            <a:endParaRPr lang="fr-FR" sz="1200" dirty="0"/>
          </a:p>
        </p:txBody>
      </p:sp>
      <p:sp>
        <p:nvSpPr>
          <p:cNvPr id="42" name="Rectangle : coins arrondis 4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9EF6895-CEA8-4DC3-9D92-A3189C2CFF0A}"/>
              </a:ext>
            </a:extLst>
          </p:cNvPr>
          <p:cNvSpPr/>
          <p:nvPr/>
        </p:nvSpPr>
        <p:spPr>
          <a:xfrm>
            <a:off x="420915" y="3208168"/>
            <a:ext cx="5488818" cy="2020444"/>
          </a:xfrm>
          <a:prstGeom prst="roundRect">
            <a:avLst>
              <a:gd name="adj" fmla="val 8234"/>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400" b="1" u="sng" dirty="0"/>
              <a:t>API / DASHBOARD</a:t>
            </a:r>
          </a:p>
          <a:p>
            <a:endParaRPr lang="fr-FR" sz="1400" b="1" u="sng" dirty="0"/>
          </a:p>
          <a:p>
            <a:pPr marL="171450" indent="-171450">
              <a:buFont typeface="Arial" pitchFamily="34" charset="0"/>
              <a:buChar char="•"/>
            </a:pPr>
            <a:r>
              <a:rPr lang="fr-FR" sz="1200" dirty="0"/>
              <a:t>Création d’une API web avec Flask pour le côté serveur, et Streamlit pour le côté dashboard.</a:t>
            </a:r>
          </a:p>
          <a:p>
            <a:pPr marL="171450" indent="-171450">
              <a:buFont typeface="Arial" pitchFamily="34" charset="0"/>
              <a:buChar char="•"/>
            </a:pPr>
            <a:endParaRPr lang="fr-FR" sz="1200" dirty="0"/>
          </a:p>
          <a:p>
            <a:pPr marL="171450" indent="-171450">
              <a:buFont typeface="Arial" pitchFamily="34" charset="0"/>
              <a:buChar char="•"/>
            </a:pPr>
            <a:r>
              <a:rPr lang="fr-FR" sz="1200" dirty="0"/>
              <a:t>Construction d’une image Docker déployée dans le Registry Azure.</a:t>
            </a:r>
          </a:p>
          <a:p>
            <a:pPr marL="171450" indent="-171450">
              <a:buFont typeface="Arial" pitchFamily="34" charset="0"/>
              <a:buChar char="•"/>
            </a:pPr>
            <a:endParaRPr lang="fr-FR" sz="1200" dirty="0"/>
          </a:p>
          <a:p>
            <a:pPr marL="171450" indent="-171450">
              <a:buFont typeface="Arial" pitchFamily="34" charset="0"/>
              <a:buChar char="•"/>
            </a:pPr>
            <a:r>
              <a:rPr lang="fr-FR" sz="1200" dirty="0"/>
              <a:t>Configuration du webapp service pour mettre en ligne l’application.</a:t>
            </a:r>
          </a:p>
        </p:txBody>
      </p:sp>
      <p:sp>
        <p:nvSpPr>
          <p:cNvPr id="9" name="Rectangle : coins arrondis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033BEAF-9488-4003-8663-9470AA62D40E}"/>
              </a:ext>
            </a:extLst>
          </p:cNvPr>
          <p:cNvSpPr/>
          <p:nvPr/>
        </p:nvSpPr>
        <p:spPr>
          <a:xfrm>
            <a:off x="6416296" y="5646615"/>
            <a:ext cx="5220757" cy="1094526"/>
          </a:xfrm>
          <a:prstGeom prst="roundRect">
            <a:avLst>
              <a:gd name="adj" fmla="val 8234"/>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r>
              <a:rPr lang="fr-FR" sz="1000" b="1" u="sng" dirty="0"/>
              <a:t>Lignes de commandes dans le dépôt local sur ma machine :</a:t>
            </a:r>
          </a:p>
          <a:p>
            <a:r>
              <a:rPr lang="fr-FR" sz="1000" dirty="0"/>
              <a:t>Git init</a:t>
            </a:r>
          </a:p>
          <a:p>
            <a:r>
              <a:rPr lang="fr-FR" sz="1000" dirty="0"/>
              <a:t>Git add .</a:t>
            </a:r>
          </a:p>
          <a:p>
            <a:r>
              <a:rPr lang="fr-FR" sz="1000" dirty="0"/>
              <a:t>Git commit « Name commit »</a:t>
            </a:r>
          </a:p>
          <a:p>
            <a:r>
              <a:rPr lang="fr-FR" sz="1000" dirty="0"/>
              <a:t>Git remote « Link Github repo »</a:t>
            </a:r>
          </a:p>
          <a:p>
            <a:r>
              <a:rPr lang="fr-FR" sz="1000" dirty="0"/>
              <a:t>Git push –u origin master</a:t>
            </a:r>
          </a:p>
        </p:txBody>
      </p:sp>
      <p:sp>
        <p:nvSpPr>
          <p:cNvPr id="10" name="Rectangle : coins arrondis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84B656C-F5EB-4404-B424-F074B06397D0}"/>
              </a:ext>
            </a:extLst>
          </p:cNvPr>
          <p:cNvSpPr/>
          <p:nvPr/>
        </p:nvSpPr>
        <p:spPr>
          <a:xfrm>
            <a:off x="9846739" y="6010683"/>
            <a:ext cx="1613956" cy="567915"/>
          </a:xfrm>
          <a:prstGeom prst="roundRect">
            <a:avLst>
              <a:gd name="adj" fmla="val 8234"/>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000" dirty="0"/>
              <a:t>Fichier .gitignore.txt pour ignorer certains fichiers csv</a:t>
            </a:r>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4306814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1784" y="404664"/>
            <a:ext cx="4248472" cy="848095"/>
          </a:xfrm>
          <a:prstGeom prst="rect">
            <a:avLst/>
          </a:prstGeom>
        </p:spPr>
        <p:txBody>
          <a:bodyPr vert="horz" wrap="square" lIns="0" tIns="16933" rIns="0" bIns="0" rtlCol="0">
            <a:spAutoFit/>
          </a:bodyPr>
          <a:lstStyle/>
          <a:p>
            <a:pPr marL="16933">
              <a:lnSpc>
                <a:spcPct val="100000"/>
              </a:lnSpc>
              <a:spcBef>
                <a:spcPts val="133"/>
              </a:spcBef>
            </a:pPr>
            <a:r>
              <a:rPr sz="5400" spc="-160" dirty="0"/>
              <a:t>Aller</a:t>
            </a:r>
            <a:r>
              <a:rPr sz="5400" spc="-27" dirty="0"/>
              <a:t> </a:t>
            </a:r>
            <a:r>
              <a:rPr sz="5400" spc="-187" dirty="0"/>
              <a:t>plus</a:t>
            </a:r>
            <a:r>
              <a:rPr sz="5400" spc="-27" dirty="0"/>
              <a:t> </a:t>
            </a:r>
            <a:r>
              <a:rPr sz="5400" spc="-193" dirty="0"/>
              <a:t>loin</a:t>
            </a:r>
          </a:p>
        </p:txBody>
      </p:sp>
      <p:sp>
        <p:nvSpPr>
          <p:cNvPr id="3" name="object 3"/>
          <p:cNvSpPr txBox="1"/>
          <p:nvPr/>
        </p:nvSpPr>
        <p:spPr>
          <a:xfrm>
            <a:off x="633664" y="1568467"/>
            <a:ext cx="9926831" cy="4123350"/>
          </a:xfrm>
          <a:prstGeom prst="rect">
            <a:avLst/>
          </a:prstGeom>
        </p:spPr>
        <p:txBody>
          <a:bodyPr vert="horz" wrap="square" lIns="0" tIns="70272" rIns="0" bIns="0" rtlCol="0">
            <a:spAutoFit/>
          </a:bodyPr>
          <a:lstStyle/>
          <a:p>
            <a:pPr marL="505460" indent="-489373">
              <a:lnSpc>
                <a:spcPct val="100000"/>
              </a:lnSpc>
              <a:spcBef>
                <a:spcPts val="552"/>
              </a:spcBef>
              <a:buFont typeface="Arial" pitchFamily="34" charset="0"/>
              <a:buChar char="●"/>
              <a:tabLst>
                <a:tab pos="505460" algn="l"/>
                <a:tab pos="506307" algn="l"/>
              </a:tabLst>
            </a:pPr>
            <a:r>
              <a:rPr sz="2400" spc="-20" dirty="0">
                <a:solidFill>
                  <a:srgbClr val="CACACA"/>
                </a:solidFill>
                <a:latin typeface="Cambria"/>
                <a:cs typeface="Cambria"/>
              </a:rPr>
              <a:t>Tuning</a:t>
            </a:r>
            <a:r>
              <a:rPr sz="2400" spc="60" dirty="0">
                <a:solidFill>
                  <a:srgbClr val="CACACA"/>
                </a:solidFill>
                <a:latin typeface="Cambria"/>
                <a:cs typeface="Cambria"/>
              </a:rPr>
              <a:t> </a:t>
            </a:r>
            <a:r>
              <a:rPr sz="2400" spc="-60" dirty="0">
                <a:solidFill>
                  <a:srgbClr val="CACACA"/>
                </a:solidFill>
                <a:latin typeface="Cambria"/>
                <a:cs typeface="Cambria"/>
              </a:rPr>
              <a:t>hyperparamètres</a:t>
            </a:r>
            <a:r>
              <a:rPr sz="2400" spc="60" dirty="0">
                <a:solidFill>
                  <a:srgbClr val="CACACA"/>
                </a:solidFill>
                <a:latin typeface="Cambria"/>
                <a:cs typeface="Cambria"/>
              </a:rPr>
              <a:t> </a:t>
            </a:r>
            <a:r>
              <a:rPr sz="2400" spc="-80" dirty="0">
                <a:solidFill>
                  <a:srgbClr val="CACACA"/>
                </a:solidFill>
                <a:latin typeface="Cambria"/>
                <a:cs typeface="Cambria"/>
              </a:rPr>
              <a:t>+</a:t>
            </a:r>
            <a:r>
              <a:rPr sz="2400" spc="60" dirty="0">
                <a:solidFill>
                  <a:srgbClr val="CACACA"/>
                </a:solidFill>
                <a:latin typeface="Cambria"/>
                <a:cs typeface="Cambria"/>
              </a:rPr>
              <a:t> </a:t>
            </a:r>
            <a:r>
              <a:rPr sz="2400" spc="-60" dirty="0">
                <a:solidFill>
                  <a:srgbClr val="CACACA"/>
                </a:solidFill>
                <a:latin typeface="Cambria"/>
                <a:cs typeface="Cambria"/>
              </a:rPr>
              <a:t>feature</a:t>
            </a:r>
            <a:r>
              <a:rPr sz="2400" spc="67" dirty="0">
                <a:solidFill>
                  <a:srgbClr val="CACACA"/>
                </a:solidFill>
                <a:latin typeface="Cambria"/>
                <a:cs typeface="Cambria"/>
              </a:rPr>
              <a:t> </a:t>
            </a:r>
            <a:r>
              <a:rPr sz="2400" spc="-33" dirty="0" smtClean="0">
                <a:solidFill>
                  <a:srgbClr val="CACACA"/>
                </a:solidFill>
                <a:latin typeface="Cambria"/>
                <a:cs typeface="Cambria"/>
              </a:rPr>
              <a:t>engineering</a:t>
            </a:r>
            <a:r>
              <a:rPr lang="fr-FR" sz="2400" spc="-33" dirty="0" smtClean="0">
                <a:solidFill>
                  <a:srgbClr val="CACACA"/>
                </a:solidFill>
                <a:latin typeface="Cambria"/>
                <a:cs typeface="Cambria"/>
              </a:rPr>
              <a:t>  .</a:t>
            </a:r>
            <a:endParaRPr sz="2400" dirty="0">
              <a:latin typeface="Cambria"/>
              <a:cs typeface="Cambria"/>
            </a:endParaRPr>
          </a:p>
          <a:p>
            <a:pPr marL="505460" indent="-489373">
              <a:lnSpc>
                <a:spcPct val="100000"/>
              </a:lnSpc>
              <a:spcBef>
                <a:spcPts val="420"/>
              </a:spcBef>
              <a:buFont typeface="Arial" pitchFamily="34" charset="0"/>
              <a:buChar char="●"/>
              <a:tabLst>
                <a:tab pos="505460" algn="l"/>
                <a:tab pos="506307" algn="l"/>
              </a:tabLst>
            </a:pPr>
            <a:r>
              <a:rPr sz="2400" spc="-40" dirty="0">
                <a:solidFill>
                  <a:srgbClr val="CACACA"/>
                </a:solidFill>
                <a:latin typeface="Cambria"/>
                <a:cs typeface="Cambria"/>
              </a:rPr>
              <a:t>Interprétation</a:t>
            </a:r>
            <a:r>
              <a:rPr sz="2400" spc="60" dirty="0">
                <a:solidFill>
                  <a:srgbClr val="CACACA"/>
                </a:solidFill>
                <a:latin typeface="Cambria"/>
                <a:cs typeface="Cambria"/>
              </a:rPr>
              <a:t> </a:t>
            </a:r>
            <a:r>
              <a:rPr sz="2400" spc="-73" dirty="0">
                <a:solidFill>
                  <a:srgbClr val="CACACA"/>
                </a:solidFill>
                <a:latin typeface="Cambria"/>
                <a:cs typeface="Cambria"/>
              </a:rPr>
              <a:t>des</a:t>
            </a:r>
            <a:r>
              <a:rPr sz="2400" spc="60" dirty="0">
                <a:solidFill>
                  <a:srgbClr val="CACACA"/>
                </a:solidFill>
                <a:latin typeface="Cambria"/>
                <a:cs typeface="Cambria"/>
              </a:rPr>
              <a:t> </a:t>
            </a:r>
            <a:r>
              <a:rPr sz="2400" spc="-67" dirty="0">
                <a:solidFill>
                  <a:srgbClr val="CACACA"/>
                </a:solidFill>
                <a:latin typeface="Cambria"/>
                <a:cs typeface="Cambria"/>
              </a:rPr>
              <a:t>features</a:t>
            </a:r>
            <a:r>
              <a:rPr sz="2400" spc="60" dirty="0">
                <a:solidFill>
                  <a:srgbClr val="CACACA"/>
                </a:solidFill>
                <a:latin typeface="Cambria"/>
                <a:cs typeface="Cambria"/>
              </a:rPr>
              <a:t> </a:t>
            </a:r>
            <a:r>
              <a:rPr sz="2400" spc="-80" dirty="0">
                <a:solidFill>
                  <a:srgbClr val="CACACA"/>
                </a:solidFill>
                <a:latin typeface="Cambria"/>
                <a:cs typeface="Cambria"/>
              </a:rPr>
              <a:t>à</a:t>
            </a:r>
            <a:r>
              <a:rPr sz="2400" spc="60" dirty="0">
                <a:solidFill>
                  <a:srgbClr val="CACACA"/>
                </a:solidFill>
                <a:latin typeface="Cambria"/>
                <a:cs typeface="Cambria"/>
              </a:rPr>
              <a:t> </a:t>
            </a:r>
            <a:r>
              <a:rPr sz="2400" spc="-53" dirty="0" smtClean="0">
                <a:solidFill>
                  <a:srgbClr val="CACACA"/>
                </a:solidFill>
                <a:latin typeface="Cambria"/>
                <a:cs typeface="Cambria"/>
              </a:rPr>
              <a:t>l’échelle</a:t>
            </a:r>
            <a:r>
              <a:rPr lang="fr-FR" sz="2400" spc="-53" dirty="0" smtClean="0">
                <a:solidFill>
                  <a:srgbClr val="CACACA"/>
                </a:solidFill>
                <a:latin typeface="Cambria"/>
                <a:cs typeface="Cambria"/>
              </a:rPr>
              <a:t> .</a:t>
            </a:r>
            <a:endParaRPr sz="2400" dirty="0">
              <a:latin typeface="Cambria"/>
              <a:cs typeface="Cambria"/>
            </a:endParaRPr>
          </a:p>
          <a:p>
            <a:pPr marL="505460" indent="-489373">
              <a:lnSpc>
                <a:spcPct val="100000"/>
              </a:lnSpc>
              <a:spcBef>
                <a:spcPts val="420"/>
              </a:spcBef>
              <a:buFont typeface="Arial" pitchFamily="34" charset="0"/>
              <a:buChar char="●"/>
              <a:tabLst>
                <a:tab pos="505460" algn="l"/>
                <a:tab pos="506307" algn="l"/>
              </a:tabLst>
            </a:pPr>
            <a:r>
              <a:rPr sz="2400" spc="-7" dirty="0">
                <a:solidFill>
                  <a:srgbClr val="CACACA"/>
                </a:solidFill>
                <a:latin typeface="Cambria"/>
                <a:cs typeface="Cambria"/>
              </a:rPr>
              <a:t>Description</a:t>
            </a:r>
            <a:r>
              <a:rPr sz="2400" spc="47" dirty="0">
                <a:solidFill>
                  <a:srgbClr val="CACACA"/>
                </a:solidFill>
                <a:latin typeface="Cambria"/>
                <a:cs typeface="Cambria"/>
              </a:rPr>
              <a:t> </a:t>
            </a:r>
            <a:r>
              <a:rPr sz="2400" spc="-73" dirty="0">
                <a:solidFill>
                  <a:srgbClr val="CACACA"/>
                </a:solidFill>
                <a:latin typeface="Cambria"/>
                <a:cs typeface="Cambria"/>
              </a:rPr>
              <a:t>des</a:t>
            </a:r>
            <a:r>
              <a:rPr sz="2400" spc="53" dirty="0">
                <a:solidFill>
                  <a:srgbClr val="CACACA"/>
                </a:solidFill>
                <a:latin typeface="Cambria"/>
                <a:cs typeface="Cambria"/>
              </a:rPr>
              <a:t> </a:t>
            </a:r>
            <a:r>
              <a:rPr sz="2400" spc="-67" dirty="0">
                <a:solidFill>
                  <a:srgbClr val="CACACA"/>
                </a:solidFill>
                <a:latin typeface="Cambria"/>
                <a:cs typeface="Cambria"/>
              </a:rPr>
              <a:t>features</a:t>
            </a:r>
            <a:r>
              <a:rPr sz="2400" spc="53" dirty="0">
                <a:solidFill>
                  <a:srgbClr val="CACACA"/>
                </a:solidFill>
                <a:latin typeface="Cambria"/>
                <a:cs typeface="Cambria"/>
              </a:rPr>
              <a:t> </a:t>
            </a:r>
            <a:r>
              <a:rPr sz="2400" spc="-33" dirty="0">
                <a:solidFill>
                  <a:srgbClr val="CACACA"/>
                </a:solidFill>
                <a:latin typeface="Cambria"/>
                <a:cs typeface="Cambria"/>
              </a:rPr>
              <a:t>en</a:t>
            </a:r>
            <a:r>
              <a:rPr sz="2400" spc="53" dirty="0">
                <a:solidFill>
                  <a:srgbClr val="CACACA"/>
                </a:solidFill>
                <a:latin typeface="Cambria"/>
                <a:cs typeface="Cambria"/>
              </a:rPr>
              <a:t> </a:t>
            </a:r>
            <a:r>
              <a:rPr sz="2400" spc="-20" dirty="0">
                <a:solidFill>
                  <a:srgbClr val="CACACA"/>
                </a:solidFill>
                <a:latin typeface="Cambria"/>
                <a:cs typeface="Cambria"/>
              </a:rPr>
              <a:t>one-hot</a:t>
            </a:r>
            <a:r>
              <a:rPr sz="2400" spc="47" dirty="0">
                <a:solidFill>
                  <a:srgbClr val="CACACA"/>
                </a:solidFill>
                <a:latin typeface="Cambria"/>
                <a:cs typeface="Cambria"/>
              </a:rPr>
              <a:t> </a:t>
            </a:r>
            <a:r>
              <a:rPr sz="2400" spc="-13" dirty="0" smtClean="0">
                <a:solidFill>
                  <a:srgbClr val="CACACA"/>
                </a:solidFill>
                <a:latin typeface="Cambria"/>
                <a:cs typeface="Cambria"/>
              </a:rPr>
              <a:t>encoding</a:t>
            </a:r>
            <a:r>
              <a:rPr lang="fr-FR" sz="2400" spc="-13" dirty="0" smtClean="0">
                <a:solidFill>
                  <a:srgbClr val="CACACA"/>
                </a:solidFill>
                <a:latin typeface="Cambria"/>
                <a:cs typeface="Cambria"/>
              </a:rPr>
              <a:t> .</a:t>
            </a:r>
            <a:endParaRPr sz="2400" dirty="0">
              <a:latin typeface="Cambria"/>
              <a:cs typeface="Cambria"/>
            </a:endParaRPr>
          </a:p>
          <a:p>
            <a:pPr marL="505460" indent="-489373">
              <a:lnSpc>
                <a:spcPct val="100000"/>
              </a:lnSpc>
              <a:spcBef>
                <a:spcPts val="420"/>
              </a:spcBef>
              <a:buFont typeface="Arial" pitchFamily="34" charset="0"/>
              <a:buChar char="●"/>
              <a:tabLst>
                <a:tab pos="505460" algn="l"/>
                <a:tab pos="506307" algn="l"/>
              </a:tabLst>
            </a:pPr>
            <a:r>
              <a:rPr sz="2400" spc="13" dirty="0">
                <a:solidFill>
                  <a:srgbClr val="CACACA"/>
                </a:solidFill>
                <a:latin typeface="Cambria"/>
                <a:cs typeface="Cambria"/>
              </a:rPr>
              <a:t>Hosting</a:t>
            </a:r>
            <a:r>
              <a:rPr sz="2400" spc="67" dirty="0">
                <a:solidFill>
                  <a:srgbClr val="CACACA"/>
                </a:solidFill>
                <a:latin typeface="Cambria"/>
                <a:cs typeface="Cambria"/>
              </a:rPr>
              <a:t> </a:t>
            </a:r>
            <a:r>
              <a:rPr sz="2400" spc="-20" dirty="0">
                <a:solidFill>
                  <a:srgbClr val="CACACA"/>
                </a:solidFill>
                <a:latin typeface="Cambria"/>
                <a:cs typeface="Cambria"/>
              </a:rPr>
              <a:t>du</a:t>
            </a:r>
            <a:r>
              <a:rPr sz="2400" spc="73" dirty="0">
                <a:solidFill>
                  <a:srgbClr val="CACACA"/>
                </a:solidFill>
                <a:latin typeface="Cambria"/>
                <a:cs typeface="Cambria"/>
              </a:rPr>
              <a:t> </a:t>
            </a:r>
            <a:r>
              <a:rPr sz="2400" spc="-47" dirty="0">
                <a:solidFill>
                  <a:srgbClr val="CACACA"/>
                </a:solidFill>
                <a:latin typeface="Cambria"/>
                <a:cs typeface="Cambria"/>
              </a:rPr>
              <a:t>dashboard</a:t>
            </a:r>
            <a:r>
              <a:rPr sz="2400" spc="73" dirty="0">
                <a:solidFill>
                  <a:srgbClr val="CACACA"/>
                </a:solidFill>
                <a:latin typeface="Cambria"/>
                <a:cs typeface="Cambria"/>
              </a:rPr>
              <a:t> </a:t>
            </a:r>
            <a:r>
              <a:rPr sz="2400" spc="-73" dirty="0">
                <a:solidFill>
                  <a:srgbClr val="CACACA"/>
                </a:solidFill>
                <a:latin typeface="Cambria"/>
                <a:cs typeface="Cambria"/>
              </a:rPr>
              <a:t>sur</a:t>
            </a:r>
            <a:r>
              <a:rPr sz="2400" spc="73" dirty="0">
                <a:solidFill>
                  <a:srgbClr val="CACACA"/>
                </a:solidFill>
                <a:latin typeface="Cambria"/>
                <a:cs typeface="Cambria"/>
              </a:rPr>
              <a:t> </a:t>
            </a:r>
            <a:r>
              <a:rPr sz="2400" spc="-27" dirty="0">
                <a:solidFill>
                  <a:srgbClr val="CACACA"/>
                </a:solidFill>
                <a:latin typeface="Cambria"/>
                <a:cs typeface="Cambria"/>
              </a:rPr>
              <a:t>une</a:t>
            </a:r>
            <a:r>
              <a:rPr sz="2400" spc="73" dirty="0">
                <a:solidFill>
                  <a:srgbClr val="CACACA"/>
                </a:solidFill>
                <a:latin typeface="Cambria"/>
                <a:cs typeface="Cambria"/>
              </a:rPr>
              <a:t> </a:t>
            </a:r>
            <a:r>
              <a:rPr sz="2400" spc="-40" dirty="0">
                <a:solidFill>
                  <a:srgbClr val="CACACA"/>
                </a:solidFill>
                <a:latin typeface="Cambria"/>
                <a:cs typeface="Cambria"/>
              </a:rPr>
              <a:t>plate-forme</a:t>
            </a:r>
            <a:r>
              <a:rPr sz="2400" spc="73" dirty="0">
                <a:solidFill>
                  <a:srgbClr val="CACACA"/>
                </a:solidFill>
                <a:latin typeface="Cambria"/>
                <a:cs typeface="Cambria"/>
              </a:rPr>
              <a:t> </a:t>
            </a:r>
            <a:r>
              <a:rPr sz="2400" spc="-40" dirty="0">
                <a:solidFill>
                  <a:srgbClr val="CACACA"/>
                </a:solidFill>
                <a:latin typeface="Cambria"/>
                <a:cs typeface="Cambria"/>
              </a:rPr>
              <a:t>permettant</a:t>
            </a:r>
            <a:r>
              <a:rPr sz="2400" spc="73" dirty="0">
                <a:solidFill>
                  <a:srgbClr val="CACACA"/>
                </a:solidFill>
                <a:latin typeface="Cambria"/>
                <a:cs typeface="Cambria"/>
              </a:rPr>
              <a:t> </a:t>
            </a:r>
            <a:r>
              <a:rPr sz="2400" spc="-40" dirty="0">
                <a:solidFill>
                  <a:srgbClr val="CACACA"/>
                </a:solidFill>
                <a:latin typeface="Cambria"/>
                <a:cs typeface="Cambria"/>
              </a:rPr>
              <a:t>plus</a:t>
            </a:r>
            <a:r>
              <a:rPr sz="2400" spc="73"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47" dirty="0" smtClean="0">
                <a:solidFill>
                  <a:srgbClr val="CACACA"/>
                </a:solidFill>
                <a:latin typeface="Cambria"/>
                <a:cs typeface="Cambria"/>
              </a:rPr>
              <a:t>rapidité</a:t>
            </a:r>
            <a:r>
              <a:rPr lang="fr-FR" sz="2400" spc="-47" dirty="0" smtClean="0">
                <a:solidFill>
                  <a:srgbClr val="CACACA"/>
                </a:solidFill>
                <a:latin typeface="Cambria"/>
                <a:cs typeface="Cambria"/>
              </a:rPr>
              <a:t> .</a:t>
            </a:r>
            <a:endParaRPr sz="2400" dirty="0">
              <a:latin typeface="Cambria"/>
              <a:cs typeface="Cambria"/>
            </a:endParaRPr>
          </a:p>
          <a:p>
            <a:pPr marL="505460" indent="-489373">
              <a:lnSpc>
                <a:spcPct val="100000"/>
              </a:lnSpc>
              <a:spcBef>
                <a:spcPts val="420"/>
              </a:spcBef>
              <a:buFont typeface="Arial" pitchFamily="34" charset="0"/>
              <a:buChar char="●"/>
              <a:tabLst>
                <a:tab pos="505460" algn="l"/>
                <a:tab pos="506307" algn="l"/>
              </a:tabLst>
            </a:pPr>
            <a:r>
              <a:rPr sz="2400" spc="-47" dirty="0">
                <a:solidFill>
                  <a:srgbClr val="CACACA"/>
                </a:solidFill>
                <a:latin typeface="Cambria"/>
                <a:cs typeface="Cambria"/>
              </a:rPr>
              <a:t>Filtres</a:t>
            </a:r>
            <a:r>
              <a:rPr sz="2400" spc="73" dirty="0">
                <a:solidFill>
                  <a:srgbClr val="CACACA"/>
                </a:solidFill>
                <a:latin typeface="Cambria"/>
                <a:cs typeface="Cambria"/>
              </a:rPr>
              <a:t> </a:t>
            </a:r>
            <a:r>
              <a:rPr sz="2400" spc="-33" dirty="0">
                <a:solidFill>
                  <a:srgbClr val="CACACA"/>
                </a:solidFill>
                <a:latin typeface="Cambria"/>
                <a:cs typeface="Cambria"/>
              </a:rPr>
              <a:t>pour</a:t>
            </a:r>
            <a:r>
              <a:rPr sz="2400" spc="73" dirty="0">
                <a:solidFill>
                  <a:srgbClr val="CACACA"/>
                </a:solidFill>
                <a:latin typeface="Cambria"/>
                <a:cs typeface="Cambria"/>
              </a:rPr>
              <a:t> </a:t>
            </a:r>
            <a:r>
              <a:rPr sz="2400" spc="-40" dirty="0">
                <a:solidFill>
                  <a:srgbClr val="CACACA"/>
                </a:solidFill>
                <a:latin typeface="Cambria"/>
                <a:cs typeface="Cambria"/>
              </a:rPr>
              <a:t>sélectionner</a:t>
            </a:r>
            <a:r>
              <a:rPr sz="2400" spc="73" dirty="0">
                <a:solidFill>
                  <a:srgbClr val="CACACA"/>
                </a:solidFill>
                <a:latin typeface="Cambria"/>
                <a:cs typeface="Cambria"/>
              </a:rPr>
              <a:t> </a:t>
            </a:r>
            <a:r>
              <a:rPr sz="2400" spc="-7" dirty="0">
                <a:solidFill>
                  <a:srgbClr val="CACACA"/>
                </a:solidFill>
                <a:latin typeface="Cambria"/>
                <a:cs typeface="Cambria"/>
              </a:rPr>
              <a:t>un</a:t>
            </a:r>
            <a:r>
              <a:rPr sz="2400" spc="73" dirty="0">
                <a:solidFill>
                  <a:srgbClr val="CACACA"/>
                </a:solidFill>
                <a:latin typeface="Cambria"/>
                <a:cs typeface="Cambria"/>
              </a:rPr>
              <a:t> </a:t>
            </a:r>
            <a:r>
              <a:rPr sz="2400" spc="-47" dirty="0">
                <a:solidFill>
                  <a:srgbClr val="CACACA"/>
                </a:solidFill>
                <a:latin typeface="Cambria"/>
                <a:cs typeface="Cambria"/>
              </a:rPr>
              <a:t>groupe</a:t>
            </a:r>
            <a:r>
              <a:rPr sz="2400" spc="73"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33" dirty="0">
                <a:solidFill>
                  <a:srgbClr val="CACACA"/>
                </a:solidFill>
                <a:latin typeface="Cambria"/>
                <a:cs typeface="Cambria"/>
              </a:rPr>
              <a:t>clients</a:t>
            </a:r>
            <a:r>
              <a:rPr sz="2400" spc="73" dirty="0">
                <a:solidFill>
                  <a:srgbClr val="CACACA"/>
                </a:solidFill>
                <a:latin typeface="Cambria"/>
                <a:cs typeface="Cambria"/>
              </a:rPr>
              <a:t> </a:t>
            </a:r>
            <a:r>
              <a:rPr sz="2400" spc="-40" dirty="0" smtClean="0">
                <a:solidFill>
                  <a:srgbClr val="CACACA"/>
                </a:solidFill>
                <a:latin typeface="Cambria"/>
                <a:cs typeface="Cambria"/>
              </a:rPr>
              <a:t>particulier</a:t>
            </a:r>
            <a:r>
              <a:rPr lang="fr-FR" sz="2400" spc="-40" dirty="0" smtClean="0">
                <a:solidFill>
                  <a:srgbClr val="CACACA"/>
                </a:solidFill>
                <a:latin typeface="Cambria"/>
                <a:cs typeface="Cambria"/>
              </a:rPr>
              <a:t> .</a:t>
            </a:r>
          </a:p>
          <a:p>
            <a:pPr marL="505460" indent="-489373">
              <a:lnSpc>
                <a:spcPct val="100000"/>
              </a:lnSpc>
              <a:spcBef>
                <a:spcPts val="420"/>
              </a:spcBef>
              <a:buFont typeface="Arial" pitchFamily="34" charset="0"/>
              <a:buChar char="●"/>
              <a:tabLst>
                <a:tab pos="505460" algn="l"/>
                <a:tab pos="506307" algn="l"/>
              </a:tabLst>
            </a:pPr>
            <a:r>
              <a:rPr lang="fr-FR" sz="2400" spc="-40" dirty="0" smtClean="0">
                <a:solidFill>
                  <a:srgbClr val="CACACA"/>
                </a:solidFill>
                <a:latin typeface="Cambria"/>
                <a:cs typeface="Cambria"/>
              </a:rPr>
              <a:t>Un modèle plus performant avec une métrique d’évaluation basée sur des hypothéses metier confirmées .</a:t>
            </a:r>
          </a:p>
          <a:p>
            <a:pPr marL="505460" indent="-489373">
              <a:lnSpc>
                <a:spcPct val="100000"/>
              </a:lnSpc>
              <a:spcBef>
                <a:spcPts val="420"/>
              </a:spcBef>
              <a:buFont typeface="Arial" pitchFamily="34" charset="0"/>
              <a:buChar char="●"/>
              <a:tabLst>
                <a:tab pos="505460" algn="l"/>
                <a:tab pos="506307" algn="l"/>
              </a:tabLst>
            </a:pPr>
            <a:r>
              <a:rPr lang="fr-FR" sz="2400" spc="-40" dirty="0" smtClean="0">
                <a:solidFill>
                  <a:srgbClr val="CACACA"/>
                </a:solidFill>
                <a:latin typeface="Cambria"/>
                <a:cs typeface="Cambria"/>
              </a:rPr>
              <a:t>Un feature engineering plus poussé.</a:t>
            </a:r>
          </a:p>
          <a:p>
            <a:pPr marL="505460" indent="-489373">
              <a:lnSpc>
                <a:spcPct val="100000"/>
              </a:lnSpc>
              <a:spcBef>
                <a:spcPts val="420"/>
              </a:spcBef>
              <a:buFont typeface="Arial" pitchFamily="34" charset="0"/>
              <a:buChar char="●"/>
              <a:tabLst>
                <a:tab pos="505460" algn="l"/>
                <a:tab pos="506307" algn="l"/>
              </a:tabLst>
            </a:pPr>
            <a:r>
              <a:rPr lang="fr-FR" sz="2400" spc="-40" dirty="0" smtClean="0">
                <a:solidFill>
                  <a:srgbClr val="CACACA"/>
                </a:solidFill>
                <a:latin typeface="Cambria"/>
                <a:cs typeface="Cambria"/>
              </a:rPr>
              <a:t>Améliorer le Dashboard avec des graphes interactifs et une explicabilité plus précise.</a:t>
            </a:r>
            <a:endParaRPr sz="2400" dirty="0">
              <a:latin typeface="Cambria"/>
              <a:cs typeface="Cambria"/>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ulle narrative : ronde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4C78B91-B695-41B1-ABEB-A2454EB255E0}"/>
              </a:ext>
            </a:extLst>
          </p:cNvPr>
          <p:cNvSpPr/>
          <p:nvPr/>
        </p:nvSpPr>
        <p:spPr>
          <a:xfrm>
            <a:off x="6266518" y="600187"/>
            <a:ext cx="5463488" cy="3140719"/>
          </a:xfrm>
          <a:prstGeom prst="wedgeEllipseCallout">
            <a:avLst>
              <a:gd name="adj1" fmla="val -75893"/>
              <a:gd name="adj2" fmla="val 20260"/>
            </a:avLst>
          </a:prstGeom>
          <a:scene3d>
            <a:camera prst="isometricOffAxis1Top">
              <a:rot lat="20694772" lon="20784680" rev="670914"/>
            </a:camera>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orbel" panose="020B0503020204020204"/>
                <a:ea typeface="Arial" pitchFamily="34" charset="0"/>
                <a:cs typeface="Arial" pitchFamily="34" charset="0"/>
                <a:sym typeface="Wingdings"/>
              </a:defRPr>
            </a:lvl9pPr>
          </a:lstStyle>
          <a:p>
            <a:pPr algn="ctr"/>
            <a:r>
              <a:rPr lang="fr-FR" sz="8000" b="1" dirty="0">
                <a:solidFill>
                  <a:schemeClr val="accent3">
                    <a:lumMod val="75000"/>
                  </a:schemeClr>
                </a:solidFill>
              </a:rPr>
              <a:t>…</a:t>
            </a:r>
          </a:p>
        </p:txBody>
      </p:sp>
      <p:pic>
        <p:nvPicPr>
          <p:cNvPr id="1026" name="Picture 2" descr="RÃ©sultat de recherche d'images pour &quot;question&quot;">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95F5DF-5810-4893-AE52-3D47A38F97E4}"/>
              </a:ext>
            </a:extLst>
          </p:cNvPr>
          <p:cNvPicPr>
            <a:picLocks noChangeAspect="1" noChangeArrowheads="1"/>
          </p:cNvPicPr>
          <p:nvPr/>
        </p:nvPicPr>
        <p:blipFill>
          <a:blip r:embed="rId2" cstate="print">
            <a:alphaModFix/>
            <a:extLst>
              <a:ext uri="{BEBA8EAE-BF5A-486C-A8C5-ECC9F3942E4B}">
                <a14:imgProp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a14:imgLayer r:embed="rId3">
                    <a14:imgEffect>
                      <a14:backgroundRemoval t="10000" b="91154" l="10000" r="90000">
                        <a14:foregroundMark x1="43385" y1="88769" x2="43385" y2="88769"/>
                        <a14:foregroundMark x1="54154" y1="88923" x2="54154" y2="88923"/>
                        <a14:foregroundMark x1="49692" y1="90385" x2="49692" y2="90385"/>
                        <a14:foregroundMark x1="34077" y1="90231" x2="34077" y2="90231"/>
                        <a14:foregroundMark x1="35615" y1="91154" x2="35615" y2="91154"/>
                        <a14:foregroundMark x1="34615" y1="89846" x2="34615" y2="89846"/>
                        <a14:foregroundMark x1="32385" y1="90538" x2="32385" y2="90538"/>
                        <a14:foregroundMark x1="31692" y1="90769" x2="31692" y2="90769"/>
                        <a14:foregroundMark x1="64154" y1="89846" x2="64154" y2="89846"/>
                        <a14:foregroundMark x1="34846" y1="10000" x2="34846" y2="10000"/>
                        <a14:foregroundMark x1="36923" y1="17462" x2="36923" y2="17462"/>
                        <a14:foregroundMark x1="35538" y1="21154" x2="35538" y2="21154"/>
                        <a14:foregroundMark x1="30231" y1="15769" x2="30231" y2="15769"/>
                      </a14:backgroundRemoval>
                    </a14:imgEffect>
                  </a14:imgLayer>
                </a14:imgProps>
              </a:ext>
              <a:ext uri="{28A0092B-C50C-407E-A947-70E740481C1C}">
                <a14:useLocalDpi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val="0"/>
              </a:ext>
            </a:extLst>
          </a:blip>
          <a:stretch>
            <a:fillRect/>
          </a:stretch>
        </p:blipFill>
        <p:spPr bwMode="auto">
          <a:xfrm>
            <a:off x="1457038" y="2170547"/>
            <a:ext cx="4809480" cy="4809480"/>
          </a:xfrm>
          <a:prstGeom prst="rect">
            <a:avLst/>
          </a:prstGeom>
          <a:noFill/>
          <a:extLst>
            <a:ext uri="{909E8E84-426E-40DD-AFC4-6F175D3DCCD1}">
              <a14:hiddenFill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a:solidFill>
                  <a:srgbClr val="FFFFFF"/>
                </a:solidFill>
              </a14:hiddenFill>
            </a:ext>
          </a:extLst>
        </p:spPr>
      </p:pic>
      <p:sp>
        <p:nvSpPr>
          <p:cNvPr id="13"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487365C-16C5-4F8B-9549-E4B734EF13C3}"/>
              </a:ext>
            </a:extLst>
          </p:cNvPr>
          <p:cNvSpPr>
            <a:spLocks noGrp="1"/>
          </p:cNvSpPr>
          <p:nvPr>
            <p:ph type="title"/>
          </p:nvPr>
        </p:nvSpPr>
        <p:spPr>
          <a:xfrm>
            <a:off x="1484310" y="0"/>
            <a:ext cx="10018713" cy="1063690"/>
          </a:xfrm>
        </p:spPr>
        <p:txBody>
          <a:bodyPr/>
          <a:lstStyle/>
          <a:p>
            <a:pPr algn="l"/>
            <a:r>
              <a:rPr lang="fr-FR" b="1" dirty="0"/>
              <a:t>QUESTIONS - REPONSES</a:t>
            </a:r>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1606662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31A71BE-0CAA-424E-806A-FF5118A37E3B}"/>
              </a:ext>
            </a:extLst>
          </p:cNvPr>
          <p:cNvSpPr/>
          <p:nvPr/>
        </p:nvSpPr>
        <p:spPr>
          <a:xfrm>
            <a:off x="2632364" y="2754745"/>
            <a:ext cx="6927272" cy="1348509"/>
          </a:xfrm>
          <a:prstGeom prst="roundRect">
            <a:avLst/>
          </a:prstGeom>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4000" dirty="0">
                <a:effectLst>
                  <a:outerShdw blurRad="75057" dist="38100" dir="5400000" sy="-20000" rotWithShape="0">
                    <a:prstClr val="black">
                      <a:alpha val="25000"/>
                    </a:prstClr>
                  </a:outerShdw>
                </a:effectLst>
              </a:rPr>
              <a:t>I - PRESENTATION</a:t>
            </a:r>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8886866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5800" y="548680"/>
            <a:ext cx="4248472" cy="940428"/>
          </a:xfrm>
          <a:prstGeom prst="rect">
            <a:avLst/>
          </a:prstGeom>
        </p:spPr>
        <p:txBody>
          <a:bodyPr vert="horz" wrap="square" lIns="0" tIns="16933" rIns="0" bIns="0" rtlCol="0">
            <a:spAutoFit/>
          </a:bodyPr>
          <a:lstStyle/>
          <a:p>
            <a:pPr marL="16933">
              <a:lnSpc>
                <a:spcPct val="100000"/>
              </a:lnSpc>
              <a:spcBef>
                <a:spcPts val="133"/>
              </a:spcBef>
            </a:pPr>
            <a:r>
              <a:rPr sz="6000" spc="-253" dirty="0"/>
              <a:t>Problém</a:t>
            </a:r>
            <a:r>
              <a:rPr sz="6000" spc="-280" dirty="0"/>
              <a:t>a</a:t>
            </a:r>
            <a:r>
              <a:rPr sz="6000" spc="-220" dirty="0"/>
              <a:t>tique</a:t>
            </a:r>
          </a:p>
        </p:txBody>
      </p:sp>
      <p:sp>
        <p:nvSpPr>
          <p:cNvPr id="3" name="object 3"/>
          <p:cNvSpPr txBox="1"/>
          <p:nvPr/>
        </p:nvSpPr>
        <p:spPr>
          <a:xfrm>
            <a:off x="633665" y="1547523"/>
            <a:ext cx="10921154" cy="2973494"/>
          </a:xfrm>
          <a:prstGeom prst="rect">
            <a:avLst/>
          </a:prstGeom>
        </p:spPr>
        <p:txBody>
          <a:bodyPr vert="horz" wrap="square" lIns="0" tIns="22860" rIns="0" bIns="0" rtlCol="0">
            <a:spAutoFit/>
          </a:bodyPr>
          <a:lstStyle/>
          <a:p>
            <a:pPr marL="505460" marR="521547" indent="-489373">
              <a:lnSpc>
                <a:spcPct val="114599"/>
              </a:lnSpc>
              <a:spcBef>
                <a:spcPts val="180"/>
              </a:spcBef>
              <a:buFont typeface="Arial" pitchFamily="34" charset="0"/>
              <a:buChar char="●"/>
              <a:tabLst>
                <a:tab pos="505460" algn="l"/>
                <a:tab pos="506307" algn="l"/>
              </a:tabLst>
            </a:pPr>
            <a:r>
              <a:rPr sz="2400" spc="-87" dirty="0">
                <a:solidFill>
                  <a:srgbClr val="CACACA"/>
                </a:solidFill>
                <a:latin typeface="Cambria"/>
                <a:cs typeface="Cambria"/>
              </a:rPr>
              <a:t>L’entreprise</a:t>
            </a:r>
            <a:r>
              <a:rPr sz="2400" spc="73" dirty="0">
                <a:solidFill>
                  <a:srgbClr val="CACACA"/>
                </a:solidFill>
                <a:latin typeface="Cambria"/>
                <a:cs typeface="Cambria"/>
              </a:rPr>
              <a:t> </a:t>
            </a:r>
            <a:r>
              <a:rPr sz="2400" spc="-80" dirty="0">
                <a:solidFill>
                  <a:srgbClr val="CACACA"/>
                </a:solidFill>
                <a:latin typeface="Cambria"/>
                <a:cs typeface="Cambria"/>
              </a:rPr>
              <a:t>"</a:t>
            </a:r>
            <a:r>
              <a:rPr sz="2400" i="1" spc="-80" dirty="0">
                <a:solidFill>
                  <a:srgbClr val="CACACA"/>
                </a:solidFill>
                <a:latin typeface="Cambria"/>
                <a:cs typeface="Cambria"/>
              </a:rPr>
              <a:t>Prêt</a:t>
            </a:r>
            <a:r>
              <a:rPr sz="2400" i="1" spc="73" dirty="0">
                <a:solidFill>
                  <a:srgbClr val="CACACA"/>
                </a:solidFill>
                <a:latin typeface="Cambria"/>
                <a:cs typeface="Cambria"/>
              </a:rPr>
              <a:t> </a:t>
            </a:r>
            <a:r>
              <a:rPr sz="2400" i="1" spc="-167" dirty="0">
                <a:solidFill>
                  <a:srgbClr val="CACACA"/>
                </a:solidFill>
                <a:latin typeface="Cambria"/>
                <a:cs typeface="Cambria"/>
              </a:rPr>
              <a:t>à</a:t>
            </a:r>
            <a:r>
              <a:rPr sz="2400" i="1" spc="80" dirty="0">
                <a:solidFill>
                  <a:srgbClr val="CACACA"/>
                </a:solidFill>
                <a:latin typeface="Cambria"/>
                <a:cs typeface="Cambria"/>
              </a:rPr>
              <a:t> </a:t>
            </a:r>
            <a:r>
              <a:rPr sz="2400" i="1" spc="-20" dirty="0">
                <a:solidFill>
                  <a:srgbClr val="CACACA"/>
                </a:solidFill>
                <a:latin typeface="Cambria"/>
                <a:cs typeface="Cambria"/>
              </a:rPr>
              <a:t>dépenser</a:t>
            </a:r>
            <a:r>
              <a:rPr sz="2400" spc="-20" dirty="0">
                <a:solidFill>
                  <a:srgbClr val="CACACA"/>
                </a:solidFill>
                <a:latin typeface="Cambria"/>
                <a:cs typeface="Cambria"/>
              </a:rPr>
              <a:t>"</a:t>
            </a:r>
            <a:r>
              <a:rPr sz="2400" spc="73" dirty="0">
                <a:solidFill>
                  <a:srgbClr val="CACACA"/>
                </a:solidFill>
                <a:latin typeface="Cambria"/>
                <a:cs typeface="Cambria"/>
              </a:rPr>
              <a:t> </a:t>
            </a:r>
            <a:r>
              <a:rPr sz="2400" spc="-60" dirty="0">
                <a:solidFill>
                  <a:srgbClr val="CACACA"/>
                </a:solidFill>
                <a:latin typeface="Cambria"/>
                <a:cs typeface="Cambria"/>
              </a:rPr>
              <a:t>propose</a:t>
            </a:r>
            <a:r>
              <a:rPr sz="2400" spc="73" dirty="0">
                <a:solidFill>
                  <a:srgbClr val="CACACA"/>
                </a:solidFill>
                <a:latin typeface="Cambria"/>
                <a:cs typeface="Cambria"/>
              </a:rPr>
              <a:t> </a:t>
            </a:r>
            <a:r>
              <a:rPr sz="2400" spc="-73" dirty="0">
                <a:solidFill>
                  <a:srgbClr val="CACACA"/>
                </a:solidFill>
                <a:latin typeface="Cambria"/>
                <a:cs typeface="Cambria"/>
              </a:rPr>
              <a:t>des</a:t>
            </a:r>
            <a:r>
              <a:rPr sz="2400" spc="80" dirty="0">
                <a:solidFill>
                  <a:srgbClr val="CACACA"/>
                </a:solidFill>
                <a:latin typeface="Cambria"/>
                <a:cs typeface="Cambria"/>
              </a:rPr>
              <a:t> </a:t>
            </a:r>
            <a:r>
              <a:rPr sz="2400" spc="-60" dirty="0">
                <a:solidFill>
                  <a:srgbClr val="CACACA"/>
                </a:solidFill>
                <a:latin typeface="Cambria"/>
                <a:cs typeface="Cambria"/>
              </a:rPr>
              <a:t>crédits</a:t>
            </a:r>
            <a:r>
              <a:rPr sz="2400" spc="73" dirty="0">
                <a:solidFill>
                  <a:srgbClr val="CACACA"/>
                </a:solidFill>
                <a:latin typeface="Cambria"/>
                <a:cs typeface="Cambria"/>
              </a:rPr>
              <a:t> </a:t>
            </a:r>
            <a:r>
              <a:rPr sz="2400" spc="-80" dirty="0">
                <a:solidFill>
                  <a:srgbClr val="CACACA"/>
                </a:solidFill>
                <a:latin typeface="Cambria"/>
                <a:cs typeface="Cambria"/>
              </a:rPr>
              <a:t>à</a:t>
            </a:r>
            <a:r>
              <a:rPr sz="2400" spc="73" dirty="0">
                <a:solidFill>
                  <a:srgbClr val="CACACA"/>
                </a:solidFill>
                <a:latin typeface="Cambria"/>
                <a:cs typeface="Cambria"/>
              </a:rPr>
              <a:t> </a:t>
            </a:r>
            <a:r>
              <a:rPr sz="2400" spc="-40" dirty="0">
                <a:solidFill>
                  <a:srgbClr val="CACACA"/>
                </a:solidFill>
                <a:latin typeface="Cambria"/>
                <a:cs typeface="Cambria"/>
              </a:rPr>
              <a:t>la</a:t>
            </a:r>
            <a:r>
              <a:rPr sz="2400" spc="80" dirty="0">
                <a:solidFill>
                  <a:srgbClr val="CACACA"/>
                </a:solidFill>
                <a:latin typeface="Cambria"/>
                <a:cs typeface="Cambria"/>
              </a:rPr>
              <a:t> </a:t>
            </a:r>
            <a:r>
              <a:rPr sz="2400" spc="-20" dirty="0">
                <a:solidFill>
                  <a:srgbClr val="CACACA"/>
                </a:solidFill>
                <a:latin typeface="Cambria"/>
                <a:cs typeface="Cambria"/>
              </a:rPr>
              <a:t>consommation</a:t>
            </a:r>
            <a:r>
              <a:rPr sz="2400" spc="73" dirty="0">
                <a:solidFill>
                  <a:srgbClr val="CACACA"/>
                </a:solidFill>
                <a:latin typeface="Cambria"/>
                <a:cs typeface="Cambria"/>
              </a:rPr>
              <a:t> </a:t>
            </a:r>
            <a:r>
              <a:rPr sz="2400" spc="-33" dirty="0">
                <a:solidFill>
                  <a:srgbClr val="CACACA"/>
                </a:solidFill>
                <a:latin typeface="Cambria"/>
                <a:cs typeface="Cambria"/>
              </a:rPr>
              <a:t>pour</a:t>
            </a:r>
            <a:r>
              <a:rPr sz="2400" spc="80" dirty="0">
                <a:solidFill>
                  <a:srgbClr val="CACACA"/>
                </a:solidFill>
                <a:latin typeface="Cambria"/>
                <a:cs typeface="Cambria"/>
              </a:rPr>
              <a:t> </a:t>
            </a:r>
            <a:r>
              <a:rPr sz="2400" spc="-73" dirty="0">
                <a:solidFill>
                  <a:srgbClr val="CACACA"/>
                </a:solidFill>
                <a:latin typeface="Cambria"/>
                <a:cs typeface="Cambria"/>
              </a:rPr>
              <a:t>des </a:t>
            </a:r>
            <a:r>
              <a:rPr sz="2400" spc="-513" dirty="0">
                <a:solidFill>
                  <a:srgbClr val="CACACA"/>
                </a:solidFill>
                <a:latin typeface="Cambria"/>
                <a:cs typeface="Cambria"/>
              </a:rPr>
              <a:t> </a:t>
            </a:r>
            <a:r>
              <a:rPr sz="2400" spc="-53" dirty="0">
                <a:solidFill>
                  <a:srgbClr val="CACACA"/>
                </a:solidFill>
                <a:latin typeface="Cambria"/>
                <a:cs typeface="Cambria"/>
              </a:rPr>
              <a:t>personnes</a:t>
            </a:r>
            <a:r>
              <a:rPr sz="2400" spc="67" dirty="0">
                <a:solidFill>
                  <a:srgbClr val="CACACA"/>
                </a:solidFill>
                <a:latin typeface="Cambria"/>
                <a:cs typeface="Cambria"/>
              </a:rPr>
              <a:t> </a:t>
            </a:r>
            <a:r>
              <a:rPr sz="2400" spc="-47" dirty="0">
                <a:solidFill>
                  <a:srgbClr val="CACACA"/>
                </a:solidFill>
                <a:latin typeface="Cambria"/>
                <a:cs typeface="Cambria"/>
              </a:rPr>
              <a:t>ayant</a:t>
            </a:r>
            <a:r>
              <a:rPr sz="2400" spc="67" dirty="0">
                <a:solidFill>
                  <a:srgbClr val="CACACA"/>
                </a:solidFill>
                <a:latin typeface="Cambria"/>
                <a:cs typeface="Cambria"/>
              </a:rPr>
              <a:t> </a:t>
            </a:r>
            <a:r>
              <a:rPr sz="2400" spc="-33" dirty="0">
                <a:solidFill>
                  <a:srgbClr val="CACACA"/>
                </a:solidFill>
                <a:latin typeface="Cambria"/>
                <a:cs typeface="Cambria"/>
              </a:rPr>
              <a:t>peu</a:t>
            </a:r>
            <a:r>
              <a:rPr sz="2400" spc="67" dirty="0">
                <a:solidFill>
                  <a:srgbClr val="CACACA"/>
                </a:solidFill>
                <a:latin typeface="Cambria"/>
                <a:cs typeface="Cambria"/>
              </a:rPr>
              <a:t> </a:t>
            </a:r>
            <a:r>
              <a:rPr sz="2400" spc="-7" dirty="0">
                <a:solidFill>
                  <a:srgbClr val="CACACA"/>
                </a:solidFill>
                <a:latin typeface="Cambria"/>
                <a:cs typeface="Cambria"/>
              </a:rPr>
              <a:t>ou</a:t>
            </a:r>
            <a:r>
              <a:rPr sz="2400" spc="67" dirty="0">
                <a:solidFill>
                  <a:srgbClr val="CACACA"/>
                </a:solidFill>
                <a:latin typeface="Cambria"/>
                <a:cs typeface="Cambria"/>
              </a:rPr>
              <a:t> </a:t>
            </a:r>
            <a:r>
              <a:rPr sz="2400" spc="-73" dirty="0">
                <a:solidFill>
                  <a:srgbClr val="CACACA"/>
                </a:solidFill>
                <a:latin typeface="Cambria"/>
                <a:cs typeface="Cambria"/>
              </a:rPr>
              <a:t>pas</a:t>
            </a:r>
            <a:r>
              <a:rPr sz="2400" spc="67" dirty="0">
                <a:solidFill>
                  <a:srgbClr val="CACACA"/>
                </a:solidFill>
                <a:latin typeface="Cambria"/>
                <a:cs typeface="Cambria"/>
              </a:rPr>
              <a:t> </a:t>
            </a:r>
            <a:r>
              <a:rPr sz="2400" spc="-20" dirty="0">
                <a:solidFill>
                  <a:srgbClr val="CACACA"/>
                </a:solidFill>
                <a:latin typeface="Cambria"/>
                <a:cs typeface="Cambria"/>
              </a:rPr>
              <a:t>du</a:t>
            </a:r>
            <a:r>
              <a:rPr sz="2400" spc="67" dirty="0">
                <a:solidFill>
                  <a:srgbClr val="CACACA"/>
                </a:solidFill>
                <a:latin typeface="Cambria"/>
                <a:cs typeface="Cambria"/>
              </a:rPr>
              <a:t> </a:t>
            </a:r>
            <a:r>
              <a:rPr sz="2400" spc="-20" dirty="0">
                <a:solidFill>
                  <a:srgbClr val="CACACA"/>
                </a:solidFill>
                <a:latin typeface="Cambria"/>
                <a:cs typeface="Cambria"/>
              </a:rPr>
              <a:t>tout</a:t>
            </a:r>
            <a:r>
              <a:rPr sz="2400" spc="67" dirty="0">
                <a:solidFill>
                  <a:srgbClr val="CACACA"/>
                </a:solidFill>
                <a:latin typeface="Cambria"/>
                <a:cs typeface="Cambria"/>
              </a:rPr>
              <a:t> </a:t>
            </a:r>
            <a:r>
              <a:rPr sz="2400" spc="-53" dirty="0">
                <a:solidFill>
                  <a:srgbClr val="CACACA"/>
                </a:solidFill>
                <a:latin typeface="Cambria"/>
                <a:cs typeface="Cambria"/>
              </a:rPr>
              <a:t>d'historique</a:t>
            </a:r>
            <a:r>
              <a:rPr sz="2400" spc="67" dirty="0">
                <a:solidFill>
                  <a:srgbClr val="CACACA"/>
                </a:solidFill>
                <a:latin typeface="Cambria"/>
                <a:cs typeface="Cambria"/>
              </a:rPr>
              <a:t> </a:t>
            </a:r>
            <a:r>
              <a:rPr sz="2400" spc="-53" dirty="0">
                <a:solidFill>
                  <a:srgbClr val="CACACA"/>
                </a:solidFill>
                <a:latin typeface="Cambria"/>
                <a:cs typeface="Cambria"/>
              </a:rPr>
              <a:t>de</a:t>
            </a:r>
            <a:r>
              <a:rPr sz="2400" spc="67" dirty="0">
                <a:solidFill>
                  <a:srgbClr val="CACACA"/>
                </a:solidFill>
                <a:latin typeface="Cambria"/>
                <a:cs typeface="Cambria"/>
              </a:rPr>
              <a:t> </a:t>
            </a:r>
            <a:r>
              <a:rPr sz="2400" spc="-73" dirty="0">
                <a:solidFill>
                  <a:srgbClr val="CACACA"/>
                </a:solidFill>
                <a:latin typeface="Cambria"/>
                <a:cs typeface="Cambria"/>
              </a:rPr>
              <a:t>prêt.</a:t>
            </a:r>
            <a:endParaRPr sz="2400" dirty="0">
              <a:latin typeface="Cambria"/>
              <a:cs typeface="Cambria"/>
            </a:endParaRPr>
          </a:p>
          <a:p>
            <a:pPr marL="505460" marR="6773" indent="-489373">
              <a:lnSpc>
                <a:spcPct val="114599"/>
              </a:lnSpc>
              <a:buFont typeface="Arial" pitchFamily="34" charset="0"/>
              <a:buChar char="●"/>
              <a:tabLst>
                <a:tab pos="505460" algn="l"/>
                <a:tab pos="506307" algn="l"/>
              </a:tabLst>
            </a:pPr>
            <a:r>
              <a:rPr sz="2400" spc="-13" dirty="0">
                <a:solidFill>
                  <a:srgbClr val="CACACA"/>
                </a:solidFill>
                <a:latin typeface="Cambria"/>
                <a:cs typeface="Cambria"/>
              </a:rPr>
              <a:t>Construire</a:t>
            </a:r>
            <a:r>
              <a:rPr sz="2400" spc="67" dirty="0">
                <a:solidFill>
                  <a:srgbClr val="CACACA"/>
                </a:solidFill>
                <a:latin typeface="Cambria"/>
                <a:cs typeface="Cambria"/>
              </a:rPr>
              <a:t> </a:t>
            </a:r>
            <a:r>
              <a:rPr sz="2400" spc="-7" dirty="0">
                <a:solidFill>
                  <a:srgbClr val="CACACA"/>
                </a:solidFill>
                <a:latin typeface="Cambria"/>
                <a:cs typeface="Cambria"/>
              </a:rPr>
              <a:t>un</a:t>
            </a:r>
            <a:r>
              <a:rPr sz="2400" spc="73" dirty="0">
                <a:solidFill>
                  <a:srgbClr val="CACACA"/>
                </a:solidFill>
                <a:latin typeface="Cambria"/>
                <a:cs typeface="Cambria"/>
              </a:rPr>
              <a:t> </a:t>
            </a:r>
            <a:r>
              <a:rPr sz="2400" spc="-27" dirty="0">
                <a:solidFill>
                  <a:srgbClr val="CACACA"/>
                </a:solidFill>
                <a:latin typeface="Cambria"/>
                <a:cs typeface="Cambria"/>
              </a:rPr>
              <a:t>modèle</a:t>
            </a:r>
            <a:r>
              <a:rPr sz="2400" spc="67"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33" dirty="0">
                <a:solidFill>
                  <a:srgbClr val="CACACA"/>
                </a:solidFill>
                <a:latin typeface="Cambria"/>
                <a:cs typeface="Cambria"/>
              </a:rPr>
              <a:t>scoring</a:t>
            </a:r>
            <a:r>
              <a:rPr sz="2400" spc="67" dirty="0">
                <a:solidFill>
                  <a:srgbClr val="CACACA"/>
                </a:solidFill>
                <a:latin typeface="Cambria"/>
                <a:cs typeface="Cambria"/>
              </a:rPr>
              <a:t> </a:t>
            </a:r>
            <a:r>
              <a:rPr sz="2400" spc="-13" dirty="0">
                <a:solidFill>
                  <a:srgbClr val="CACACA"/>
                </a:solidFill>
                <a:latin typeface="Cambria"/>
                <a:cs typeface="Cambria"/>
              </a:rPr>
              <a:t>qui</a:t>
            </a:r>
            <a:r>
              <a:rPr sz="2400" spc="73" dirty="0">
                <a:solidFill>
                  <a:srgbClr val="CACACA"/>
                </a:solidFill>
                <a:latin typeface="Cambria"/>
                <a:cs typeface="Cambria"/>
              </a:rPr>
              <a:t> </a:t>
            </a:r>
            <a:r>
              <a:rPr sz="2400" spc="-40" dirty="0">
                <a:solidFill>
                  <a:srgbClr val="CACACA"/>
                </a:solidFill>
                <a:latin typeface="Cambria"/>
                <a:cs typeface="Cambria"/>
              </a:rPr>
              <a:t>donnera</a:t>
            </a:r>
            <a:r>
              <a:rPr sz="2400" spc="73" dirty="0">
                <a:solidFill>
                  <a:srgbClr val="CACACA"/>
                </a:solidFill>
                <a:latin typeface="Cambria"/>
                <a:cs typeface="Cambria"/>
              </a:rPr>
              <a:t> </a:t>
            </a:r>
            <a:r>
              <a:rPr sz="2400" spc="-27" dirty="0">
                <a:solidFill>
                  <a:srgbClr val="CACACA"/>
                </a:solidFill>
                <a:latin typeface="Cambria"/>
                <a:cs typeface="Cambria"/>
              </a:rPr>
              <a:t>une</a:t>
            </a:r>
            <a:r>
              <a:rPr sz="2400" spc="67" dirty="0">
                <a:solidFill>
                  <a:srgbClr val="CACACA"/>
                </a:solidFill>
                <a:latin typeface="Cambria"/>
                <a:cs typeface="Cambria"/>
              </a:rPr>
              <a:t> </a:t>
            </a:r>
            <a:r>
              <a:rPr sz="2400" spc="-33" dirty="0">
                <a:solidFill>
                  <a:srgbClr val="CACACA"/>
                </a:solidFill>
                <a:latin typeface="Cambria"/>
                <a:cs typeface="Cambria"/>
              </a:rPr>
              <a:t>prédiction</a:t>
            </a:r>
            <a:r>
              <a:rPr sz="2400" spc="73" dirty="0">
                <a:solidFill>
                  <a:srgbClr val="CACACA"/>
                </a:solidFill>
                <a:latin typeface="Cambria"/>
                <a:cs typeface="Cambria"/>
              </a:rPr>
              <a:t> </a:t>
            </a:r>
            <a:r>
              <a:rPr sz="2400" spc="-73" dirty="0">
                <a:solidFill>
                  <a:srgbClr val="CACACA"/>
                </a:solidFill>
                <a:latin typeface="Cambria"/>
                <a:cs typeface="Cambria"/>
              </a:rPr>
              <a:t>sur</a:t>
            </a:r>
            <a:r>
              <a:rPr sz="2400" spc="67" dirty="0">
                <a:solidFill>
                  <a:srgbClr val="CACACA"/>
                </a:solidFill>
                <a:latin typeface="Cambria"/>
                <a:cs typeface="Cambria"/>
              </a:rPr>
              <a:t> </a:t>
            </a:r>
            <a:r>
              <a:rPr sz="2400" spc="-40" dirty="0">
                <a:solidFill>
                  <a:srgbClr val="CACACA"/>
                </a:solidFill>
                <a:latin typeface="Cambria"/>
                <a:cs typeface="Cambria"/>
              </a:rPr>
              <a:t>la</a:t>
            </a:r>
            <a:r>
              <a:rPr sz="2400" spc="73" dirty="0">
                <a:solidFill>
                  <a:srgbClr val="CACACA"/>
                </a:solidFill>
                <a:latin typeface="Cambria"/>
                <a:cs typeface="Cambria"/>
              </a:rPr>
              <a:t> </a:t>
            </a:r>
            <a:r>
              <a:rPr sz="2400" spc="-40" dirty="0">
                <a:solidFill>
                  <a:srgbClr val="CACACA"/>
                </a:solidFill>
                <a:latin typeface="Cambria"/>
                <a:cs typeface="Cambria"/>
              </a:rPr>
              <a:t>probabilité</a:t>
            </a:r>
            <a:r>
              <a:rPr sz="2400" spc="73" dirty="0">
                <a:solidFill>
                  <a:srgbClr val="CACACA"/>
                </a:solidFill>
                <a:latin typeface="Cambria"/>
                <a:cs typeface="Cambria"/>
              </a:rPr>
              <a:t> </a:t>
            </a:r>
            <a:r>
              <a:rPr sz="2400" spc="-53" dirty="0">
                <a:solidFill>
                  <a:srgbClr val="CACACA"/>
                </a:solidFill>
                <a:latin typeface="Cambria"/>
                <a:cs typeface="Cambria"/>
              </a:rPr>
              <a:t>de </a:t>
            </a:r>
            <a:r>
              <a:rPr sz="2400" spc="-513" dirty="0">
                <a:solidFill>
                  <a:srgbClr val="CACACA"/>
                </a:solidFill>
                <a:latin typeface="Cambria"/>
                <a:cs typeface="Cambria"/>
              </a:rPr>
              <a:t> </a:t>
            </a:r>
            <a:r>
              <a:rPr sz="2400" spc="-20" dirty="0">
                <a:solidFill>
                  <a:srgbClr val="CACACA"/>
                </a:solidFill>
                <a:latin typeface="Cambria"/>
                <a:cs typeface="Cambria"/>
              </a:rPr>
              <a:t>faillite</a:t>
            </a:r>
            <a:r>
              <a:rPr sz="2400" spc="67" dirty="0">
                <a:solidFill>
                  <a:srgbClr val="CACACA"/>
                </a:solidFill>
                <a:latin typeface="Cambria"/>
                <a:cs typeface="Cambria"/>
              </a:rPr>
              <a:t> </a:t>
            </a:r>
            <a:r>
              <a:rPr sz="2400" spc="-60" dirty="0">
                <a:solidFill>
                  <a:srgbClr val="CACACA"/>
                </a:solidFill>
                <a:latin typeface="Cambria"/>
                <a:cs typeface="Cambria"/>
              </a:rPr>
              <a:t>d'un</a:t>
            </a:r>
            <a:r>
              <a:rPr sz="2400" spc="67" dirty="0">
                <a:solidFill>
                  <a:srgbClr val="CACACA"/>
                </a:solidFill>
                <a:latin typeface="Cambria"/>
                <a:cs typeface="Cambria"/>
              </a:rPr>
              <a:t> </a:t>
            </a:r>
            <a:r>
              <a:rPr sz="2400" spc="-20" dirty="0">
                <a:solidFill>
                  <a:srgbClr val="CACACA"/>
                </a:solidFill>
                <a:latin typeface="Cambria"/>
                <a:cs typeface="Cambria"/>
              </a:rPr>
              <a:t>client</a:t>
            </a:r>
            <a:r>
              <a:rPr sz="2400" spc="67" dirty="0">
                <a:solidFill>
                  <a:srgbClr val="CACACA"/>
                </a:solidFill>
                <a:latin typeface="Cambria"/>
                <a:cs typeface="Cambria"/>
              </a:rPr>
              <a:t> </a:t>
            </a:r>
            <a:r>
              <a:rPr sz="2400" spc="-53" dirty="0">
                <a:solidFill>
                  <a:srgbClr val="CACACA"/>
                </a:solidFill>
                <a:latin typeface="Cambria"/>
                <a:cs typeface="Cambria"/>
              </a:rPr>
              <a:t>de</a:t>
            </a:r>
            <a:r>
              <a:rPr sz="2400" spc="67" dirty="0">
                <a:solidFill>
                  <a:srgbClr val="CACACA"/>
                </a:solidFill>
                <a:latin typeface="Cambria"/>
                <a:cs typeface="Cambria"/>
              </a:rPr>
              <a:t> </a:t>
            </a:r>
            <a:r>
              <a:rPr sz="2400" spc="-13" dirty="0">
                <a:solidFill>
                  <a:srgbClr val="CACACA"/>
                </a:solidFill>
                <a:latin typeface="Cambria"/>
                <a:cs typeface="Cambria"/>
              </a:rPr>
              <a:t>façon</a:t>
            </a:r>
            <a:r>
              <a:rPr sz="2400" spc="67" dirty="0">
                <a:solidFill>
                  <a:srgbClr val="CACACA"/>
                </a:solidFill>
                <a:latin typeface="Cambria"/>
                <a:cs typeface="Cambria"/>
              </a:rPr>
              <a:t> </a:t>
            </a:r>
            <a:r>
              <a:rPr sz="2400" spc="-40" dirty="0">
                <a:solidFill>
                  <a:srgbClr val="CACACA"/>
                </a:solidFill>
                <a:latin typeface="Cambria"/>
                <a:cs typeface="Cambria"/>
              </a:rPr>
              <a:t>automatique.</a:t>
            </a:r>
            <a:endParaRPr sz="2400" dirty="0">
              <a:latin typeface="Cambria"/>
              <a:cs typeface="Cambria"/>
            </a:endParaRPr>
          </a:p>
          <a:p>
            <a:pPr marL="505460" marR="245533" indent="-489373">
              <a:lnSpc>
                <a:spcPct val="114599"/>
              </a:lnSpc>
              <a:buFont typeface="Arial" pitchFamily="34" charset="0"/>
              <a:buChar char="●"/>
              <a:tabLst>
                <a:tab pos="505460" algn="l"/>
                <a:tab pos="506307" algn="l"/>
              </a:tabLst>
            </a:pPr>
            <a:r>
              <a:rPr sz="2400" spc="-13" dirty="0">
                <a:solidFill>
                  <a:srgbClr val="CACACA"/>
                </a:solidFill>
                <a:latin typeface="Cambria"/>
                <a:cs typeface="Cambria"/>
              </a:rPr>
              <a:t>Construire</a:t>
            </a:r>
            <a:r>
              <a:rPr sz="2400" spc="67" dirty="0">
                <a:solidFill>
                  <a:srgbClr val="CACACA"/>
                </a:solidFill>
                <a:latin typeface="Cambria"/>
                <a:cs typeface="Cambria"/>
              </a:rPr>
              <a:t> </a:t>
            </a:r>
            <a:r>
              <a:rPr sz="2400" spc="-7" dirty="0">
                <a:solidFill>
                  <a:srgbClr val="CACACA"/>
                </a:solidFill>
                <a:latin typeface="Cambria"/>
                <a:cs typeface="Cambria"/>
              </a:rPr>
              <a:t>un</a:t>
            </a:r>
            <a:r>
              <a:rPr sz="2400" spc="73" dirty="0">
                <a:solidFill>
                  <a:srgbClr val="CACACA"/>
                </a:solidFill>
                <a:latin typeface="Cambria"/>
                <a:cs typeface="Cambria"/>
              </a:rPr>
              <a:t> </a:t>
            </a:r>
            <a:r>
              <a:rPr sz="2400" spc="-47" dirty="0">
                <a:solidFill>
                  <a:srgbClr val="CACACA"/>
                </a:solidFill>
                <a:latin typeface="Cambria"/>
                <a:cs typeface="Cambria"/>
              </a:rPr>
              <a:t>dashboard</a:t>
            </a:r>
            <a:r>
              <a:rPr sz="2400" spc="73" dirty="0">
                <a:solidFill>
                  <a:srgbClr val="CACACA"/>
                </a:solidFill>
                <a:latin typeface="Cambria"/>
                <a:cs typeface="Cambria"/>
              </a:rPr>
              <a:t> </a:t>
            </a:r>
            <a:r>
              <a:rPr sz="2400" spc="-27" dirty="0">
                <a:solidFill>
                  <a:srgbClr val="CACACA"/>
                </a:solidFill>
                <a:latin typeface="Cambria"/>
                <a:cs typeface="Cambria"/>
              </a:rPr>
              <a:t>interactif</a:t>
            </a:r>
            <a:r>
              <a:rPr sz="2400" spc="67" dirty="0">
                <a:solidFill>
                  <a:srgbClr val="CACACA"/>
                </a:solidFill>
                <a:latin typeface="Cambria"/>
                <a:cs typeface="Cambria"/>
              </a:rPr>
              <a:t> </a:t>
            </a:r>
            <a:r>
              <a:rPr sz="2400" spc="-80" dirty="0">
                <a:solidFill>
                  <a:srgbClr val="CACACA"/>
                </a:solidFill>
                <a:latin typeface="Cambria"/>
                <a:cs typeface="Cambria"/>
              </a:rPr>
              <a:t>à</a:t>
            </a:r>
            <a:r>
              <a:rPr sz="2400" spc="73" dirty="0">
                <a:solidFill>
                  <a:srgbClr val="CACACA"/>
                </a:solidFill>
                <a:latin typeface="Cambria"/>
                <a:cs typeface="Cambria"/>
              </a:rPr>
              <a:t> </a:t>
            </a:r>
            <a:r>
              <a:rPr sz="2400" spc="-33" dirty="0">
                <a:solidFill>
                  <a:srgbClr val="CACACA"/>
                </a:solidFill>
                <a:latin typeface="Cambria"/>
                <a:cs typeface="Cambria"/>
              </a:rPr>
              <a:t>destination</a:t>
            </a:r>
            <a:r>
              <a:rPr sz="2400" spc="73" dirty="0">
                <a:solidFill>
                  <a:srgbClr val="CACACA"/>
                </a:solidFill>
                <a:latin typeface="Cambria"/>
                <a:cs typeface="Cambria"/>
              </a:rPr>
              <a:t> </a:t>
            </a:r>
            <a:r>
              <a:rPr sz="2400" spc="-73" dirty="0">
                <a:solidFill>
                  <a:srgbClr val="CACACA"/>
                </a:solidFill>
                <a:latin typeface="Cambria"/>
                <a:cs typeface="Cambria"/>
              </a:rPr>
              <a:t>des</a:t>
            </a:r>
            <a:r>
              <a:rPr sz="2400" spc="73" dirty="0">
                <a:solidFill>
                  <a:srgbClr val="CACACA"/>
                </a:solidFill>
                <a:latin typeface="Cambria"/>
                <a:cs typeface="Cambria"/>
              </a:rPr>
              <a:t> </a:t>
            </a:r>
            <a:r>
              <a:rPr sz="2400" spc="-53" dirty="0">
                <a:solidFill>
                  <a:srgbClr val="CACACA"/>
                </a:solidFill>
                <a:latin typeface="Cambria"/>
                <a:cs typeface="Cambria"/>
              </a:rPr>
              <a:t>gestionnaires</a:t>
            </a:r>
            <a:r>
              <a:rPr sz="2400" spc="67"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40" dirty="0">
                <a:solidFill>
                  <a:srgbClr val="CACACA"/>
                </a:solidFill>
                <a:latin typeface="Cambria"/>
                <a:cs typeface="Cambria"/>
              </a:rPr>
              <a:t>la</a:t>
            </a:r>
            <a:r>
              <a:rPr sz="2400" spc="73" dirty="0">
                <a:solidFill>
                  <a:srgbClr val="CACACA"/>
                </a:solidFill>
                <a:latin typeface="Cambria"/>
                <a:cs typeface="Cambria"/>
              </a:rPr>
              <a:t> </a:t>
            </a:r>
            <a:r>
              <a:rPr sz="2400" spc="-47" dirty="0">
                <a:solidFill>
                  <a:srgbClr val="CACACA"/>
                </a:solidFill>
                <a:latin typeface="Cambria"/>
                <a:cs typeface="Cambria"/>
              </a:rPr>
              <a:t>relation </a:t>
            </a:r>
            <a:r>
              <a:rPr sz="2400" spc="-507" dirty="0">
                <a:solidFill>
                  <a:srgbClr val="CACACA"/>
                </a:solidFill>
                <a:latin typeface="Cambria"/>
                <a:cs typeface="Cambria"/>
              </a:rPr>
              <a:t> </a:t>
            </a:r>
            <a:r>
              <a:rPr sz="2400" spc="-20" dirty="0">
                <a:solidFill>
                  <a:srgbClr val="CACACA"/>
                </a:solidFill>
                <a:latin typeface="Cambria"/>
                <a:cs typeface="Cambria"/>
              </a:rPr>
              <a:t>client</a:t>
            </a:r>
            <a:r>
              <a:rPr sz="2400" spc="67" dirty="0">
                <a:solidFill>
                  <a:srgbClr val="CACACA"/>
                </a:solidFill>
                <a:latin typeface="Cambria"/>
                <a:cs typeface="Cambria"/>
              </a:rPr>
              <a:t> </a:t>
            </a:r>
            <a:r>
              <a:rPr sz="2400" spc="-40" dirty="0">
                <a:solidFill>
                  <a:srgbClr val="CACACA"/>
                </a:solidFill>
                <a:latin typeface="Cambria"/>
                <a:cs typeface="Cambria"/>
              </a:rPr>
              <a:t>permettant</a:t>
            </a:r>
            <a:r>
              <a:rPr sz="2400" spc="67" dirty="0">
                <a:solidFill>
                  <a:srgbClr val="CACACA"/>
                </a:solidFill>
                <a:latin typeface="Cambria"/>
                <a:cs typeface="Cambria"/>
              </a:rPr>
              <a:t> </a:t>
            </a:r>
            <a:r>
              <a:rPr sz="2400" spc="-67" dirty="0">
                <a:solidFill>
                  <a:srgbClr val="CACACA"/>
                </a:solidFill>
                <a:latin typeface="Cambria"/>
                <a:cs typeface="Cambria"/>
              </a:rPr>
              <a:t>d'interpréter</a:t>
            </a:r>
            <a:r>
              <a:rPr sz="2400" spc="67" dirty="0">
                <a:solidFill>
                  <a:srgbClr val="CACACA"/>
                </a:solidFill>
                <a:latin typeface="Cambria"/>
                <a:cs typeface="Cambria"/>
              </a:rPr>
              <a:t> </a:t>
            </a:r>
            <a:r>
              <a:rPr sz="2400" spc="-67" dirty="0">
                <a:solidFill>
                  <a:srgbClr val="CACACA"/>
                </a:solidFill>
                <a:latin typeface="Cambria"/>
                <a:cs typeface="Cambria"/>
              </a:rPr>
              <a:t>les</a:t>
            </a:r>
            <a:r>
              <a:rPr sz="2400" spc="67" dirty="0">
                <a:solidFill>
                  <a:srgbClr val="CACACA"/>
                </a:solidFill>
                <a:latin typeface="Cambria"/>
                <a:cs typeface="Cambria"/>
              </a:rPr>
              <a:t> </a:t>
            </a:r>
            <a:r>
              <a:rPr sz="2400" spc="-40" dirty="0">
                <a:solidFill>
                  <a:srgbClr val="CACACA"/>
                </a:solidFill>
                <a:latin typeface="Cambria"/>
                <a:cs typeface="Cambria"/>
              </a:rPr>
              <a:t>prédictions</a:t>
            </a:r>
            <a:r>
              <a:rPr sz="2400" spc="73" dirty="0">
                <a:solidFill>
                  <a:srgbClr val="CACACA"/>
                </a:solidFill>
                <a:latin typeface="Cambria"/>
                <a:cs typeface="Cambria"/>
              </a:rPr>
              <a:t> </a:t>
            </a:r>
            <a:r>
              <a:rPr sz="2400" spc="-47" dirty="0">
                <a:solidFill>
                  <a:srgbClr val="CACACA"/>
                </a:solidFill>
                <a:latin typeface="Cambria"/>
                <a:cs typeface="Cambria"/>
              </a:rPr>
              <a:t>faites</a:t>
            </a:r>
            <a:r>
              <a:rPr sz="2400" spc="67" dirty="0">
                <a:solidFill>
                  <a:srgbClr val="CACACA"/>
                </a:solidFill>
                <a:latin typeface="Cambria"/>
                <a:cs typeface="Cambria"/>
              </a:rPr>
              <a:t> </a:t>
            </a:r>
            <a:r>
              <a:rPr sz="2400" spc="-67" dirty="0">
                <a:solidFill>
                  <a:srgbClr val="CACACA"/>
                </a:solidFill>
                <a:latin typeface="Cambria"/>
                <a:cs typeface="Cambria"/>
              </a:rPr>
              <a:t>par</a:t>
            </a:r>
            <a:r>
              <a:rPr sz="2400" spc="67" dirty="0">
                <a:solidFill>
                  <a:srgbClr val="CACACA"/>
                </a:solidFill>
                <a:latin typeface="Cambria"/>
                <a:cs typeface="Cambria"/>
              </a:rPr>
              <a:t> </a:t>
            </a:r>
            <a:r>
              <a:rPr sz="2400" spc="-40" dirty="0">
                <a:solidFill>
                  <a:srgbClr val="CACACA"/>
                </a:solidFill>
                <a:latin typeface="Cambria"/>
                <a:cs typeface="Cambria"/>
              </a:rPr>
              <a:t>le</a:t>
            </a:r>
            <a:r>
              <a:rPr sz="2400" spc="67" dirty="0">
                <a:solidFill>
                  <a:srgbClr val="CACACA"/>
                </a:solidFill>
                <a:latin typeface="Cambria"/>
                <a:cs typeface="Cambria"/>
              </a:rPr>
              <a:t> </a:t>
            </a:r>
            <a:r>
              <a:rPr sz="2400" spc="-40" dirty="0">
                <a:solidFill>
                  <a:srgbClr val="CACACA"/>
                </a:solidFill>
                <a:latin typeface="Cambria"/>
                <a:cs typeface="Cambria"/>
              </a:rPr>
              <a:t>modèle.</a:t>
            </a:r>
            <a:endParaRPr sz="2400" dirty="0">
              <a:latin typeface="Cambria"/>
              <a:cs typeface="Cambria"/>
            </a:endParaRPr>
          </a:p>
          <a:p>
            <a:pPr marL="505460" indent="-489373">
              <a:lnSpc>
                <a:spcPct val="100000"/>
              </a:lnSpc>
              <a:spcBef>
                <a:spcPts val="413"/>
              </a:spcBef>
              <a:buFont typeface="Arial" pitchFamily="34" charset="0"/>
              <a:buChar char="●"/>
              <a:tabLst>
                <a:tab pos="505460" algn="l"/>
                <a:tab pos="506307" algn="l"/>
              </a:tabLst>
            </a:pPr>
            <a:r>
              <a:rPr sz="2400" spc="13" dirty="0">
                <a:solidFill>
                  <a:srgbClr val="CACACA"/>
                </a:solidFill>
                <a:latin typeface="Cambria"/>
                <a:cs typeface="Cambria"/>
              </a:rPr>
              <a:t>La</a:t>
            </a:r>
            <a:r>
              <a:rPr sz="2400" spc="80" dirty="0">
                <a:solidFill>
                  <a:srgbClr val="CACACA"/>
                </a:solidFill>
                <a:latin typeface="Cambria"/>
                <a:cs typeface="Cambria"/>
              </a:rPr>
              <a:t> </a:t>
            </a:r>
            <a:r>
              <a:rPr sz="2400" spc="-60" dirty="0">
                <a:solidFill>
                  <a:srgbClr val="CACACA"/>
                </a:solidFill>
                <a:latin typeface="Cambria"/>
                <a:cs typeface="Cambria"/>
              </a:rPr>
              <a:t>transparence</a:t>
            </a:r>
            <a:r>
              <a:rPr sz="2400" spc="80" dirty="0">
                <a:solidFill>
                  <a:srgbClr val="CACACA"/>
                </a:solidFill>
                <a:latin typeface="Cambria"/>
                <a:cs typeface="Cambria"/>
              </a:rPr>
              <a:t> </a:t>
            </a:r>
            <a:r>
              <a:rPr sz="2400" spc="-53" dirty="0">
                <a:solidFill>
                  <a:srgbClr val="CACACA"/>
                </a:solidFill>
                <a:latin typeface="Cambria"/>
                <a:cs typeface="Cambria"/>
              </a:rPr>
              <a:t>et</a:t>
            </a:r>
            <a:r>
              <a:rPr sz="2400" spc="80" dirty="0">
                <a:solidFill>
                  <a:srgbClr val="CACACA"/>
                </a:solidFill>
                <a:latin typeface="Cambria"/>
                <a:cs typeface="Cambria"/>
              </a:rPr>
              <a:t> </a:t>
            </a:r>
            <a:r>
              <a:rPr sz="2400" spc="-53" dirty="0">
                <a:solidFill>
                  <a:srgbClr val="CACACA"/>
                </a:solidFill>
                <a:latin typeface="Cambria"/>
                <a:cs typeface="Cambria"/>
              </a:rPr>
              <a:t>l'interprétabilité</a:t>
            </a:r>
            <a:r>
              <a:rPr sz="2400" spc="80" dirty="0">
                <a:solidFill>
                  <a:srgbClr val="CACACA"/>
                </a:solidFill>
                <a:latin typeface="Cambria"/>
                <a:cs typeface="Cambria"/>
              </a:rPr>
              <a:t> </a:t>
            </a:r>
            <a:r>
              <a:rPr sz="2400" spc="-40" dirty="0">
                <a:solidFill>
                  <a:srgbClr val="CACACA"/>
                </a:solidFill>
                <a:latin typeface="Cambria"/>
                <a:cs typeface="Cambria"/>
              </a:rPr>
              <a:t>sont</a:t>
            </a:r>
            <a:r>
              <a:rPr sz="2400" spc="80" dirty="0">
                <a:solidFill>
                  <a:srgbClr val="CACACA"/>
                </a:solidFill>
                <a:latin typeface="Cambria"/>
                <a:cs typeface="Cambria"/>
              </a:rPr>
              <a:t> </a:t>
            </a:r>
            <a:r>
              <a:rPr sz="2400" spc="-67" dirty="0">
                <a:solidFill>
                  <a:srgbClr val="CACACA"/>
                </a:solidFill>
                <a:latin typeface="Cambria"/>
                <a:cs typeface="Cambria"/>
              </a:rPr>
              <a:t>essentiels.</a:t>
            </a:r>
            <a:endParaRPr sz="2400" dirty="0">
              <a:latin typeface="Cambria"/>
              <a:cs typeface="Cambria"/>
            </a:endParaRPr>
          </a:p>
        </p:txBody>
      </p:sp>
      <p:pic>
        <p:nvPicPr>
          <p:cNvPr id="4" name="object 4"/>
          <p:cNvPicPr/>
          <p:nvPr/>
        </p:nvPicPr>
        <p:blipFill>
          <a:blip r:embed="rId2" cstate="print"/>
          <a:stretch>
            <a:fillRect/>
          </a:stretch>
        </p:blipFill>
        <p:spPr>
          <a:xfrm>
            <a:off x="11135201" y="0"/>
            <a:ext cx="1056799" cy="1056799"/>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475AEDD-4EC0-4145-B49D-25B57656E2CA}"/>
              </a:ext>
            </a:extLst>
          </p:cNvPr>
          <p:cNvSpPr txBox="1"/>
          <p:nvPr/>
        </p:nvSpPr>
        <p:spPr>
          <a:xfrm>
            <a:off x="5087888" y="116632"/>
            <a:ext cx="2304256" cy="1063690"/>
          </a:xfrm>
          <a:prstGeom prst="rect">
            <a:avLst/>
          </a:prstGeom>
          <a:effectLst/>
        </p:spPr>
        <p:txBody>
          <a:bodyPr vert="horz" lIns="91440" tIns="45720" rIns="91440" bIns="45720" rtlCol="0" anchor="ctr">
            <a:no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sz="5400" b="1" dirty="0"/>
              <a:t>PROJET</a:t>
            </a:r>
          </a:p>
        </p:txBody>
      </p:sp>
      <p:sp>
        <p:nvSpPr>
          <p:cNvPr id="6" name="Rectangle : coins arrondis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CAA2CD8-FF20-4CEC-84D4-AF9FA7553887}"/>
              </a:ext>
            </a:extLst>
          </p:cNvPr>
          <p:cNvSpPr/>
          <p:nvPr/>
        </p:nvSpPr>
        <p:spPr>
          <a:xfrm>
            <a:off x="403614" y="1259632"/>
            <a:ext cx="2957652" cy="2956768"/>
          </a:xfrm>
          <a:prstGeom prst="roundRect">
            <a:avLst>
              <a:gd name="adj" fmla="val 6160"/>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600" b="1" u="sng" dirty="0"/>
              <a:t>Etude d’un modèle de Scoring </a:t>
            </a:r>
          </a:p>
          <a:p>
            <a:pPr algn="ctr"/>
            <a:endParaRPr lang="fr-FR" sz="1600" b="1" dirty="0"/>
          </a:p>
          <a:p>
            <a:pPr algn="ctr"/>
            <a:r>
              <a:rPr lang="fr-FR" sz="1600" b="1" dirty="0"/>
              <a:t>Prêt à dépenser </a:t>
            </a:r>
            <a:r>
              <a:rPr lang="fr-FR" sz="1600" dirty="0"/>
              <a:t>souhaite </a:t>
            </a:r>
            <a:r>
              <a:rPr lang="fr-FR" sz="1600" b="1" i="1" dirty="0"/>
              <a:t>développer un modèle de </a:t>
            </a:r>
            <a:r>
              <a:rPr lang="fr-FR" sz="1600" b="1" i="1" u="sng" dirty="0"/>
              <a:t> </a:t>
            </a:r>
            <a:r>
              <a:rPr lang="fr-FR" sz="1600" b="1" i="1" dirty="0"/>
              <a:t>Scoring de la probabilité de défaut de paiement du client</a:t>
            </a:r>
            <a:r>
              <a:rPr lang="fr-FR" sz="1600" i="1" dirty="0"/>
              <a:t> </a:t>
            </a:r>
            <a:r>
              <a:rPr lang="fr-FR" sz="1600" dirty="0"/>
              <a:t>pour étayer la décision d'accorder ou non un prêt à un client potentiel.</a:t>
            </a:r>
          </a:p>
        </p:txBody>
      </p:sp>
      <p:sp>
        <p:nvSpPr>
          <p:cNvPr id="7" name="Rectangle : coins arrondis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D31EEBB-C3BF-4803-86A9-283948B3EA66}"/>
              </a:ext>
            </a:extLst>
          </p:cNvPr>
          <p:cNvSpPr/>
          <p:nvPr/>
        </p:nvSpPr>
        <p:spPr>
          <a:xfrm>
            <a:off x="3773284" y="1259632"/>
            <a:ext cx="4645431" cy="3820368"/>
          </a:xfrm>
          <a:prstGeom prst="roundRect">
            <a:avLst>
              <a:gd name="adj" fmla="val 4036"/>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600" b="1" u="sng" dirty="0"/>
              <a:t>Développement d’un dashboard</a:t>
            </a:r>
          </a:p>
          <a:p>
            <a:pPr algn="ctr"/>
            <a:endParaRPr lang="fr-FR" sz="1600" b="1" dirty="0"/>
          </a:p>
          <a:p>
            <a:pPr algn="ctr"/>
            <a:r>
              <a:rPr lang="fr-FR" sz="1400" b="1" i="1" dirty="0"/>
              <a:t>Développement d’un Dashboard interactif</a:t>
            </a:r>
            <a:r>
              <a:rPr lang="fr-FR" sz="1400" i="1" dirty="0"/>
              <a:t> </a:t>
            </a:r>
            <a:r>
              <a:rPr lang="fr-FR" sz="1400" dirty="0"/>
              <a:t>pour que les chargés de relation client puissent à la fois expliquer de façon la plus transparente possible les décisions d’octroi de crédit.</a:t>
            </a:r>
          </a:p>
          <a:p>
            <a:pPr algn="ctr"/>
            <a:endParaRPr lang="fr-FR" sz="1400" dirty="0"/>
          </a:p>
          <a:p>
            <a:r>
              <a:rPr lang="fr-FR" sz="1400" b="1" u="sng" dirty="0"/>
              <a:t>Le dashboard doit permettre de :</a:t>
            </a:r>
          </a:p>
          <a:p>
            <a:pPr marL="342900" indent="-342900">
              <a:buFont typeface="+mj-lt"/>
              <a:buAutoNum type="arabicPeriod"/>
            </a:pPr>
            <a:r>
              <a:rPr lang="fr-FR" sz="1400" dirty="0"/>
              <a:t>Visualiser le score pour chaque client</a:t>
            </a:r>
          </a:p>
          <a:p>
            <a:pPr marL="342900" indent="-342900">
              <a:buFont typeface="+mj-lt"/>
              <a:buAutoNum type="arabicPeriod"/>
            </a:pPr>
            <a:r>
              <a:rPr lang="fr-FR" sz="1400" dirty="0"/>
              <a:t>Visualiser des informations descriptives relatives à un client</a:t>
            </a:r>
          </a:p>
          <a:p>
            <a:pPr marL="342900" indent="-342900">
              <a:buFont typeface="+mj-lt"/>
              <a:buAutoNum type="arabicPeriod"/>
            </a:pPr>
            <a:r>
              <a:rPr lang="fr-FR" sz="1400" dirty="0"/>
              <a:t>Comparer les informations descriptives relatives à un client à l’ensemble des clients ou à un groupe de clients similaires</a:t>
            </a:r>
          </a:p>
        </p:txBody>
      </p:sp>
      <p:sp>
        <p:nvSpPr>
          <p:cNvPr id="10" name="Rectangle : coins arrondis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D58AF61-F2FD-4F3A-A837-B703172695AF}"/>
              </a:ext>
            </a:extLst>
          </p:cNvPr>
          <p:cNvSpPr/>
          <p:nvPr/>
        </p:nvSpPr>
        <p:spPr>
          <a:xfrm>
            <a:off x="8830733" y="1259632"/>
            <a:ext cx="2957652" cy="3684902"/>
          </a:xfrm>
          <a:prstGeom prst="roundRect">
            <a:avLst>
              <a:gd name="adj" fmla="val 6160"/>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600" b="1" u="sng" dirty="0"/>
              <a:t>Demandes et suggestion du manager</a:t>
            </a:r>
          </a:p>
          <a:p>
            <a:pPr algn="ctr"/>
            <a:endParaRPr lang="fr-FR" sz="1600" dirty="0"/>
          </a:p>
          <a:p>
            <a:pPr marL="285750" indent="-285750" algn="ctr">
              <a:buFont typeface="Arial" pitchFamily="34" charset="0"/>
              <a:buChar char="•"/>
            </a:pPr>
            <a:r>
              <a:rPr lang="fr-FR" sz="1600" dirty="0"/>
              <a:t>Partir d’un kernel Kaggle pour faciliter l’étude et la préparation des données.</a:t>
            </a:r>
          </a:p>
          <a:p>
            <a:pPr marL="285750" indent="-285750" algn="ctr">
              <a:buFont typeface="Arial" pitchFamily="34" charset="0"/>
              <a:buChar char="•"/>
            </a:pPr>
            <a:r>
              <a:rPr lang="fr-FR" sz="1600" dirty="0"/>
              <a:t>Réaliser une note méthodologique expliquant en détails la construction du modèle.</a:t>
            </a:r>
          </a:p>
          <a:p>
            <a:pPr marL="285750" indent="-285750" algn="ctr">
              <a:buFont typeface="Arial" pitchFamily="34" charset="0"/>
              <a:buChar char="•"/>
            </a:pPr>
            <a:r>
              <a:rPr lang="fr-FR" sz="1600" dirty="0"/>
              <a:t>Déploiement du dashboard sur le Cloud.</a:t>
            </a:r>
          </a:p>
        </p:txBody>
      </p:sp>
      <p:sp>
        <p:nvSpPr>
          <p:cNvPr id="11" name="Rectangle : coins arrondis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89ECD00-B6B8-41AE-9A97-93CB0BFBD862}"/>
              </a:ext>
            </a:extLst>
          </p:cNvPr>
          <p:cNvSpPr/>
          <p:nvPr/>
        </p:nvSpPr>
        <p:spPr>
          <a:xfrm>
            <a:off x="3773284" y="5374432"/>
            <a:ext cx="4645430" cy="984035"/>
          </a:xfrm>
          <a:prstGeom prst="roundRect">
            <a:avLst>
              <a:gd name="adj" fmla="val 6160"/>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1600" b="1" u="sng" dirty="0"/>
              <a:t>Lien données :</a:t>
            </a:r>
            <a:endParaRPr lang="fr-FR" sz="1600" b="1" u="sng" dirty="0">
              <a:hlinkClick r:id="rId2"/>
            </a:endParaRPr>
          </a:p>
          <a:p>
            <a:pPr algn="ctr"/>
            <a:r>
              <a:rPr lang="fr-FR" sz="1600" dirty="0">
                <a:hlinkClick r:id="rId2"/>
              </a:rPr>
              <a:t>https://www.kaggle.com/c/home-credit-default-risk/data</a:t>
            </a:r>
            <a:endParaRPr lang="fr-FR" sz="1600" dirty="0"/>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7527864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EC89D2B-80B2-43B8-9F89-AA59F03D6DFC}"/>
              </a:ext>
            </a:extLst>
          </p:cNvPr>
          <p:cNvSpPr txBox="1"/>
          <p:nvPr/>
        </p:nvSpPr>
        <p:spPr>
          <a:xfrm>
            <a:off x="3647728" y="548680"/>
            <a:ext cx="4680520" cy="1063690"/>
          </a:xfrm>
          <a:prstGeom prst="rect">
            <a:avLst/>
          </a:prstGeom>
          <a:effectLst/>
        </p:spPr>
        <p:txBody>
          <a:bodyPr vert="horz" lIns="91440" tIns="45720" rIns="91440" bIns="45720" rtlCol="0" anchor="ctr">
            <a:normAutofit/>
          </a:bodyPr>
          <a:lstStyle>
            <a:defPPr>
              <a:defRPr lang="en-US"/>
            </a:defPPr>
            <a:lvl1pPr marL="0"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gn="l"/>
            <a:r>
              <a:rPr lang="fr-FR" sz="5400" b="1" dirty="0"/>
              <a:t>PLAN </a:t>
            </a:r>
            <a:r>
              <a:rPr lang="fr-FR" sz="5400" b="1" dirty="0" smtClean="0"/>
              <a:t>D’ACTION</a:t>
            </a:r>
            <a:endParaRPr lang="fr-FR" sz="5400" b="1" dirty="0"/>
          </a:p>
        </p:txBody>
      </p:sp>
      <p:graphicFrame>
        <p:nvGraphicFramePr>
          <p:cNvPr id="5" name="Diagramm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159D069-3FD1-40C0-BCE4-1313706C40F6}"/>
              </a:ext>
            </a:extLst>
          </p:cNvPr>
          <p:cNvGraphicFramePr/>
          <p:nvPr>
            <p:extLst>
              <p:ext uri="{D42A27DB-BD31-4B8C-83A1-F6EECF244321}">
                <p14:mod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400698455"/>
              </p:ext>
            </p:extLst>
          </p:nvPr>
        </p:nvGraphicFramePr>
        <p:xfrm>
          <a:off x="623392" y="1412776"/>
          <a:ext cx="11068992" cy="4881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209676-D5DA-4777-A3F7-5C8DFC6F33DD}"/>
              </a:ext>
            </a:extLst>
          </p:cNvPr>
          <p:cNvPicPr>
            <a:picLocks noChangeAspect="1"/>
          </p:cNvPicPr>
          <p:nvPr/>
        </p:nvPicPr>
        <p:blipFill>
          <a:blip r:embed="rId7" cstate="print"/>
          <a:stretch>
            <a:fillRect/>
          </a:stretch>
        </p:blipFill>
        <p:spPr>
          <a:xfrm>
            <a:off x="2861204" y="2809280"/>
            <a:ext cx="1534942" cy="526586"/>
          </a:xfrm>
          <a:prstGeom prst="rect">
            <a:avLst/>
          </a:prstGeom>
        </p:spPr>
      </p:pic>
      <p:pic>
        <p:nvPicPr>
          <p:cNvPr id="7" name="Image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702E995-1D63-4F46-9D64-8ED74E250191}"/>
              </a:ext>
            </a:extLst>
          </p:cNvPr>
          <p:cNvPicPr>
            <a:picLocks noChangeAspect="1"/>
          </p:cNvPicPr>
          <p:nvPr/>
        </p:nvPicPr>
        <p:blipFill>
          <a:blip r:embed="rId8" cstate="print"/>
          <a:stretch>
            <a:fillRect/>
          </a:stretch>
        </p:blipFill>
        <p:spPr>
          <a:xfrm>
            <a:off x="5582492" y="2487545"/>
            <a:ext cx="883227" cy="895217"/>
          </a:xfrm>
          <a:prstGeom prst="rect">
            <a:avLst/>
          </a:prstGeom>
        </p:spPr>
      </p:pic>
      <p:pic>
        <p:nvPicPr>
          <p:cNvPr id="8" name="Image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1EBA4F9-E038-4627-A72F-8F0A2D02CC0B}"/>
              </a:ext>
            </a:extLst>
          </p:cNvPr>
          <p:cNvPicPr>
            <a:picLocks noChangeAspect="1"/>
          </p:cNvPicPr>
          <p:nvPr/>
        </p:nvPicPr>
        <p:blipFill>
          <a:blip r:embed="rId9" cstate="print"/>
          <a:stretch>
            <a:fillRect/>
          </a:stretch>
        </p:blipFill>
        <p:spPr>
          <a:xfrm>
            <a:off x="779640" y="2487545"/>
            <a:ext cx="895218" cy="895218"/>
          </a:xfrm>
          <a:prstGeom prst="rect">
            <a:avLst/>
          </a:prstGeom>
        </p:spPr>
      </p:pic>
      <p:pic>
        <p:nvPicPr>
          <p:cNvPr id="9" name="Image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DBA1EB2-22C5-4D94-A333-F9404A2F0AE8}"/>
              </a:ext>
            </a:extLst>
          </p:cNvPr>
          <p:cNvPicPr>
            <a:picLocks noChangeAspect="1"/>
          </p:cNvPicPr>
          <p:nvPr/>
        </p:nvPicPr>
        <p:blipFill>
          <a:blip r:embed="rId10" cstate="print"/>
          <a:stretch>
            <a:fillRect/>
          </a:stretch>
        </p:blipFill>
        <p:spPr>
          <a:xfrm>
            <a:off x="7972524" y="2508783"/>
            <a:ext cx="883227" cy="873979"/>
          </a:xfrm>
          <a:prstGeom prst="rect">
            <a:avLst/>
          </a:prstGeom>
        </p:spPr>
      </p:pic>
      <p:pic>
        <p:nvPicPr>
          <p:cNvPr id="10" name="Image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38057D1-2381-4981-A910-4A7762757BE3}"/>
              </a:ext>
            </a:extLst>
          </p:cNvPr>
          <p:cNvPicPr>
            <a:picLocks noChangeAspect="1"/>
          </p:cNvPicPr>
          <p:nvPr/>
        </p:nvPicPr>
        <p:blipFill>
          <a:blip r:embed="rId11" cstate="print"/>
          <a:stretch>
            <a:fillRect/>
          </a:stretch>
        </p:blipFill>
        <p:spPr>
          <a:xfrm>
            <a:off x="10285623" y="2487544"/>
            <a:ext cx="1051241" cy="897775"/>
          </a:xfrm>
          <a:prstGeom prst="rect">
            <a:avLst/>
          </a:prstGeom>
        </p:spPr>
      </p:pic>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6171267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31A71BE-0CAA-424E-806A-FF5118A37E3B}"/>
              </a:ext>
            </a:extLst>
          </p:cNvPr>
          <p:cNvSpPr/>
          <p:nvPr/>
        </p:nvSpPr>
        <p:spPr>
          <a:xfrm>
            <a:off x="1971964" y="2754745"/>
            <a:ext cx="8248072" cy="1348509"/>
          </a:xfrm>
          <a:prstGeom prst="roundRect">
            <a:avLst/>
          </a:prstGeom>
          <a:solidFill>
            <a:schemeClr val="accent3">
              <a:lumMod val="60000"/>
              <a:lumOff val="40000"/>
            </a:schemeClr>
          </a:solidFill>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orbel" panose="020B0503020204020204"/>
                <a:ea typeface="Arial" pitchFamily="34" charset="0"/>
                <a:cs typeface="Arial" pitchFamily="34" charset="0"/>
                <a:sym typeface="Wingdings"/>
              </a:defRPr>
            </a:lvl9pPr>
          </a:lstStyle>
          <a:p>
            <a:pPr algn="ctr"/>
            <a:r>
              <a:rPr lang="fr-FR" sz="4000" dirty="0">
                <a:effectLst>
                  <a:outerShdw blurRad="75057" dist="38100" dir="5400000" sy="-20000" rotWithShape="0">
                    <a:prstClr val="black">
                      <a:alpha val="25000"/>
                    </a:prstClr>
                  </a:outerShdw>
                </a:effectLst>
              </a:rPr>
              <a:t>II – ETUDE DES DONNEES</a:t>
            </a:r>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72090000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9816" y="476672"/>
            <a:ext cx="4104456" cy="848095"/>
          </a:xfrm>
          <a:prstGeom prst="rect">
            <a:avLst/>
          </a:prstGeom>
        </p:spPr>
        <p:txBody>
          <a:bodyPr vert="horz" wrap="square" lIns="0" tIns="16933" rIns="0" bIns="0" rtlCol="0">
            <a:spAutoFit/>
          </a:bodyPr>
          <a:lstStyle/>
          <a:p>
            <a:pPr marL="16933">
              <a:lnSpc>
                <a:spcPct val="100000"/>
              </a:lnSpc>
              <a:spcBef>
                <a:spcPts val="133"/>
              </a:spcBef>
            </a:pPr>
            <a:r>
              <a:rPr sz="5400" spc="-240" dirty="0"/>
              <a:t>Jeu</a:t>
            </a:r>
            <a:r>
              <a:rPr sz="5400" spc="7" dirty="0"/>
              <a:t> </a:t>
            </a:r>
            <a:r>
              <a:rPr sz="5400" spc="-320" dirty="0"/>
              <a:t>de</a:t>
            </a:r>
            <a:r>
              <a:rPr sz="5400" spc="7" dirty="0"/>
              <a:t> </a:t>
            </a:r>
            <a:r>
              <a:rPr sz="5400" spc="-305" dirty="0"/>
              <a:t>Données</a:t>
            </a:r>
          </a:p>
        </p:txBody>
      </p:sp>
      <p:sp>
        <p:nvSpPr>
          <p:cNvPr id="3" name="object 3"/>
          <p:cNvSpPr txBox="1"/>
          <p:nvPr/>
        </p:nvSpPr>
        <p:spPr>
          <a:xfrm>
            <a:off x="767408" y="2204864"/>
            <a:ext cx="10868660" cy="3726319"/>
          </a:xfrm>
          <a:prstGeom prst="rect">
            <a:avLst/>
          </a:prstGeom>
        </p:spPr>
        <p:txBody>
          <a:bodyPr vert="horz" wrap="square" lIns="0" tIns="16933" rIns="0" bIns="0" rtlCol="0">
            <a:spAutoFit/>
          </a:bodyPr>
          <a:lstStyle/>
          <a:p>
            <a:pPr marL="16933">
              <a:lnSpc>
                <a:spcPct val="100000"/>
              </a:lnSpc>
              <a:spcBef>
                <a:spcPts val="133"/>
              </a:spcBef>
            </a:pPr>
            <a:r>
              <a:rPr sz="2400" dirty="0">
                <a:solidFill>
                  <a:srgbClr val="CACACA"/>
                </a:solidFill>
                <a:latin typeface="Cambria"/>
                <a:cs typeface="Cambria"/>
              </a:rPr>
              <a:t>Données</a:t>
            </a:r>
            <a:r>
              <a:rPr sz="2400" spc="67" dirty="0">
                <a:solidFill>
                  <a:srgbClr val="CACACA"/>
                </a:solidFill>
                <a:latin typeface="Cambria"/>
                <a:cs typeface="Cambria"/>
              </a:rPr>
              <a:t> </a:t>
            </a:r>
            <a:r>
              <a:rPr sz="2400" spc="-20" dirty="0">
                <a:solidFill>
                  <a:srgbClr val="CACACA"/>
                </a:solidFill>
                <a:latin typeface="Cambria"/>
                <a:cs typeface="Cambria"/>
              </a:rPr>
              <a:t>du</a:t>
            </a:r>
            <a:r>
              <a:rPr sz="2400" spc="60" dirty="0">
                <a:solidFill>
                  <a:srgbClr val="CACACA"/>
                </a:solidFill>
                <a:latin typeface="Cambria"/>
                <a:cs typeface="Cambria"/>
              </a:rPr>
              <a:t> </a:t>
            </a:r>
            <a:r>
              <a:rPr sz="2400" spc="53" dirty="0">
                <a:solidFill>
                  <a:srgbClr val="CACACA"/>
                </a:solidFill>
                <a:latin typeface="Cambria"/>
                <a:cs typeface="Cambria"/>
              </a:rPr>
              <a:t>Home</a:t>
            </a:r>
            <a:r>
              <a:rPr sz="2400" spc="67" dirty="0">
                <a:solidFill>
                  <a:srgbClr val="CACACA"/>
                </a:solidFill>
                <a:latin typeface="Cambria"/>
                <a:cs typeface="Cambria"/>
              </a:rPr>
              <a:t> </a:t>
            </a:r>
            <a:r>
              <a:rPr sz="2400" spc="7" dirty="0">
                <a:solidFill>
                  <a:srgbClr val="CACACA"/>
                </a:solidFill>
                <a:latin typeface="Cambria"/>
                <a:cs typeface="Cambria"/>
              </a:rPr>
              <a:t>Credit</a:t>
            </a:r>
            <a:r>
              <a:rPr sz="2400" spc="67" dirty="0">
                <a:solidFill>
                  <a:srgbClr val="CACACA"/>
                </a:solidFill>
                <a:latin typeface="Cambria"/>
                <a:cs typeface="Cambria"/>
              </a:rPr>
              <a:t> </a:t>
            </a:r>
            <a:r>
              <a:rPr sz="2400" spc="33" dirty="0">
                <a:solidFill>
                  <a:srgbClr val="CACACA"/>
                </a:solidFill>
                <a:latin typeface="Cambria"/>
                <a:cs typeface="Cambria"/>
              </a:rPr>
              <a:t>Group</a:t>
            </a:r>
            <a:r>
              <a:rPr sz="2400" spc="67" dirty="0">
                <a:solidFill>
                  <a:srgbClr val="CACACA"/>
                </a:solidFill>
                <a:latin typeface="Cambria"/>
                <a:cs typeface="Cambria"/>
              </a:rPr>
              <a:t> </a:t>
            </a:r>
            <a:r>
              <a:rPr sz="2400" spc="-40" dirty="0">
                <a:solidFill>
                  <a:srgbClr val="CACACA"/>
                </a:solidFill>
                <a:latin typeface="Cambria"/>
                <a:cs typeface="Cambria"/>
              </a:rPr>
              <a:t>disponibles</a:t>
            </a:r>
            <a:r>
              <a:rPr sz="2400" spc="67" dirty="0">
                <a:solidFill>
                  <a:srgbClr val="CACACA"/>
                </a:solidFill>
                <a:latin typeface="Cambria"/>
                <a:cs typeface="Cambria"/>
              </a:rPr>
              <a:t> </a:t>
            </a:r>
            <a:r>
              <a:rPr sz="2400" spc="-73" dirty="0">
                <a:solidFill>
                  <a:srgbClr val="CACACA"/>
                </a:solidFill>
                <a:latin typeface="Cambria"/>
                <a:cs typeface="Cambria"/>
              </a:rPr>
              <a:t>sur</a:t>
            </a:r>
            <a:r>
              <a:rPr sz="2400" spc="67" dirty="0">
                <a:solidFill>
                  <a:srgbClr val="CACACA"/>
                </a:solidFill>
                <a:latin typeface="Cambria"/>
                <a:cs typeface="Cambria"/>
              </a:rPr>
              <a:t> </a:t>
            </a:r>
            <a:r>
              <a:rPr sz="2400" spc="-27" dirty="0">
                <a:solidFill>
                  <a:srgbClr val="CACACA"/>
                </a:solidFill>
                <a:latin typeface="Cambria"/>
                <a:cs typeface="Cambria"/>
              </a:rPr>
              <a:t>Kaggle:</a:t>
            </a:r>
            <a:endParaRPr sz="2400" dirty="0">
              <a:latin typeface="Cambria"/>
              <a:cs typeface="Cambria"/>
            </a:endParaRPr>
          </a:p>
          <a:p>
            <a:pPr marL="626533" indent="-478367">
              <a:lnSpc>
                <a:spcPct val="100000"/>
              </a:lnSpc>
              <a:spcBef>
                <a:spcPts val="2519"/>
              </a:spcBef>
              <a:buAutoNum type="arabicPeriod"/>
              <a:tabLst>
                <a:tab pos="625687" algn="l"/>
                <a:tab pos="626533" algn="l"/>
              </a:tabLst>
            </a:pPr>
            <a:r>
              <a:rPr sz="2400" spc="-67" dirty="0">
                <a:solidFill>
                  <a:srgbClr val="CACACA"/>
                </a:solidFill>
                <a:latin typeface="Cambria"/>
                <a:cs typeface="Cambria"/>
              </a:rPr>
              <a:t>Table</a:t>
            </a:r>
            <a:r>
              <a:rPr sz="2400" spc="73" dirty="0">
                <a:solidFill>
                  <a:srgbClr val="CACACA"/>
                </a:solidFill>
                <a:latin typeface="Cambria"/>
                <a:cs typeface="Cambria"/>
              </a:rPr>
              <a:t> </a:t>
            </a:r>
            <a:r>
              <a:rPr sz="2400" spc="-33" dirty="0">
                <a:solidFill>
                  <a:srgbClr val="CACACA"/>
                </a:solidFill>
                <a:latin typeface="Cambria"/>
                <a:cs typeface="Cambria"/>
              </a:rPr>
              <a:t>principale</a:t>
            </a:r>
            <a:r>
              <a:rPr sz="2400" spc="80" dirty="0">
                <a:solidFill>
                  <a:srgbClr val="CACACA"/>
                </a:solidFill>
                <a:latin typeface="Cambria"/>
                <a:cs typeface="Cambria"/>
              </a:rPr>
              <a:t> </a:t>
            </a:r>
            <a:r>
              <a:rPr sz="2400" dirty="0">
                <a:solidFill>
                  <a:srgbClr val="CACACA"/>
                </a:solidFill>
                <a:latin typeface="Times New Roman"/>
                <a:cs typeface="Times New Roman"/>
              </a:rPr>
              <a:t>→</a:t>
            </a:r>
            <a:r>
              <a:rPr sz="2400" spc="13" dirty="0">
                <a:solidFill>
                  <a:srgbClr val="CACACA"/>
                </a:solidFill>
                <a:latin typeface="Times New Roman"/>
                <a:cs typeface="Times New Roman"/>
              </a:rPr>
              <a:t> </a:t>
            </a:r>
            <a:r>
              <a:rPr sz="2400" spc="-67" dirty="0">
                <a:solidFill>
                  <a:srgbClr val="CACACA"/>
                </a:solidFill>
                <a:latin typeface="Cambria"/>
                <a:cs typeface="Cambria"/>
              </a:rPr>
              <a:t>Table</a:t>
            </a:r>
            <a:r>
              <a:rPr sz="2400" spc="73" dirty="0">
                <a:solidFill>
                  <a:srgbClr val="CACACA"/>
                </a:solidFill>
                <a:latin typeface="Cambria"/>
                <a:cs typeface="Cambria"/>
              </a:rPr>
              <a:t> </a:t>
            </a:r>
            <a:r>
              <a:rPr sz="2400" spc="-67" dirty="0">
                <a:solidFill>
                  <a:srgbClr val="CACACA"/>
                </a:solidFill>
                <a:latin typeface="Cambria"/>
                <a:cs typeface="Cambria"/>
              </a:rPr>
              <a:t>avec</a:t>
            </a:r>
            <a:r>
              <a:rPr sz="2400" spc="80" dirty="0">
                <a:solidFill>
                  <a:srgbClr val="CACACA"/>
                </a:solidFill>
                <a:latin typeface="Cambria"/>
                <a:cs typeface="Cambria"/>
              </a:rPr>
              <a:t> </a:t>
            </a:r>
            <a:r>
              <a:rPr sz="2400" spc="-27" dirty="0">
                <a:solidFill>
                  <a:srgbClr val="CACACA"/>
                </a:solidFill>
                <a:latin typeface="Cambria"/>
                <a:cs typeface="Cambria"/>
              </a:rPr>
              <a:t>une</a:t>
            </a:r>
            <a:r>
              <a:rPr sz="2400" spc="80" dirty="0">
                <a:solidFill>
                  <a:srgbClr val="CACACA"/>
                </a:solidFill>
                <a:latin typeface="Cambria"/>
                <a:cs typeface="Cambria"/>
              </a:rPr>
              <a:t> </a:t>
            </a:r>
            <a:r>
              <a:rPr sz="2400" spc="-20" dirty="0">
                <a:solidFill>
                  <a:srgbClr val="CACACA"/>
                </a:solidFill>
                <a:latin typeface="Cambria"/>
                <a:cs typeface="Cambria"/>
              </a:rPr>
              <a:t>ligne</a:t>
            </a:r>
            <a:r>
              <a:rPr sz="2400" spc="80" dirty="0">
                <a:solidFill>
                  <a:srgbClr val="CACACA"/>
                </a:solidFill>
                <a:latin typeface="Cambria"/>
                <a:cs typeface="Cambria"/>
              </a:rPr>
              <a:t> </a:t>
            </a:r>
            <a:r>
              <a:rPr sz="2400" spc="-67" dirty="0">
                <a:solidFill>
                  <a:srgbClr val="CACACA"/>
                </a:solidFill>
                <a:latin typeface="Cambria"/>
                <a:cs typeface="Cambria"/>
              </a:rPr>
              <a:t>par</a:t>
            </a:r>
            <a:r>
              <a:rPr sz="2400" spc="73" dirty="0">
                <a:solidFill>
                  <a:srgbClr val="CACACA"/>
                </a:solidFill>
                <a:latin typeface="Cambria"/>
                <a:cs typeface="Cambria"/>
              </a:rPr>
              <a:t> </a:t>
            </a:r>
            <a:r>
              <a:rPr sz="2400" spc="-73" dirty="0">
                <a:solidFill>
                  <a:srgbClr val="CACACA"/>
                </a:solidFill>
                <a:latin typeface="Cambria"/>
                <a:cs typeface="Cambria"/>
              </a:rPr>
              <a:t>prêt</a:t>
            </a:r>
            <a:r>
              <a:rPr sz="2400" spc="80" dirty="0">
                <a:solidFill>
                  <a:srgbClr val="CACACA"/>
                </a:solidFill>
                <a:latin typeface="Cambria"/>
                <a:cs typeface="Cambria"/>
              </a:rPr>
              <a:t> </a:t>
            </a:r>
            <a:r>
              <a:rPr sz="2400" spc="-80" dirty="0">
                <a:solidFill>
                  <a:srgbClr val="CACACA"/>
                </a:solidFill>
                <a:latin typeface="Cambria"/>
                <a:cs typeface="Cambria"/>
              </a:rPr>
              <a:t>+</a:t>
            </a:r>
            <a:r>
              <a:rPr sz="2400" spc="80" dirty="0">
                <a:solidFill>
                  <a:srgbClr val="CACACA"/>
                </a:solidFill>
                <a:latin typeface="Cambria"/>
                <a:cs typeface="Cambria"/>
              </a:rPr>
              <a:t> </a:t>
            </a:r>
            <a:r>
              <a:rPr sz="2400" spc="-33" dirty="0">
                <a:solidFill>
                  <a:srgbClr val="CACACA"/>
                </a:solidFill>
                <a:latin typeface="Cambria"/>
                <a:cs typeface="Cambria"/>
              </a:rPr>
              <a:t>infos</a:t>
            </a:r>
            <a:r>
              <a:rPr sz="2400" spc="80" dirty="0">
                <a:solidFill>
                  <a:srgbClr val="CACACA"/>
                </a:solidFill>
                <a:latin typeface="Cambria"/>
                <a:cs typeface="Cambria"/>
              </a:rPr>
              <a:t> </a:t>
            </a:r>
            <a:r>
              <a:rPr sz="2400" spc="-73" dirty="0">
                <a:solidFill>
                  <a:srgbClr val="CACACA"/>
                </a:solidFill>
                <a:latin typeface="Cambria"/>
                <a:cs typeface="Cambria"/>
              </a:rPr>
              <a:t>sur</a:t>
            </a:r>
            <a:r>
              <a:rPr sz="2400" spc="73" dirty="0">
                <a:solidFill>
                  <a:srgbClr val="CACACA"/>
                </a:solidFill>
                <a:latin typeface="Cambria"/>
                <a:cs typeface="Cambria"/>
              </a:rPr>
              <a:t> </a:t>
            </a:r>
            <a:r>
              <a:rPr sz="2400" spc="-40" dirty="0">
                <a:solidFill>
                  <a:srgbClr val="CACACA"/>
                </a:solidFill>
                <a:latin typeface="Cambria"/>
                <a:cs typeface="Cambria"/>
              </a:rPr>
              <a:t>le</a:t>
            </a:r>
            <a:r>
              <a:rPr sz="2400" spc="80" dirty="0">
                <a:solidFill>
                  <a:srgbClr val="CACACA"/>
                </a:solidFill>
                <a:latin typeface="Cambria"/>
                <a:cs typeface="Cambria"/>
              </a:rPr>
              <a:t> </a:t>
            </a:r>
            <a:r>
              <a:rPr sz="2400" spc="-73" dirty="0">
                <a:solidFill>
                  <a:srgbClr val="CACACA"/>
                </a:solidFill>
                <a:latin typeface="Cambria"/>
                <a:cs typeface="Cambria"/>
              </a:rPr>
              <a:t>prêt</a:t>
            </a:r>
            <a:r>
              <a:rPr sz="2400" spc="80" dirty="0">
                <a:solidFill>
                  <a:srgbClr val="CACACA"/>
                </a:solidFill>
                <a:latin typeface="Cambria"/>
                <a:cs typeface="Cambria"/>
              </a:rPr>
              <a:t> </a:t>
            </a:r>
            <a:r>
              <a:rPr sz="2400" spc="-53" dirty="0">
                <a:solidFill>
                  <a:srgbClr val="CACACA"/>
                </a:solidFill>
                <a:latin typeface="Cambria"/>
                <a:cs typeface="Cambria"/>
              </a:rPr>
              <a:t>et</a:t>
            </a:r>
            <a:r>
              <a:rPr sz="2400" spc="80" dirty="0">
                <a:solidFill>
                  <a:srgbClr val="CACACA"/>
                </a:solidFill>
                <a:latin typeface="Cambria"/>
                <a:cs typeface="Cambria"/>
              </a:rPr>
              <a:t> </a:t>
            </a:r>
            <a:r>
              <a:rPr sz="2400" spc="-40" dirty="0">
                <a:solidFill>
                  <a:srgbClr val="CACACA"/>
                </a:solidFill>
                <a:latin typeface="Cambria"/>
                <a:cs typeface="Cambria"/>
              </a:rPr>
              <a:t>le</a:t>
            </a:r>
            <a:r>
              <a:rPr sz="2400" spc="73" dirty="0">
                <a:solidFill>
                  <a:srgbClr val="CACACA"/>
                </a:solidFill>
                <a:latin typeface="Cambria"/>
                <a:cs typeface="Cambria"/>
              </a:rPr>
              <a:t> </a:t>
            </a:r>
            <a:r>
              <a:rPr sz="2400" spc="-33" dirty="0">
                <a:solidFill>
                  <a:srgbClr val="CACACA"/>
                </a:solidFill>
                <a:latin typeface="Cambria"/>
                <a:cs typeface="Cambria"/>
              </a:rPr>
              <a:t>client.</a:t>
            </a:r>
            <a:endParaRPr sz="2400" dirty="0">
              <a:latin typeface="Cambria"/>
              <a:cs typeface="Cambria"/>
            </a:endParaRPr>
          </a:p>
          <a:p>
            <a:pPr marL="626533" marR="6773" indent="-513080">
              <a:lnSpc>
                <a:spcPct val="114599"/>
              </a:lnSpc>
              <a:buAutoNum type="arabicPeriod"/>
              <a:tabLst>
                <a:tab pos="625687" algn="l"/>
                <a:tab pos="626533" algn="l"/>
              </a:tabLst>
            </a:pPr>
            <a:r>
              <a:rPr sz="2400" spc="-73" dirty="0">
                <a:solidFill>
                  <a:srgbClr val="CACACA"/>
                </a:solidFill>
                <a:latin typeface="Cambria"/>
                <a:cs typeface="Cambria"/>
              </a:rPr>
              <a:t>Tables</a:t>
            </a:r>
            <a:r>
              <a:rPr sz="2400" spc="-67" dirty="0">
                <a:solidFill>
                  <a:srgbClr val="CACACA"/>
                </a:solidFill>
                <a:latin typeface="Cambria"/>
                <a:cs typeface="Cambria"/>
              </a:rPr>
              <a:t> </a:t>
            </a:r>
            <a:r>
              <a:rPr sz="2400" spc="-47" dirty="0">
                <a:solidFill>
                  <a:srgbClr val="CACACA"/>
                </a:solidFill>
                <a:latin typeface="Cambria"/>
                <a:cs typeface="Cambria"/>
              </a:rPr>
              <a:t>historiques </a:t>
            </a:r>
            <a:r>
              <a:rPr sz="2400" dirty="0">
                <a:solidFill>
                  <a:srgbClr val="CACACA"/>
                </a:solidFill>
                <a:latin typeface="Times New Roman"/>
                <a:cs typeface="Times New Roman"/>
              </a:rPr>
              <a:t>→ </a:t>
            </a:r>
            <a:r>
              <a:rPr sz="2400" dirty="0">
                <a:solidFill>
                  <a:srgbClr val="CACACA"/>
                </a:solidFill>
                <a:latin typeface="Cambria"/>
                <a:cs typeface="Cambria"/>
              </a:rPr>
              <a:t>Données </a:t>
            </a:r>
            <a:r>
              <a:rPr sz="2400" spc="-73" dirty="0">
                <a:solidFill>
                  <a:srgbClr val="CACACA"/>
                </a:solidFill>
                <a:latin typeface="Cambria"/>
                <a:cs typeface="Cambria"/>
              </a:rPr>
              <a:t>sur</a:t>
            </a:r>
            <a:r>
              <a:rPr sz="2400" spc="-67" dirty="0">
                <a:solidFill>
                  <a:srgbClr val="CACACA"/>
                </a:solidFill>
                <a:latin typeface="Cambria"/>
                <a:cs typeface="Cambria"/>
              </a:rPr>
              <a:t> les</a:t>
            </a:r>
            <a:r>
              <a:rPr sz="2400" spc="-60" dirty="0">
                <a:solidFill>
                  <a:srgbClr val="CACACA"/>
                </a:solidFill>
                <a:latin typeface="Cambria"/>
                <a:cs typeface="Cambria"/>
              </a:rPr>
              <a:t> </a:t>
            </a:r>
            <a:r>
              <a:rPr sz="2400" spc="-80" dirty="0">
                <a:solidFill>
                  <a:srgbClr val="CACACA"/>
                </a:solidFill>
                <a:latin typeface="Cambria"/>
                <a:cs typeface="Cambria"/>
              </a:rPr>
              <a:t>prêts</a:t>
            </a:r>
            <a:r>
              <a:rPr sz="2400" spc="-73" dirty="0">
                <a:solidFill>
                  <a:srgbClr val="CACACA"/>
                </a:solidFill>
                <a:latin typeface="Cambria"/>
                <a:cs typeface="Cambria"/>
              </a:rPr>
              <a:t> </a:t>
            </a:r>
            <a:r>
              <a:rPr sz="2400" spc="-60" dirty="0">
                <a:solidFill>
                  <a:srgbClr val="CACACA"/>
                </a:solidFill>
                <a:latin typeface="Cambria"/>
                <a:cs typeface="Cambria"/>
              </a:rPr>
              <a:t>précédents </a:t>
            </a:r>
            <a:r>
              <a:rPr sz="2400" spc="-73" dirty="0">
                <a:solidFill>
                  <a:srgbClr val="CACACA"/>
                </a:solidFill>
                <a:latin typeface="Cambria"/>
                <a:cs typeface="Cambria"/>
              </a:rPr>
              <a:t>des</a:t>
            </a:r>
            <a:r>
              <a:rPr sz="2400" spc="-67" dirty="0">
                <a:solidFill>
                  <a:srgbClr val="CACACA"/>
                </a:solidFill>
                <a:latin typeface="Cambria"/>
                <a:cs typeface="Cambria"/>
              </a:rPr>
              <a:t> </a:t>
            </a:r>
            <a:r>
              <a:rPr sz="2400" spc="-33" dirty="0">
                <a:solidFill>
                  <a:srgbClr val="CACACA"/>
                </a:solidFill>
                <a:latin typeface="Cambria"/>
                <a:cs typeface="Cambria"/>
              </a:rPr>
              <a:t>clients </a:t>
            </a:r>
            <a:r>
              <a:rPr sz="2400" spc="-53" dirty="0">
                <a:solidFill>
                  <a:srgbClr val="CACACA"/>
                </a:solidFill>
                <a:latin typeface="Cambria"/>
                <a:cs typeface="Cambria"/>
              </a:rPr>
              <a:t>et </a:t>
            </a:r>
            <a:r>
              <a:rPr sz="2400" spc="-60" dirty="0">
                <a:solidFill>
                  <a:srgbClr val="CACACA"/>
                </a:solidFill>
                <a:latin typeface="Cambria"/>
                <a:cs typeface="Cambria"/>
              </a:rPr>
              <a:t>leurs </a:t>
            </a:r>
            <a:r>
              <a:rPr sz="2400" spc="-53" dirty="0">
                <a:solidFill>
                  <a:srgbClr val="CACACA"/>
                </a:solidFill>
                <a:latin typeface="Cambria"/>
                <a:cs typeface="Cambria"/>
              </a:rPr>
              <a:t> </a:t>
            </a:r>
            <a:r>
              <a:rPr sz="2400" spc="-40" dirty="0">
                <a:solidFill>
                  <a:srgbClr val="CACACA"/>
                </a:solidFill>
                <a:latin typeface="Cambria"/>
                <a:cs typeface="Cambria"/>
              </a:rPr>
              <a:t>habitudes</a:t>
            </a:r>
            <a:r>
              <a:rPr sz="2400" spc="67"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53" dirty="0">
                <a:solidFill>
                  <a:srgbClr val="CACACA"/>
                </a:solidFill>
                <a:latin typeface="Cambria"/>
                <a:cs typeface="Cambria"/>
              </a:rPr>
              <a:t>remboursement.</a:t>
            </a:r>
            <a:r>
              <a:rPr sz="2400" spc="73" dirty="0">
                <a:solidFill>
                  <a:srgbClr val="CACACA"/>
                </a:solidFill>
                <a:latin typeface="Cambria"/>
                <a:cs typeface="Cambria"/>
              </a:rPr>
              <a:t> </a:t>
            </a:r>
            <a:r>
              <a:rPr sz="2400" spc="-113" dirty="0">
                <a:solidFill>
                  <a:srgbClr val="CACACA"/>
                </a:solidFill>
                <a:latin typeface="Cambria"/>
                <a:cs typeface="Cambria"/>
              </a:rPr>
              <a:t>Pas</a:t>
            </a:r>
            <a:r>
              <a:rPr sz="2400" spc="73" dirty="0">
                <a:solidFill>
                  <a:srgbClr val="CACACA"/>
                </a:solidFill>
                <a:latin typeface="Cambria"/>
                <a:cs typeface="Cambria"/>
              </a:rPr>
              <a:t> </a:t>
            </a:r>
            <a:r>
              <a:rPr sz="2400" spc="-47" dirty="0">
                <a:solidFill>
                  <a:srgbClr val="CACACA"/>
                </a:solidFill>
                <a:latin typeface="Cambria"/>
                <a:cs typeface="Cambria"/>
              </a:rPr>
              <a:t>utilisées</a:t>
            </a:r>
            <a:r>
              <a:rPr sz="2400" spc="73" dirty="0">
                <a:solidFill>
                  <a:srgbClr val="CACACA"/>
                </a:solidFill>
                <a:latin typeface="Cambria"/>
                <a:cs typeface="Cambria"/>
              </a:rPr>
              <a:t> </a:t>
            </a:r>
            <a:r>
              <a:rPr sz="2400" spc="-53" dirty="0">
                <a:solidFill>
                  <a:srgbClr val="CACACA"/>
                </a:solidFill>
                <a:latin typeface="Cambria"/>
                <a:cs typeface="Cambria"/>
              </a:rPr>
              <a:t>dans</a:t>
            </a:r>
            <a:r>
              <a:rPr sz="2400" spc="73" dirty="0">
                <a:solidFill>
                  <a:srgbClr val="CACACA"/>
                </a:solidFill>
                <a:latin typeface="Cambria"/>
                <a:cs typeface="Cambria"/>
              </a:rPr>
              <a:t> </a:t>
            </a:r>
            <a:r>
              <a:rPr sz="2400" spc="-33" dirty="0">
                <a:solidFill>
                  <a:srgbClr val="CACACA"/>
                </a:solidFill>
                <a:latin typeface="Cambria"/>
                <a:cs typeface="Cambria"/>
              </a:rPr>
              <a:t>ce</a:t>
            </a:r>
            <a:r>
              <a:rPr sz="2400" spc="67" dirty="0">
                <a:solidFill>
                  <a:srgbClr val="CACACA"/>
                </a:solidFill>
                <a:latin typeface="Cambria"/>
                <a:cs typeface="Cambria"/>
              </a:rPr>
              <a:t> </a:t>
            </a:r>
            <a:r>
              <a:rPr sz="2400" spc="-47" dirty="0">
                <a:solidFill>
                  <a:srgbClr val="CACACA"/>
                </a:solidFill>
                <a:latin typeface="Cambria"/>
                <a:cs typeface="Cambria"/>
              </a:rPr>
              <a:t>projet</a:t>
            </a:r>
            <a:r>
              <a:rPr sz="2400" spc="73" dirty="0">
                <a:solidFill>
                  <a:srgbClr val="CACACA"/>
                </a:solidFill>
                <a:latin typeface="Cambria"/>
                <a:cs typeface="Cambria"/>
              </a:rPr>
              <a:t> </a:t>
            </a:r>
            <a:r>
              <a:rPr sz="2400" spc="-67" dirty="0">
                <a:solidFill>
                  <a:srgbClr val="CACACA"/>
                </a:solidFill>
                <a:latin typeface="Cambria"/>
                <a:cs typeface="Cambria"/>
              </a:rPr>
              <a:t>par</a:t>
            </a:r>
            <a:r>
              <a:rPr sz="2400" spc="73" dirty="0">
                <a:solidFill>
                  <a:srgbClr val="CACACA"/>
                </a:solidFill>
                <a:latin typeface="Cambria"/>
                <a:cs typeface="Cambria"/>
              </a:rPr>
              <a:t> </a:t>
            </a:r>
            <a:r>
              <a:rPr sz="2400" spc="-27" dirty="0">
                <a:solidFill>
                  <a:srgbClr val="CACACA"/>
                </a:solidFill>
                <a:latin typeface="Cambria"/>
                <a:cs typeface="Cambria"/>
              </a:rPr>
              <a:t>souci</a:t>
            </a:r>
            <a:r>
              <a:rPr sz="2400" spc="73"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33" dirty="0">
                <a:solidFill>
                  <a:srgbClr val="CACACA"/>
                </a:solidFill>
                <a:latin typeface="Cambria"/>
                <a:cs typeface="Cambria"/>
              </a:rPr>
              <a:t>simplicité.</a:t>
            </a:r>
            <a:endParaRPr sz="2400" dirty="0">
              <a:latin typeface="Cambria"/>
              <a:cs typeface="Cambria"/>
            </a:endParaRPr>
          </a:p>
          <a:p>
            <a:pPr marL="626533" indent="-502073">
              <a:lnSpc>
                <a:spcPct val="100000"/>
              </a:lnSpc>
              <a:spcBef>
                <a:spcPts val="420"/>
              </a:spcBef>
              <a:buAutoNum type="arabicPeriod"/>
              <a:tabLst>
                <a:tab pos="625687" algn="l"/>
                <a:tab pos="626533" algn="l"/>
              </a:tabLst>
            </a:pPr>
            <a:r>
              <a:rPr sz="2400" spc="-7" dirty="0">
                <a:solidFill>
                  <a:srgbClr val="CACACA"/>
                </a:solidFill>
                <a:latin typeface="Cambria"/>
                <a:cs typeface="Cambria"/>
              </a:rPr>
              <a:t>Description</a:t>
            </a:r>
            <a:r>
              <a:rPr sz="2400" spc="67" dirty="0">
                <a:solidFill>
                  <a:srgbClr val="CACACA"/>
                </a:solidFill>
                <a:latin typeface="Cambria"/>
                <a:cs typeface="Cambria"/>
              </a:rPr>
              <a:t> </a:t>
            </a:r>
            <a:r>
              <a:rPr sz="2400" spc="-73" dirty="0">
                <a:solidFill>
                  <a:srgbClr val="CACACA"/>
                </a:solidFill>
                <a:latin typeface="Cambria"/>
                <a:cs typeface="Cambria"/>
              </a:rPr>
              <a:t>des</a:t>
            </a:r>
            <a:r>
              <a:rPr sz="2400" spc="73" dirty="0">
                <a:solidFill>
                  <a:srgbClr val="CACACA"/>
                </a:solidFill>
                <a:latin typeface="Cambria"/>
                <a:cs typeface="Cambria"/>
              </a:rPr>
              <a:t> </a:t>
            </a:r>
            <a:r>
              <a:rPr sz="2400" spc="-67" dirty="0">
                <a:solidFill>
                  <a:srgbClr val="CACACA"/>
                </a:solidFill>
                <a:latin typeface="Cambria"/>
                <a:cs typeface="Cambria"/>
              </a:rPr>
              <a:t>features</a:t>
            </a:r>
            <a:r>
              <a:rPr sz="2400" spc="73" dirty="0">
                <a:solidFill>
                  <a:srgbClr val="CACACA"/>
                </a:solidFill>
                <a:latin typeface="Cambria"/>
                <a:cs typeface="Cambria"/>
              </a:rPr>
              <a:t> </a:t>
            </a:r>
            <a:r>
              <a:rPr sz="2400" dirty="0">
                <a:solidFill>
                  <a:srgbClr val="CACACA"/>
                </a:solidFill>
                <a:latin typeface="Times New Roman"/>
                <a:cs typeface="Times New Roman"/>
              </a:rPr>
              <a:t>→ </a:t>
            </a:r>
            <a:r>
              <a:rPr sz="2400" dirty="0">
                <a:solidFill>
                  <a:srgbClr val="CACACA"/>
                </a:solidFill>
                <a:latin typeface="Cambria"/>
                <a:cs typeface="Cambria"/>
              </a:rPr>
              <a:t>Utilisé</a:t>
            </a:r>
            <a:r>
              <a:rPr sz="2400" spc="73" dirty="0">
                <a:solidFill>
                  <a:srgbClr val="CACACA"/>
                </a:solidFill>
                <a:latin typeface="Cambria"/>
                <a:cs typeface="Cambria"/>
              </a:rPr>
              <a:t> </a:t>
            </a:r>
            <a:r>
              <a:rPr sz="2400" spc="-53" dirty="0">
                <a:solidFill>
                  <a:srgbClr val="CACACA"/>
                </a:solidFill>
                <a:latin typeface="Cambria"/>
                <a:cs typeface="Cambria"/>
              </a:rPr>
              <a:t>lors</a:t>
            </a:r>
            <a:r>
              <a:rPr sz="2400" spc="73" dirty="0">
                <a:solidFill>
                  <a:srgbClr val="CACACA"/>
                </a:solidFill>
                <a:latin typeface="Cambria"/>
                <a:cs typeface="Cambria"/>
              </a:rPr>
              <a:t> </a:t>
            </a:r>
            <a:r>
              <a:rPr sz="2400" spc="-53" dirty="0">
                <a:solidFill>
                  <a:srgbClr val="CACACA"/>
                </a:solidFill>
                <a:latin typeface="Cambria"/>
                <a:cs typeface="Cambria"/>
              </a:rPr>
              <a:t>de</a:t>
            </a:r>
            <a:r>
              <a:rPr sz="2400" spc="73" dirty="0">
                <a:solidFill>
                  <a:srgbClr val="CACACA"/>
                </a:solidFill>
                <a:latin typeface="Cambria"/>
                <a:cs typeface="Cambria"/>
              </a:rPr>
              <a:t> </a:t>
            </a:r>
            <a:r>
              <a:rPr sz="2400" spc="-40" dirty="0">
                <a:solidFill>
                  <a:srgbClr val="CACACA"/>
                </a:solidFill>
                <a:latin typeface="Cambria"/>
                <a:cs typeface="Cambria"/>
              </a:rPr>
              <a:t>l’interprétation</a:t>
            </a:r>
            <a:r>
              <a:rPr sz="2400" spc="67" dirty="0">
                <a:solidFill>
                  <a:srgbClr val="CACACA"/>
                </a:solidFill>
                <a:latin typeface="Cambria"/>
                <a:cs typeface="Cambria"/>
              </a:rPr>
              <a:t> </a:t>
            </a:r>
            <a:r>
              <a:rPr sz="2400" spc="-73" dirty="0">
                <a:solidFill>
                  <a:srgbClr val="CACACA"/>
                </a:solidFill>
                <a:latin typeface="Cambria"/>
                <a:cs typeface="Cambria"/>
              </a:rPr>
              <a:t>des</a:t>
            </a:r>
            <a:r>
              <a:rPr sz="2400" spc="73" dirty="0">
                <a:solidFill>
                  <a:srgbClr val="CACACA"/>
                </a:solidFill>
                <a:latin typeface="Cambria"/>
                <a:cs typeface="Cambria"/>
              </a:rPr>
              <a:t> </a:t>
            </a:r>
            <a:r>
              <a:rPr sz="2400" spc="-40" dirty="0">
                <a:solidFill>
                  <a:srgbClr val="CACACA"/>
                </a:solidFill>
                <a:latin typeface="Cambria"/>
                <a:cs typeface="Cambria"/>
              </a:rPr>
              <a:t>prédictions</a:t>
            </a:r>
            <a:endParaRPr sz="2400" dirty="0">
              <a:latin typeface="Cambria"/>
              <a:cs typeface="Cambria"/>
            </a:endParaRPr>
          </a:p>
          <a:p>
            <a:pPr marL="16933">
              <a:lnSpc>
                <a:spcPct val="100000"/>
              </a:lnSpc>
              <a:spcBef>
                <a:spcPts val="2520"/>
              </a:spcBef>
            </a:pPr>
            <a:r>
              <a:rPr sz="2400" spc="-67" dirty="0">
                <a:solidFill>
                  <a:srgbClr val="CACACA"/>
                </a:solidFill>
                <a:latin typeface="Cambria"/>
                <a:cs typeface="Cambria"/>
              </a:rPr>
              <a:t>Table</a:t>
            </a:r>
            <a:r>
              <a:rPr sz="2400" spc="73" dirty="0">
                <a:solidFill>
                  <a:srgbClr val="CACACA"/>
                </a:solidFill>
                <a:latin typeface="Cambria"/>
                <a:cs typeface="Cambria"/>
              </a:rPr>
              <a:t> </a:t>
            </a:r>
            <a:r>
              <a:rPr sz="2400" spc="-47" dirty="0">
                <a:solidFill>
                  <a:srgbClr val="CACACA"/>
                </a:solidFill>
                <a:latin typeface="Cambria"/>
                <a:cs typeface="Cambria"/>
              </a:rPr>
              <a:t>principale:</a:t>
            </a:r>
            <a:r>
              <a:rPr sz="2400" spc="80" dirty="0">
                <a:solidFill>
                  <a:srgbClr val="CACACA"/>
                </a:solidFill>
                <a:latin typeface="Cambria"/>
                <a:cs typeface="Cambria"/>
              </a:rPr>
              <a:t> </a:t>
            </a:r>
            <a:r>
              <a:rPr sz="2400" spc="-93" dirty="0">
                <a:solidFill>
                  <a:srgbClr val="CACACA"/>
                </a:solidFill>
                <a:latin typeface="Cambria"/>
                <a:cs typeface="Cambria"/>
              </a:rPr>
              <a:t>307,000</a:t>
            </a:r>
            <a:r>
              <a:rPr sz="2400" spc="80" dirty="0">
                <a:solidFill>
                  <a:srgbClr val="CACACA"/>
                </a:solidFill>
                <a:latin typeface="Cambria"/>
                <a:cs typeface="Cambria"/>
              </a:rPr>
              <a:t> </a:t>
            </a:r>
            <a:r>
              <a:rPr sz="2400" spc="-53" dirty="0">
                <a:solidFill>
                  <a:srgbClr val="CACACA"/>
                </a:solidFill>
                <a:latin typeface="Cambria"/>
                <a:cs typeface="Cambria"/>
              </a:rPr>
              <a:t>observations</a:t>
            </a:r>
            <a:r>
              <a:rPr sz="2400" spc="80" dirty="0">
                <a:solidFill>
                  <a:srgbClr val="CACACA"/>
                </a:solidFill>
                <a:latin typeface="Cambria"/>
                <a:cs typeface="Cambria"/>
              </a:rPr>
              <a:t> </a:t>
            </a:r>
            <a:r>
              <a:rPr sz="2400" spc="-73" dirty="0">
                <a:solidFill>
                  <a:srgbClr val="CACACA"/>
                </a:solidFill>
                <a:latin typeface="Cambria"/>
                <a:cs typeface="Cambria"/>
              </a:rPr>
              <a:t>sur</a:t>
            </a:r>
            <a:r>
              <a:rPr sz="2400" spc="73" dirty="0">
                <a:solidFill>
                  <a:srgbClr val="CACACA"/>
                </a:solidFill>
                <a:latin typeface="Cambria"/>
                <a:cs typeface="Cambria"/>
              </a:rPr>
              <a:t> </a:t>
            </a:r>
            <a:r>
              <a:rPr sz="2400" spc="-180" dirty="0">
                <a:solidFill>
                  <a:srgbClr val="CACACA"/>
                </a:solidFill>
                <a:latin typeface="Cambria"/>
                <a:cs typeface="Cambria"/>
              </a:rPr>
              <a:t>122</a:t>
            </a:r>
            <a:r>
              <a:rPr sz="2400" spc="80" dirty="0">
                <a:solidFill>
                  <a:srgbClr val="CACACA"/>
                </a:solidFill>
                <a:latin typeface="Cambria"/>
                <a:cs typeface="Cambria"/>
              </a:rPr>
              <a:t> </a:t>
            </a:r>
            <a:r>
              <a:rPr sz="2400" spc="-27" dirty="0" smtClean="0">
                <a:solidFill>
                  <a:srgbClr val="CACACA"/>
                </a:solidFill>
                <a:latin typeface="Cambria"/>
                <a:cs typeface="Cambria"/>
              </a:rPr>
              <a:t>colonnes</a:t>
            </a:r>
            <a:endParaRPr lang="fr-FR" sz="2400" spc="-27" dirty="0" smtClean="0">
              <a:solidFill>
                <a:srgbClr val="CACACA"/>
              </a:solidFill>
              <a:latin typeface="Cambria"/>
              <a:cs typeface="Cambria"/>
            </a:endParaRPr>
          </a:p>
          <a:p>
            <a:pPr marL="16933">
              <a:lnSpc>
                <a:spcPct val="100000"/>
              </a:lnSpc>
              <a:spcBef>
                <a:spcPts val="2520"/>
              </a:spcBef>
            </a:pPr>
            <a:endParaRPr sz="2400" dirty="0">
              <a:latin typeface="Cambria"/>
              <a:cs typeface="Cambria"/>
            </a:endParaRPr>
          </a:p>
        </p:txBody>
      </p:sp>
      <p:pic>
        <p:nvPicPr>
          <p:cNvPr id="4" name="object 4"/>
          <p:cNvPicPr/>
          <p:nvPr/>
        </p:nvPicPr>
        <p:blipFill>
          <a:blip r:embed="rId2" cstate="print"/>
          <a:stretch>
            <a:fillRect/>
          </a:stretch>
        </p:blipFill>
        <p:spPr>
          <a:xfrm>
            <a:off x="11135201" y="0"/>
            <a:ext cx="1056799" cy="1056799"/>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4.0.1060"/>
  <p:tag name="AS_RELEASE_DATE" val="2021.04.14"/>
  <p:tag name="AS_TITLE" val="Aspose.Slides for .NET Standard 2.0"/>
  <p:tag name="AS_VERSION" val="21.4"/>
</p:tagLst>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D966"/>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D966"/>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1_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2408</Words>
  <Application>Microsoft Office PowerPoint</Application>
  <PresentationFormat>Personnalisé</PresentationFormat>
  <Paragraphs>425</Paragraphs>
  <Slides>36</Slides>
  <Notes>0</Notes>
  <HiddenSlides>0</HiddenSlides>
  <MMClips>0</MMClips>
  <ScaleCrop>false</ScaleCrop>
  <HeadingPairs>
    <vt:vector size="4" baseType="variant">
      <vt:variant>
        <vt:lpstr>Thème</vt:lpstr>
      </vt:variant>
      <vt:variant>
        <vt:i4>6</vt:i4>
      </vt:variant>
      <vt:variant>
        <vt:lpstr>Titres des diapositives</vt:lpstr>
      </vt:variant>
      <vt:variant>
        <vt:i4>36</vt:i4>
      </vt:variant>
    </vt:vector>
  </HeadingPairs>
  <TitlesOfParts>
    <vt:vector size="42" baseType="lpstr">
      <vt:lpstr>Office Theme</vt:lpstr>
      <vt:lpstr>Office Theme</vt:lpstr>
      <vt:lpstr>Thème1</vt:lpstr>
      <vt:lpstr>1_Office Theme</vt:lpstr>
      <vt:lpstr>Débit</vt:lpstr>
      <vt:lpstr>1_Débit</vt:lpstr>
      <vt:lpstr>Soutenance Projet 7</vt:lpstr>
      <vt:lpstr>  Implémenter un modèle de scoring</vt:lpstr>
      <vt:lpstr>Diapositive 3</vt:lpstr>
      <vt:lpstr>Diapositive 4</vt:lpstr>
      <vt:lpstr>Problématique</vt:lpstr>
      <vt:lpstr>Diapositive 6</vt:lpstr>
      <vt:lpstr>Diapositive 7</vt:lpstr>
      <vt:lpstr>Diapositive 8</vt:lpstr>
      <vt:lpstr>Jeu de Données</vt:lpstr>
      <vt:lpstr>Diapositive 10</vt:lpstr>
      <vt:lpstr>Un jeu de données déséquilibré</vt:lpstr>
      <vt:lpstr>Comment réduire les conséquences  de se déséquilibre?</vt:lpstr>
      <vt:lpstr>Oversampling-Undersampling</vt:lpstr>
      <vt:lpstr>Quel scoring adapté au problème métier?</vt:lpstr>
      <vt:lpstr>Scoring</vt:lpstr>
      <vt:lpstr>Fonction de scoring</vt:lpstr>
      <vt:lpstr>Diapositive 17</vt:lpstr>
      <vt:lpstr>Diapositive 18</vt:lpstr>
      <vt:lpstr>Diapositive 19</vt:lpstr>
      <vt:lpstr>Diapositive 20</vt:lpstr>
      <vt:lpstr>Evaluation des modéles</vt:lpstr>
      <vt:lpstr>Diapositive 22</vt:lpstr>
      <vt:lpstr>Diapositive 23</vt:lpstr>
      <vt:lpstr>Diapositive 24</vt:lpstr>
      <vt:lpstr>Interprétabilité des modèles</vt:lpstr>
      <vt:lpstr>Diapositive 26</vt:lpstr>
      <vt:lpstr>Outils utilisés</vt:lpstr>
      <vt:lpstr>Outils</vt:lpstr>
      <vt:lpstr>Diapositive 29</vt:lpstr>
      <vt:lpstr>Diapositive 30</vt:lpstr>
      <vt:lpstr>Dashboard</vt:lpstr>
      <vt:lpstr>Tableau de bord interactif</vt:lpstr>
      <vt:lpstr>Diapositive 33</vt:lpstr>
      <vt:lpstr>RESUME</vt:lpstr>
      <vt:lpstr>Aller plus loin</vt:lpstr>
      <vt:lpstr>QUESTIONS - REPONSES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Implémenter un modèle de scoring</dc:title>
  <cp:lastModifiedBy>hamadi zarrouk</cp:lastModifiedBy>
  <cp:revision>33</cp:revision>
  <cp:lastPrinted>2022-03-05T16:55:14Z</cp:lastPrinted>
  <dcterms:created xsi:type="dcterms:W3CDTF">2022-03-05T16:55:14Z</dcterms:created>
  <dcterms:modified xsi:type="dcterms:W3CDTF">2022-03-08T07:50:54Z</dcterms:modified>
</cp:coreProperties>
</file>