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8cffb74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8cffb74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4d6710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4d6710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cc6aa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cc6aa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8cffb74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8cffb74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8cffb74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8cffb7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4d67100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4d67100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dde3ee8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dde3ee8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44cc6aa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44cc6aa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25" y="658325"/>
            <a:ext cx="5108876" cy="1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19963" y="2046750"/>
            <a:ext cx="7757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אוגוסט פינגווין 2023</a:t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3288" y="3060275"/>
            <a:ext cx="7757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ברוכים הבאים!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נעים להכיר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7550" y="1680600"/>
            <a:ext cx="87750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עמותת "המקור" הוקמה ב-2003, לקידום התוכנה החופשית והקוד הפתוח בישראל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עקרי 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מטרות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העמותה (התקנון המלא: https://www.hamakor.org.il/about/):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לקדם, לעודד שימוש ולהגביר מודעות ליתרונות תוכנות חופשיות ופתוחות קוד בישראל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לשמש מסגרת-אב לארגונים לא-מסחריים, הפועלים לקידום תוכנות חופשיות ופתוחות-קוד ולסייע בהקמת ארגונים נוספים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לקדם שימוש בתוכנות חופשיות ופתוחות-קוד ככלי לצמצום פערים בחברה הישראלית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לעודד הסבתן והתאמתן לעברית וערבית של תוכנות קיימות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לעודד שימוש בתוכנות חופשיות ופתוחות-קוד בבתי הספר, באוניברסיטאות ובמוסדות-חינוך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marR="330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להביא ולייצג אצל רשויות ממשל, כלי תקשורת וגופים אחרים את עניינם של התומכים בתוכנות חופשיות ופתוחות-קוד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12650" y="1188000"/>
            <a:ext cx="71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30200" rtl="1" algn="r">
              <a:spcBef>
                <a:spcPts val="600"/>
              </a:spcBef>
              <a:spcAft>
                <a:spcPts val="1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ברוכים הבאים לאוגוסט פינגווין 2023, הכנס השנתי של עמותת "המקור"!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נעים להכיר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97625" y="1175575"/>
            <a:ext cx="86550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קבוצות הפעילות שלנו: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פייקון ישראל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גופרקון ישראל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קבוצת "קור סי פי פי" (++CoreC)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קבוצת "באות"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קבוצת Statcraft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וכמובן - "המקור" עצמה, לעידוד קוד פתוח בישראל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במהלך השנים האחרונות עבדנו כדי להחזיר את העמותה לפעילות מלאה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כנס אוגוסט פינגווין 2023 הוא הראשון מזה 5 שנים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אנחנו מתכננים להמשיך להרחיב את הפעילות - ונשמח לעזרתכם!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חברי וועדת הביקורת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38650"/>
            <a:ext cx="84375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תומר בריסקר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מוביל טכנולוגי בחברת RedHat המקדמת קוד פתוח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חבר ועד המקור בעבר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מרצה בנושאי קוד פתוח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 ברגר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חבר וועד המקור לשעבר, חבר וותיק בעמותה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ממייסדי PyCon IL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יועץ בחברת "קפלן קוד פתוח"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עמית אהרונוביץ'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-מפתח אלגוריתמים בחברת Satellogic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-חבר ועד המקור בעבר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-חבר עמותת המקור משנת 2007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חברי הוועד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06375" y="1175575"/>
            <a:ext cx="84375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משה נחמיאס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ממייסדי פייקון ישראל 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ממארגני פייקון ישראל 2023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שני לויים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מפתחת בצוות storage בחברת Red Hat המקדמת קוד פתוח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מנהלת את תוכנית "באות לבירה" של קהילת באות, ובצוות הdiversity של כנס פייקון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ממנהלות פרוייקט ROSE של חברת Red Hat ללימוד פייתון לילדי חטיבה מטירה ורעננה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אביב סלע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מפתח בחברת וויקס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ממארגני כנס פייקון ישראל 2023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חברי הוועד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68175" y="121485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עידן מיארה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מפתח בחברת ויה תחבורה (הטכנולוגיה שמאחורי "בבל דן").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תורם ומקדם קוד פתוח בפייתון ובעולם הGIS.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ענבל לוי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מפתחת ++C בחברת Millennium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פעילה בארגון כנס ++CoreC בישראל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פעילה בארגון כנסי ++C בעולם (שפה בתקן פתוח, כלים וספריות OS) ובתקן ++C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מקדמת OS, שיתוף ידע ו-Diversity, פעילה בפרויקטי OS וספריות ++C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פעילים נוספים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68175" y="1214850"/>
            <a:ext cx="8520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עו"ד יהונתן קלינגר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מסייע לעמותה מזה שנים רבות בנושאים משפטיים (בהתנדבות!)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○"/>
            </a:pPr>
            <a:r>
              <a:rPr b="1"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רו"ח רחלי קלינגר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⇠"/>
            </a:pPr>
            <a:r>
              <a:rPr lang="en-GB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רואת החשבון של העמותה מזה מספר שנים</a:t>
            </a:r>
            <a:endParaRPr b="1"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תודה!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5">
            <a:alphaModFix/>
          </a:blip>
          <a:srcRect b="0" l="0" r="41280" t="0"/>
          <a:stretch/>
        </p:blipFill>
        <p:spPr>
          <a:xfrm>
            <a:off x="830975" y="1708991"/>
            <a:ext cx="3566350" cy="11854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851125" y="1314375"/>
            <a:ext cx="372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הכנס בחסות:</a:t>
            </a:r>
            <a:endParaRPr sz="16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0200" y="1776585"/>
            <a:ext cx="3566351" cy="10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963" y="3315750"/>
            <a:ext cx="1234425" cy="13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508100" y="3463675"/>
            <a:ext cx="69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וכמובן, תודה לפעילים ולמתנדבים שלנו, בלעדיכם הכנס לא היה קורה!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99" y="97461"/>
            <a:ext cx="801250" cy="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7" y="945025"/>
            <a:ext cx="85205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34900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>
                <a:latin typeface="Times New Roman"/>
                <a:ea typeface="Times New Roman"/>
                <a:cs typeface="Times New Roman"/>
                <a:sym typeface="Times New Roman"/>
              </a:rPr>
              <a:t>לוח זמנים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5">
            <a:alphaModFix/>
          </a:blip>
          <a:srcRect b="0" l="0" r="0" t="6542"/>
          <a:stretch/>
        </p:blipFill>
        <p:spPr>
          <a:xfrm>
            <a:off x="561839" y="1082350"/>
            <a:ext cx="5463337" cy="358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5198875" y="4275000"/>
            <a:ext cx="31560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כאן אתם נכנסים לתמונה!</a:t>
            </a:r>
            <a:endParaRPr sz="1700">
              <a:solidFill>
                <a:schemeClr val="dk1"/>
              </a:solidFill>
              <a:highlight>
                <a:srgbClr val="FF99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1"/>
          <p:cNvSpPr/>
          <p:nvPr/>
        </p:nvSpPr>
        <p:spPr>
          <a:xfrm flipH="1">
            <a:off x="5803750" y="4442300"/>
            <a:ext cx="437700" cy="15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36475" y="4610075"/>
            <a:ext cx="606600" cy="307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14:30</a:t>
            </a:r>
            <a:endParaRPr sz="800"/>
          </a:p>
        </p:txBody>
      </p:sp>
      <p:sp>
        <p:nvSpPr>
          <p:cNvPr id="129" name="Google Shape;129;p21"/>
          <p:cNvSpPr txBox="1"/>
          <p:nvPr/>
        </p:nvSpPr>
        <p:spPr>
          <a:xfrm>
            <a:off x="629663" y="4586975"/>
            <a:ext cx="5327700" cy="354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מפגש חברתי (לא רשמי) ב"שניט"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