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acob Barha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19T23:09:53.203">
    <p:pos x="550" y="860"/>
    <p:text>This is better with the English direction, yet the Hebres is still broken, since there should be 2 question marks and a break to be correct:</p:text>
  </p:cm>
  <p:cm authorId="0" idx="2" dt="2023-03-19T23:09:10.126">
    <p:pos x="550" y="860"/>
    <p:text>הייתם סומכים על קוד בן 30 שנה? או, למה אתם עוד משתמשים ב-GPLv2?</p:text>
  </p:cm>
  <p:cm authorId="0" idx="3" dt="2023-03-19T23:09:53.203">
    <p:pos x="550" y="860"/>
    <p:text>Yet double check with the author - it may be intentional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f7f35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f7f35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f7f350a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f7f350a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5f7f3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5f7f3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f7f350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f7f350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f7f350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f7f350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f7f3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f7f3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f7f350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5f7f350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63a38c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63a38c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63a38cc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63a38cc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f7f350a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5f7f350a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הייתם סומכים על קוד בן 30 שנה, או למה אתם עוד משתמשים ב-GPLv2?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יהונתן קלינגר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תכסיסי בדיקות שיכולים להקים או להפיל את הפרויקט שלכם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אאור שרף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איך ללמוד לתכנת חומרה ולספק את יצר הנוסטלגיה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שחר שמש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4500" y="1365600"/>
            <a:ext cx="739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פָּיינפון – טלפון לינוקס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צפריר כהן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Ceph: The Open Source Software Defined Storage Platform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אורית וסרמן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74500" y="1365600"/>
            <a:ext cx="739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ברוכים הבאים ל-Fediverse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גיא שפר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מצב התמיכה של ליבראופיס בשפות הנכתבות מימין-לשמאל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אייל רוזנברג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74500" y="1365600"/>
            <a:ext cx="7395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Source, Sustainability, and CC0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Jacob Barhak</a:t>
            </a: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74500" y="1365600"/>
            <a:ext cx="739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Calibri"/>
                <a:ea typeface="Calibri"/>
                <a:cs typeface="Calibri"/>
                <a:sym typeface="Calibri"/>
              </a:rPr>
              <a:t>מה למדתי משנה של ראיונות עם אנשי קוד פתוח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דימה ברוסילובסקי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41280" t="0"/>
          <a:stretch/>
        </p:blipFill>
        <p:spPr>
          <a:xfrm>
            <a:off x="2506025" y="3706998"/>
            <a:ext cx="2006435" cy="6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88" y="261825"/>
            <a:ext cx="1720549" cy="9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813" y="261825"/>
            <a:ext cx="840929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775" y="3783200"/>
            <a:ext cx="1945424" cy="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887700" y="4450150"/>
            <a:ext cx="1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03-03-2023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74500" y="1365600"/>
            <a:ext cx="739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Source - Open Choice: A DevOps Guide for OSS Adoption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042347" y="2603813"/>
            <a:ext cx="7059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הילה פיש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