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5f7f35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5f7f35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5f7f35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5f7f35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5f7f350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5f7f350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f7f350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f7f350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74500" y="1365600"/>
            <a:ext cx="7395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הסכתים לחופש נולדו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עמית אהרונוביץ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74500" y="1365600"/>
            <a:ext cx="739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Calibri"/>
                <a:ea typeface="Calibri"/>
                <a:cs typeface="Calibri"/>
                <a:sym typeface="Calibri"/>
              </a:rPr>
              <a:t>יוניקוד שבור, בואו נתקן אותו!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שי ברגר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4500" y="1365600"/>
            <a:ext cx="739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Calibri"/>
                <a:ea typeface="Calibri"/>
                <a:cs typeface="Calibri"/>
                <a:sym typeface="Calibri"/>
              </a:rPr>
              <a:t>תמיכה בעברית ב-Gnome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יוסף אור בוצ'קו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874500" y="1365600"/>
            <a:ext cx="7395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קיבוץ פתוח?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042347" y="25276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ירון שהרבני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