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ddea2d66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ddea2d66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44cc6aa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44cc6aa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ddea2d6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ddea2d6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8cffb74a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38cffb74a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ddea2d66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ddea2d66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dea2d66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ddea2d66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dea2d66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ddea2d66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44cc6aa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44cc6aa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44cc6aa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44cc6aa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ddea2d66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ddea2d66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ddea2d66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ddea2d66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ddea2d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ddea2d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dea2d6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ddea2d6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8cffb74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8cffb74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8cffb74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8cffb7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4cc6aa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4cc6aa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ddea2d66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ddea2d66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8cffb74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8cffb74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github.com/lirantal/awsome-opensource-israe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25" y="658325"/>
            <a:ext cx="5108876" cy="1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15688" y="2187725"/>
            <a:ext cx="7757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אסיפה כללית 2023 - רבעון 1</a:t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3288" y="3068750"/>
            <a:ext cx="7757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ברוכים הבאים!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הצגת פעילות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07300" y="1062450"/>
            <a:ext cx="83418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מזל טוב, החלטתם להקים קבוצת עניין חדשה. </a:t>
            </a:r>
            <a:b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נשמח לעזור! העמותה יכולה לסייע בתחומים רבים, בהם בירוקרטיה, מנהלות, והכוונה וידע מקצועי.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שימו לב שאנחנו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לא לוקחים בעלות על קבוצת הפעילות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ונרצה לשמר את העצמאות של קבוצת הפעילות, ובפרט של המארגנים של הקבוצה -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שהם אתם!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העמותה עוזרת בסיוע בניהול הפעילות השוטפת של קבוצות העניין, בין היתר ע"י: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אספקת חשבון בנק, קבלות, חשבוניות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הגשת דו"ח חשבונאי שנתי הנדרש ע"י רשם העמותות (המכסה את כל קבוצות הפעילות)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הכוונה וסיוע בהפקה, ביטוח לכנסים וכיוצא בזה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כדי לכסות את עלויות התפעול העמותה, אחוז מהמחזור של כל קבוצה מועברים לתקציב העמותה השוטף. מלבד סכום זה כל יתר העודפים נשמרים לטובת הפעילות של אותה קבוצה.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הצגת פעילות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07300" y="1062450"/>
            <a:ext cx="83418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פעילות שנת 2022: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הגשת דוחות 2021 וקבלת אישור ניהול תקין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ריכוז משאבים דיגיטליים של העמותה (שרתים, כתובות, פורומים וכו')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מיגרציה למשאבים דיגיטליים של העמותה (ארגון וחסכון כספי)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התנעת כנס "אוגוסט פינגווין 2023"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תמיכה בכנס "PyCon Israel 2022"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תמיכה בכנס "CoreC++ 2023"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התנעת כנס "GopherCon 2023"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הצגת פעילות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599" y="1484600"/>
            <a:ext cx="4418809" cy="3214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07300" y="1062450"/>
            <a:ext cx="83418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פעילות שנת 2022: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2647725" y="4480113"/>
            <a:ext cx="3974400" cy="17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הצגת פעילות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07300" y="1062450"/>
            <a:ext cx="83418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פעילות שנת 2023 (עד היום):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ארגון כנס "אוגוסט פינגווין 2023"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תמיכה בכנס "Gophercon 2023"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תמיכה בכנס "PyCon Israel 2023"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תמיכה בכנס "CoreC++ 2023"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תמיכה בפעילות קבוצת "באות"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ניסוח הנחיות למארגני כנסים ופעילות חדשות (וחידוד הנהלים לקבוצות הקיימות)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הצגת פעילות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07300" y="1062450"/>
            <a:ext cx="83418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פעילות עתידית (מתוכננת):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הגשת דוחות 2022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קידום 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טופס 46, בתקווה לאפשר הנחה לספונסרים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ארגון מיטאפים בנושא קוד פתוח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שיתוף פעולה עם: </a:t>
            </a:r>
            <a:r>
              <a:rPr lang="en-GB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awesome-opensource-israel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(אוריאל אופיר)</a:t>
            </a:r>
            <a:b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הנגשת קוד פתוח ישראלי למתכנתים בשלב חיפוש עבודה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קידום פעילויות והרצאות בנושא קוד פתוח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58025" y="3050225"/>
            <a:ext cx="31560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כאן אתם נכנסים לתמונה!</a:t>
            </a:r>
            <a:endParaRPr sz="2400">
              <a:solidFill>
                <a:schemeClr val="dk1"/>
              </a:solidFill>
              <a:highlight>
                <a:srgbClr val="FF99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הצגת פעילות ודיון פתוח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1185250" y="2177975"/>
            <a:ext cx="6387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5720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דיון פתוח בנושא הרחבת פעילות עמותת "המקור"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28450"/>
            <a:ext cx="77397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13:00</a:t>
            </a:r>
            <a:r>
              <a:rPr b="1"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פתיחת האסיפה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13:10 - 13:00 - הצגה עצמית של חברי הוועד וחברי ועדת הביקורת הנוכחיים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13:45 - 13:10 - הצגת פעילות ודיון פתוח בנושא פעילות העמותה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14:10 - 13:45 - בחירות לוועד ולוועדת ביקורת העמותה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14:30 - מפגש ב"שניט" לאירוע חברתי פוסט כנס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8051400" y="2491950"/>
            <a:ext cx="563100" cy="15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לוח זמנים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מועמדים ל</a:t>
            </a: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וועד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06375" y="1251775"/>
            <a:ext cx="84375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rPr b="1" lang="en-GB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משה נחמיאס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rPr b="1" lang="en-GB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עידן מאירה</a:t>
            </a:r>
            <a:endParaRPr b="1"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rPr b="1" lang="en-GB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אביב סלע</a:t>
            </a:r>
            <a:endParaRPr b="1"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rPr b="1" lang="en-GB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ענבל לוי</a:t>
            </a:r>
            <a:endParaRPr b="1"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rPr b="1" lang="en-GB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גיא שפר</a:t>
            </a:r>
            <a:endParaRPr b="1"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rPr b="1" lang="en-GB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שני לווים</a:t>
            </a:r>
            <a:endParaRPr b="1"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מועמדים לוועדת ביקורת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06375" y="1251775"/>
            <a:ext cx="84375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rPr b="1" lang="en-GB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עמית אהרונוביץ'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rPr b="1" lang="en-GB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נדב ויניק</a:t>
            </a:r>
            <a:endParaRPr b="1"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rPr b="1" lang="en-GB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 גובר</a:t>
            </a:r>
            <a:endParaRPr b="1"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○"/>
            </a:pPr>
            <a:r>
              <a:t/>
            </a:r>
            <a:endParaRPr b="1"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328450"/>
            <a:ext cx="77397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13:00</a:t>
            </a:r>
            <a:r>
              <a:rPr b="1"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פתיחת האסיפה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13:10 - 13:00 - הצגה עצמית של חברי הוועד וחברי ועדת הביקורת הנוכחיים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13:45 - 13:10 - הצגת פעילות ודיון פתוח בנושא פעילות העמותה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14:10 - 13:45 - בחירות לוועד ולוועדת ביקורת העמותה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14:30 - מפגש ב"שניט" לאירוע חברתי פוסט כנס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/>
          <p:nvPr/>
        </p:nvSpPr>
        <p:spPr>
          <a:xfrm>
            <a:off x="8051400" y="2802350"/>
            <a:ext cx="563100" cy="15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לוח זמנים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28450"/>
            <a:ext cx="77397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13:00</a:t>
            </a:r>
            <a:r>
              <a:rPr b="1"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פתיחת האסיפה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13:10 - 13:00 - הצגה עצמית של חברי הוועד וחברי ועדת הביקורת הנוכחיים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13:45 - 13:10 - </a:t>
            </a: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הצגת פעילות ודיון פתוח בנושא פעילות העמותה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14:10 - 13:45 - בחירות לוועד ולוועדת ביקורת העמותה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14:30 - מפגש ב"שניט" לאירוע חברתי פוסט כנס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8051400" y="1491575"/>
            <a:ext cx="563100" cy="15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לוח זמנים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ברוכים הבאים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7550" y="1680600"/>
            <a:ext cx="87750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עקרי 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מטרות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העמותה (התקנון המלא: https://www.hamakor.org.il/about/):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לקדם, לעודד שימוש ולהגביר מודעות ליתרונות תוכנות חופשיות ופתוחות קוד בישראל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לשמש מסגרת-אב לארגונים לא-מסחריים, הפועלים לקידום תוכנות חופשיות ופתוחות-קוד ולסייע בהקמת ארגונים נוספים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לקדם שימוש בתוכנות חופשיות ופתוחות-קוד ככלי לצמצום פערים בחברה הישראלית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לעודד הסבתן והתאמתן לעברית וערבית של תוכנות קיימות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לעודד שימוש בתוכנות חופשיות ופתוחות-קוד בבתי הספר, באוניברסיטאות ובמוסדות-חינוך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להביא ולייצג אצל רשויות ממשל, כלי תקשורת וגופים אחרים את עניינם של התומכים בתוכנות חופשיות ופתוחות-קוד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512650" y="1188000"/>
            <a:ext cx="71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30200" rtl="1" algn="r">
              <a:spcBef>
                <a:spcPts val="600"/>
              </a:spcBef>
              <a:spcAft>
                <a:spcPts val="1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אסיפה הכללית הראשונה לשנת 2023 של עמותת המקור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580675" y="1609000"/>
            <a:ext cx="528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עמותת "המקור" הוקמה ב-2003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 שנה לעמותה!)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1821" y="1187999"/>
            <a:ext cx="1138378" cy="84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28450"/>
            <a:ext cx="77397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13:00</a:t>
            </a:r>
            <a:r>
              <a:rPr b="1"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פתיחת האסיפה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13:10 - 13:00 - הצגה עצמית של חברי הוועד וחברי ועדת הביקורת הנוכחיים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13:45 - 13:10 - הצגת פעילות ודיון פתוח בנושא פעילות העמותה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14:10 - 13:45 - בחירות לוועד ולוועדת ביקורת העמותה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20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14:30 - מפגש ב"שניט" לאירוע חברתי פוסט כנס</a:t>
            </a:r>
            <a:endParaRPr sz="20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8051400" y="1831950"/>
            <a:ext cx="563100" cy="15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לוח זמנים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הצגה עצמית: חברי הוועד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06375" y="1175575"/>
            <a:ext cx="84375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משה נחמיאס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ממייסדי פייקון ישראל 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ממארגני פייקון ישראל 2023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שני לויים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מפתחת בצוות storage בחברת Red Hat המקדמת קוד פתוח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מנהלת את תוכנית "באות לבירה" של קהילת באות, ובצוות הdiversity של כנס פייקון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ממנהלות פרוייקט ROSE של חברת Red Hat ללימוד פייתון לילדי חטיבה מטירה ורעננה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אביב סלע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מפתח בחברת וויקס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ממארגני כנס פייקון ישראל 2023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הצגה עצמית:</a:t>
            </a: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 חברי הוועד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68175" y="121485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עידן מיארה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מפתח בחברת ויה תחבורה (הטכנולוגיה שמאחורי "בבל דן").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תורם ומקדם קוד פתוח בפייתון ובעולם הGIS.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ענבל לוי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מפתחת ++C בחברת Millennium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פעילה בארגון כנס ++CoreC בישראל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פעילה בארגון כנסי ++C בעולם (שפה בתקן פתוח, כלים וספריות OS) ובתקן ++C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מקדמת OS, שיתוף ידע ו-Diversity, פעילה בפרויקטי OS וספריות ++C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הצגה עצמית: חברי וועדת ביקורת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38650"/>
            <a:ext cx="84375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תומר בריסקר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מוביל טכנולוגי בחברת RedHat המקדמת קוד פתוח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חבר ועד המקור בעבר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מרצה בנושאי קוד פתוח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 ברגר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חבר וועד המקור לשעבר, חבר וותיק בעמותה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ממייסדי PyCon IL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יועץ בחברת "קפלן קוד פתוח"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עמית אהרונוביץ'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-מפתח אלגוריתמים בחברת Satellogic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-חבר ועד המקור בעבר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-חבר עמותת המקור משנת 2007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פעילים נוספים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68175" y="121485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עו"ד יהונתן קלינגר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מסייע לעמותה מזה שנים רבות בנושאים משפטיים (בהתנדבות!)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רו"ח רחלי פישר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רואת החשבון של העמותה מזה מספר שנים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הצגת פעילות ודיון פתוח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185250" y="2177975"/>
            <a:ext cx="6387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5720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הצגת פעילות עמותת "המקור"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