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5f7f350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5f7f35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41280" t="0"/>
          <a:stretch/>
        </p:blipFill>
        <p:spPr>
          <a:xfrm>
            <a:off x="578076" y="3183250"/>
            <a:ext cx="3769697" cy="12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600" y="733725"/>
            <a:ext cx="3364075" cy="19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6475" y="880076"/>
            <a:ext cx="1341425" cy="14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075" y="3280500"/>
            <a:ext cx="3704801" cy="10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766000" y="333525"/>
            <a:ext cx="371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עמותת "המקור" גאה להציג: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766000" y="2674625"/>
            <a:ext cx="371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בחסות: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