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f771801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f771801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f7718017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f7718017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CLR: Common Language Runtime. Maquina virtual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MSIL: MicroSoft Intermediate Language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7718017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f7718017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Investigación de Lenguajes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Rust - C#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78750"/>
            <a:ext cx="8520600" cy="16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Sintaxis y Semántica de los Lenguajes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282925"/>
            <a:ext cx="41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Universidad Tecnológica Nacional FRBA - 2023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400150" y="3652225"/>
            <a:ext cx="43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Alison Salazar - Guido Biotti - Santiago Hamamura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00" y="351247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8000" y="3476975"/>
            <a:ext cx="2404300" cy="14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5563775" y="282925"/>
            <a:ext cx="33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Prof. Ing. Roxana Leituz - Curso K2006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372305" y="478788"/>
            <a:ext cx="12978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Rust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66"/>
              <a:t>Logo oficial</a:t>
            </a:r>
            <a:endParaRPr sz="1266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65800" y="425300"/>
            <a:ext cx="5741400" cy="22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Graydon Hoare - </a:t>
            </a:r>
            <a:r>
              <a:rPr b="1" lang="en-CA"/>
              <a:t>2006</a:t>
            </a:r>
            <a:r>
              <a:rPr lang="en-CA"/>
              <a:t> | Mozilla - </a:t>
            </a:r>
            <a:r>
              <a:rPr b="1" lang="en-CA"/>
              <a:t>2009</a:t>
            </a:r>
            <a:r>
              <a:rPr lang="en-CA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CA"/>
              <a:t>2011</a:t>
            </a:r>
            <a:r>
              <a:rPr lang="en-CA"/>
              <a:t> - Primer compilador auto-hospedado (rustc)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CA"/>
              <a:t>2012</a:t>
            </a:r>
            <a:r>
              <a:rPr lang="en-CA"/>
              <a:t> - Beta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CA"/>
              <a:t>“Fuertemente tipado, con foco en la seguridad de memoria y la concurrencia”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CA"/>
              <a:t>2015</a:t>
            </a:r>
            <a:r>
              <a:rPr lang="en-CA"/>
              <a:t> - Primera versión estable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CA"/>
              <a:t>2022</a:t>
            </a:r>
            <a:r>
              <a:rPr lang="en-CA"/>
              <a:t> - Incorporación al Kernel de Linux 🎉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250" y="130463"/>
            <a:ext cx="1536350" cy="15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75" y="3529825"/>
            <a:ext cx="1496475" cy="9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45625" y="4529750"/>
            <a:ext cx="17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Ferris el cangrejo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7900" y="1902051"/>
            <a:ext cx="2627701" cy="26277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6257900" y="4529750"/>
            <a:ext cx="25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Fanart en rustacean.net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598500" y="2799350"/>
            <a:ext cx="2835300" cy="173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Algunos usos de Rust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CA">
                <a:solidFill>
                  <a:schemeClr val="dk1"/>
                </a:solidFill>
              </a:rPr>
              <a:t>Mozilla Firefox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CA">
                <a:solidFill>
                  <a:schemeClr val="dk1"/>
                </a:solidFill>
              </a:rPr>
              <a:t>Stratis (FS)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CA">
                <a:solidFill>
                  <a:schemeClr val="dk1"/>
                </a:solidFill>
              </a:rPr>
              <a:t>Dropbox (Backend)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CA">
                <a:solidFill>
                  <a:schemeClr val="dk1"/>
                </a:solidFill>
              </a:rPr>
              <a:t>Redox (OS)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CA">
                <a:solidFill>
                  <a:schemeClr val="dk1"/>
                </a:solidFill>
              </a:rPr>
              <a:t>Discord (Backend)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CA">
                <a:solidFill>
                  <a:schemeClr val="dk1"/>
                </a:solidFill>
              </a:rPr>
              <a:t>Criptominería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42925" y="466225"/>
            <a:ext cx="5817600" cy="1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1997 - Sun Microsystems vs Microsoft por J++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2002 - Microsoft .NET Framework, C# incluido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2016 - Lanzamiento .NET Core, multiplataforma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600" y="83650"/>
            <a:ext cx="2404300" cy="14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100" y="1606825"/>
            <a:ext cx="2670675" cy="35367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2598500" y="2799350"/>
            <a:ext cx="2835300" cy="173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Algunos usos de C#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CA">
                <a:solidFill>
                  <a:schemeClr val="dk1"/>
                </a:solidFill>
              </a:rPr>
              <a:t>Visual Studio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CA">
                <a:solidFill>
                  <a:schemeClr val="dk1"/>
                </a:solidFill>
              </a:rPr>
              <a:t>Unity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CA">
                <a:solidFill>
                  <a:schemeClr val="dk1"/>
                </a:solidFill>
              </a:rPr>
              <a:t>Machine Learning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CA">
                <a:solidFill>
                  <a:schemeClr val="dk1"/>
                </a:solidFill>
              </a:rPr>
              <a:t>Front/Backend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097650" y="1782600"/>
            <a:ext cx="1613100" cy="72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Código fuente C#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42200" y="1782600"/>
            <a:ext cx="1613100" cy="72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Código MSIL (Java Bytecode en Java)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384500" y="1812250"/>
            <a:ext cx="1283958" cy="664902"/>
          </a:xfrm>
          <a:prstGeom prst="flowChartTermina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Compilador .NET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45450" y="2970950"/>
            <a:ext cx="1406592" cy="808488"/>
          </a:xfrm>
          <a:prstGeom prst="flowChartTermina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CLR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(JVM en Java)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42200" y="4159000"/>
            <a:ext cx="1613100" cy="72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Código máquina en Run-Time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6" name="Google Shape;86;p15"/>
          <p:cNvCxnSpPr>
            <a:stCxn id="81" idx="1"/>
            <a:endCxn id="83" idx="3"/>
          </p:cNvCxnSpPr>
          <p:nvPr/>
        </p:nvCxnSpPr>
        <p:spPr>
          <a:xfrm rot="10800000">
            <a:off x="3668350" y="2144700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/>
          <p:nvPr/>
        </p:nvCxnSpPr>
        <p:spPr>
          <a:xfrm rot="10800000">
            <a:off x="1955300" y="2144700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82" idx="2"/>
            <a:endCxn id="84" idx="0"/>
          </p:cNvCxnSpPr>
          <p:nvPr/>
        </p:nvCxnSpPr>
        <p:spPr>
          <a:xfrm>
            <a:off x="1148750" y="2506800"/>
            <a:ext cx="0" cy="46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84" idx="2"/>
            <a:endCxn id="85" idx="0"/>
          </p:cNvCxnSpPr>
          <p:nvPr/>
        </p:nvCxnSpPr>
        <p:spPr>
          <a:xfrm>
            <a:off x="1148746" y="3779438"/>
            <a:ext cx="0" cy="3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