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" d="100"/>
          <a:sy n="40" d="100"/>
        </p:scale>
        <p:origin x="1656" y="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 smtClean="0"/>
              <a:t>Fut Champs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2.916941437007874E-2"/>
          <c:y val="2.8131695658317579E-2"/>
          <c:w val="0.94583058562992128"/>
          <c:h val="0.767486542354420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Elite</c:v>
                </c:pt>
                <c:pt idx="1">
                  <c:v>Gold</c:v>
                </c:pt>
                <c:pt idx="2">
                  <c:v>Silver</c:v>
                </c:pt>
                <c:pt idx="3">
                  <c:v>Bronze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27</c:v>
                </c:pt>
                <c:pt idx="1">
                  <c:v>20</c:v>
                </c:pt>
                <c:pt idx="2">
                  <c:v>11</c:v>
                </c:pt>
                <c:pt idx="3">
                  <c:v>4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Elite</c:v>
                </c:pt>
                <c:pt idx="1">
                  <c:v>Gold</c:v>
                </c:pt>
                <c:pt idx="2">
                  <c:v>Silver</c:v>
                </c:pt>
                <c:pt idx="3">
                  <c:v>Bronze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25</c:v>
                </c:pt>
                <c:pt idx="1">
                  <c:v>17</c:v>
                </c:pt>
                <c:pt idx="2">
                  <c:v>8</c:v>
                </c:pt>
                <c:pt idx="3">
                  <c:v>2</c:v>
                </c:pt>
              </c:numCache>
            </c:numRef>
          </c:val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Elite</c:v>
                </c:pt>
                <c:pt idx="1">
                  <c:v>Gold</c:v>
                </c:pt>
                <c:pt idx="2">
                  <c:v>Silver</c:v>
                </c:pt>
                <c:pt idx="3">
                  <c:v>Bronze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23</c:v>
                </c:pt>
                <c:pt idx="1">
                  <c:v>14</c:v>
                </c:pt>
                <c:pt idx="2">
                  <c:v>6</c:v>
                </c:pt>
                <c:pt idx="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6472864"/>
        <c:axId val="1086474496"/>
      </c:barChart>
      <c:catAx>
        <c:axId val="1086472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86474496"/>
        <c:crosses val="autoZero"/>
        <c:auto val="1"/>
        <c:lblAlgn val="ctr"/>
        <c:lblOffset val="100"/>
        <c:noMultiLvlLbl val="0"/>
      </c:catAx>
      <c:valAx>
        <c:axId val="1086474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86472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C73C-CEE1-4FB8-8DB2-F5BD90CB1163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F81D-7D04-409C-8CEA-8BC10ED28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0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C73C-CEE1-4FB8-8DB2-F5BD90CB1163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F81D-7D04-409C-8CEA-8BC10ED28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03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C73C-CEE1-4FB8-8DB2-F5BD90CB1163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F81D-7D04-409C-8CEA-8BC10ED28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688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C73C-CEE1-4FB8-8DB2-F5BD90CB1163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F81D-7D04-409C-8CEA-8BC10ED28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73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C73C-CEE1-4FB8-8DB2-F5BD90CB1163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F81D-7D04-409C-8CEA-8BC10ED28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814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C73C-CEE1-4FB8-8DB2-F5BD90CB1163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F81D-7D04-409C-8CEA-8BC10ED28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87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C73C-CEE1-4FB8-8DB2-F5BD90CB1163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F81D-7D04-409C-8CEA-8BC10ED28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06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C73C-CEE1-4FB8-8DB2-F5BD90CB1163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F81D-7D04-409C-8CEA-8BC10ED28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10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C73C-CEE1-4FB8-8DB2-F5BD90CB1163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F81D-7D04-409C-8CEA-8BC10ED28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78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C73C-CEE1-4FB8-8DB2-F5BD90CB1163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F81D-7D04-409C-8CEA-8BC10ED28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4849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C73C-CEE1-4FB8-8DB2-F5BD90CB1163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F81D-7D04-409C-8CEA-8BC10ED28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430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9C73C-CEE1-4FB8-8DB2-F5BD90CB1163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1F81D-7D04-409C-8CEA-8BC10ED28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9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79675"/>
          </a:xfrm>
          <a:solidFill>
            <a:schemeClr val="accent1"/>
          </a:solidFill>
        </p:spPr>
        <p:txBody>
          <a:bodyPr/>
          <a:lstStyle/>
          <a:p>
            <a:r>
              <a:rPr lang="fr-FR" dirty="0" err="1" smtClean="0"/>
              <a:t>Try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 smtClean="0"/>
              <a:t> One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Essaye </a:t>
            </a:r>
            <a:r>
              <a:rPr lang="fr-FR" dirty="0" err="1" smtClean="0"/>
              <a:t>numero</a:t>
            </a:r>
            <a:r>
              <a:rPr lang="fr-FR" dirty="0" smtClean="0"/>
              <a:t> une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04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Next</a:t>
            </a:r>
            <a:r>
              <a:rPr lang="fr-FR" dirty="0" smtClean="0"/>
              <a:t> </a:t>
            </a:r>
            <a:r>
              <a:rPr lang="fr-FR" dirty="0" err="1" smtClean="0"/>
              <a:t>Gen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azerty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    Il est une fois un lapin qui habit sur une terre</a:t>
            </a:r>
            <a:endParaRPr lang="fr-FR" dirty="0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598344"/>
            <a:ext cx="4648200" cy="3578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1552376" y="2461184"/>
                <a:ext cx="862774" cy="274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i="1" smtClean="0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376" y="2461184"/>
                <a:ext cx="862774" cy="274320"/>
              </a:xfrm>
              <a:prstGeom prst="rect">
                <a:avLst/>
              </a:prstGeom>
              <a:blipFill rotWithShape="0">
                <a:blip r:embed="rId3"/>
                <a:stretch>
                  <a:fillRect l="-7092" t="-4444" r="-283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ccolade ouvrante 20"/>
          <p:cNvSpPr/>
          <p:nvPr/>
        </p:nvSpPr>
        <p:spPr>
          <a:xfrm>
            <a:off x="859493" y="2278304"/>
            <a:ext cx="692883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4" name="Graphique 23"/>
          <p:cNvGraphicFramePr/>
          <p:nvPr>
            <p:extLst>
              <p:ext uri="{D42A27DB-BD31-4B8C-83A1-F6EECF244321}">
                <p14:modId xmlns:p14="http://schemas.microsoft.com/office/powerpoint/2010/main" val="285576119"/>
              </p:ext>
            </p:extLst>
          </p:nvPr>
        </p:nvGraphicFramePr>
        <p:xfrm>
          <a:off x="757975" y="3187392"/>
          <a:ext cx="4882334" cy="3297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6382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20" grpId="0"/>
      <p:bldP spid="21" grpId="0" animBg="1"/>
      <p:bldGraphic spid="2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Ultimate</a:t>
            </a:r>
            <a:r>
              <a:rPr lang="fr-FR" dirty="0" smtClean="0"/>
              <a:t> Team </a:t>
            </a:r>
            <a:r>
              <a:rPr lang="fr-FR" dirty="0" err="1" smtClean="0"/>
              <a:t>Squad</a:t>
            </a:r>
            <a:endParaRPr lang="fr-FR" dirty="0"/>
          </a:p>
        </p:txBody>
      </p:sp>
      <p:pic>
        <p:nvPicPr>
          <p:cNvPr id="5" name="Espace réservé pour une image 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1" r="14381"/>
          <a:stretch>
            <a:fillRect/>
          </a:stretch>
        </p:blipFill>
        <p:spPr>
          <a:xfrm>
            <a:off x="5074547" y="1050202"/>
            <a:ext cx="6080049" cy="4800846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fr-FR" dirty="0" smtClean="0"/>
              <a:t>GK: </a:t>
            </a:r>
            <a:r>
              <a:rPr lang="fr-FR" dirty="0" err="1" smtClean="0"/>
              <a:t>Kobel</a:t>
            </a:r>
            <a:r>
              <a:rPr lang="fr-FR" dirty="0" smtClean="0"/>
              <a:t>  CB: </a:t>
            </a:r>
            <a:r>
              <a:rPr lang="fr-FR" dirty="0" err="1" smtClean="0"/>
              <a:t>Rudiger</a:t>
            </a:r>
            <a:r>
              <a:rPr lang="fr-FR" dirty="0" smtClean="0"/>
              <a:t> CB: </a:t>
            </a:r>
            <a:r>
              <a:rPr lang="fr-FR" dirty="0" err="1" smtClean="0"/>
              <a:t>Upamecano</a:t>
            </a:r>
            <a:r>
              <a:rPr lang="fr-FR" dirty="0" smtClean="0"/>
              <a:t> RB: </a:t>
            </a:r>
            <a:r>
              <a:rPr lang="fr-FR" dirty="0" err="1" smtClean="0"/>
              <a:t>Clauss</a:t>
            </a:r>
            <a:r>
              <a:rPr lang="fr-FR" dirty="0" smtClean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012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41</Words>
  <Application>Microsoft Office PowerPoint</Application>
  <PresentationFormat>Grand écran</PresentationFormat>
  <Paragraphs>8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Thème Office</vt:lpstr>
      <vt:lpstr>Try Number One</vt:lpstr>
      <vt:lpstr>The Next Gen azerty</vt:lpstr>
      <vt:lpstr>Ultimate Team Squad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DELL</dc:creator>
  <cp:lastModifiedBy>DELL</cp:lastModifiedBy>
  <cp:revision>5</cp:revision>
  <dcterms:created xsi:type="dcterms:W3CDTF">2023-10-13T10:59:28Z</dcterms:created>
  <dcterms:modified xsi:type="dcterms:W3CDTF">2023-10-21T20:35:39Z</dcterms:modified>
</cp:coreProperties>
</file>