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85" d="100"/>
          <a:sy n="85" d="100"/>
        </p:scale>
        <p:origin x="9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fr-FR" smtClean="0"/>
              <a:t>Modifiez le style du titre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FFEFCF44-4B86-466C-B61B-94E669CD5C3B}" type="datetimeFigureOut">
              <a:rPr lang="fr-FR" smtClean="0"/>
              <a:t>11/12/2023</a:t>
            </a:fld>
            <a:endParaRPr lang="fr-FR"/>
          </a:p>
        </p:txBody>
      </p:sp>
      <p:sp>
        <p:nvSpPr>
          <p:cNvPr id="5" name="Footer Placeholder 4"/>
          <p:cNvSpPr>
            <a:spLocks noGrp="1"/>
          </p:cNvSpPr>
          <p:nvPr>
            <p:ph type="ftr" sz="quarter" idx="11"/>
          </p:nvPr>
        </p:nvSpPr>
        <p:spPr>
          <a:xfrm>
            <a:off x="1876424" y="5410201"/>
            <a:ext cx="5124886" cy="365125"/>
          </a:xfrm>
        </p:spPr>
        <p:txBody>
          <a:bodyPr/>
          <a:lstStyle/>
          <a:p>
            <a:endParaRPr lang="fr-FR"/>
          </a:p>
        </p:txBody>
      </p:sp>
      <p:sp>
        <p:nvSpPr>
          <p:cNvPr id="6" name="Slide Number Placeholder 5"/>
          <p:cNvSpPr>
            <a:spLocks noGrp="1"/>
          </p:cNvSpPr>
          <p:nvPr>
            <p:ph type="sldNum" sz="quarter" idx="12"/>
          </p:nvPr>
        </p:nvSpPr>
        <p:spPr>
          <a:xfrm>
            <a:off x="9896911" y="5410199"/>
            <a:ext cx="771089" cy="365125"/>
          </a:xfrm>
        </p:spPr>
        <p:txBody>
          <a:bodyPr/>
          <a:lstStyle/>
          <a:p>
            <a:fld id="{88309218-129C-4A85-9C87-6D3D352CEE12}" type="slidenum">
              <a:rPr lang="fr-FR" smtClean="0"/>
              <a:t>‹N°›</a:t>
            </a:fld>
            <a:endParaRPr lang="fr-FR"/>
          </a:p>
        </p:txBody>
      </p:sp>
    </p:spTree>
    <p:extLst>
      <p:ext uri="{BB962C8B-B14F-4D97-AF65-F5344CB8AC3E}">
        <p14:creationId xmlns:p14="http://schemas.microsoft.com/office/powerpoint/2010/main" val="1758563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fr-FR" smtClean="0"/>
              <a:t>Cliquez sur l'icône pour ajouter une image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FFEFCF44-4B86-466C-B61B-94E669CD5C3B}" type="datetimeFigureOut">
              <a:rPr lang="fr-FR" smtClean="0"/>
              <a:t>11/12/2023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8309218-129C-4A85-9C87-6D3D352CEE12}" type="slidenum">
              <a:rPr lang="fr-FR" smtClean="0"/>
              <a:t>‹N°›</a:t>
            </a:fld>
            <a:endParaRPr lang="fr-FR"/>
          </a:p>
        </p:txBody>
      </p:sp>
    </p:spTree>
    <p:extLst>
      <p:ext uri="{BB962C8B-B14F-4D97-AF65-F5344CB8AC3E}">
        <p14:creationId xmlns:p14="http://schemas.microsoft.com/office/powerpoint/2010/main" val="707574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fr-FR" smtClean="0"/>
              <a:t>Modifiez le style du titre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FFEFCF44-4B86-466C-B61B-94E669CD5C3B}" type="datetimeFigureOut">
              <a:rPr lang="fr-FR" smtClean="0"/>
              <a:t>11/12/2023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8309218-129C-4A85-9C87-6D3D352CEE12}" type="slidenum">
              <a:rPr lang="fr-FR" smtClean="0"/>
              <a:t>‹N°›</a:t>
            </a:fld>
            <a:endParaRPr lang="fr-FR"/>
          </a:p>
        </p:txBody>
      </p:sp>
    </p:spTree>
    <p:extLst>
      <p:ext uri="{BB962C8B-B14F-4D97-AF65-F5344CB8AC3E}">
        <p14:creationId xmlns:p14="http://schemas.microsoft.com/office/powerpoint/2010/main" val="2722581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fr-FR" smtClean="0"/>
              <a:t>Modifiez le style du titre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FFEFCF44-4B86-466C-B61B-94E669CD5C3B}" type="datetimeFigureOut">
              <a:rPr lang="fr-FR" smtClean="0"/>
              <a:t>11/12/2023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8309218-129C-4A85-9C87-6D3D352CEE12}" type="slidenum">
              <a:rPr lang="fr-FR" smtClean="0"/>
              <a:t>‹N°›</a:t>
            </a:fld>
            <a:endParaRPr lang="fr-FR"/>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42394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fr-FR" smtClean="0"/>
              <a:t>Modifiez le style du titre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FFEFCF44-4B86-466C-B61B-94E669CD5C3B}" type="datetimeFigureOut">
              <a:rPr lang="fr-FR" smtClean="0"/>
              <a:t>11/12/2023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8309218-129C-4A85-9C87-6D3D352CEE12}" type="slidenum">
              <a:rPr lang="fr-FR" smtClean="0"/>
              <a:t>‹N°›</a:t>
            </a:fld>
            <a:endParaRPr lang="fr-FR"/>
          </a:p>
        </p:txBody>
      </p:sp>
    </p:spTree>
    <p:extLst>
      <p:ext uri="{BB962C8B-B14F-4D97-AF65-F5344CB8AC3E}">
        <p14:creationId xmlns:p14="http://schemas.microsoft.com/office/powerpoint/2010/main" val="17028746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fr-FR" smtClean="0"/>
              <a:t>Modifiez le style du titre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3" name="Date Placeholder 2"/>
          <p:cNvSpPr>
            <a:spLocks noGrp="1"/>
          </p:cNvSpPr>
          <p:nvPr>
            <p:ph type="dt" sz="half" idx="10"/>
          </p:nvPr>
        </p:nvSpPr>
        <p:spPr/>
        <p:txBody>
          <a:bodyPr/>
          <a:lstStyle/>
          <a:p>
            <a:fld id="{FFEFCF44-4B86-466C-B61B-94E669CD5C3B}" type="datetimeFigureOut">
              <a:rPr lang="fr-FR" smtClean="0"/>
              <a:t>11/12/2023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88309218-129C-4A85-9C87-6D3D352CEE12}" type="slidenum">
              <a:rPr lang="fr-FR" smtClean="0"/>
              <a:t>‹N°›</a:t>
            </a:fld>
            <a:endParaRPr lang="fr-FR"/>
          </a:p>
        </p:txBody>
      </p:sp>
    </p:spTree>
    <p:extLst>
      <p:ext uri="{BB962C8B-B14F-4D97-AF65-F5344CB8AC3E}">
        <p14:creationId xmlns:p14="http://schemas.microsoft.com/office/powerpoint/2010/main" val="14305184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fr-FR" smtClean="0"/>
              <a:t>Modifiez le style du titre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smtClean="0"/>
              <a:t>Cliquez sur l'icône pour ajouter une image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smtClean="0"/>
              <a:t>Cliquez sur l'icône pour ajouter une image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smtClean="0"/>
              <a:t>Cliquez sur l'icône pour ajouter une image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3" name="Date Placeholder 2"/>
          <p:cNvSpPr>
            <a:spLocks noGrp="1"/>
          </p:cNvSpPr>
          <p:nvPr>
            <p:ph type="dt" sz="half" idx="10"/>
          </p:nvPr>
        </p:nvSpPr>
        <p:spPr/>
        <p:txBody>
          <a:bodyPr/>
          <a:lstStyle/>
          <a:p>
            <a:fld id="{FFEFCF44-4B86-466C-B61B-94E669CD5C3B}" type="datetimeFigureOut">
              <a:rPr lang="fr-FR" smtClean="0"/>
              <a:t>11/12/2023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88309218-129C-4A85-9C87-6D3D352CEE12}" type="slidenum">
              <a:rPr lang="fr-FR" smtClean="0"/>
              <a:t>‹N°›</a:t>
            </a:fld>
            <a:endParaRPr lang="fr-FR"/>
          </a:p>
        </p:txBody>
      </p:sp>
    </p:spTree>
    <p:extLst>
      <p:ext uri="{BB962C8B-B14F-4D97-AF65-F5344CB8AC3E}">
        <p14:creationId xmlns:p14="http://schemas.microsoft.com/office/powerpoint/2010/main" val="23114532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FEFCF44-4B86-466C-B61B-94E669CD5C3B}" type="datetimeFigureOut">
              <a:rPr lang="fr-FR" smtClean="0"/>
              <a:t>11/12/2023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8309218-129C-4A85-9C87-6D3D352CEE12}" type="slidenum">
              <a:rPr lang="fr-FR" smtClean="0"/>
              <a:t>‹N°›</a:t>
            </a:fld>
            <a:endParaRPr lang="fr-FR"/>
          </a:p>
        </p:txBody>
      </p:sp>
    </p:spTree>
    <p:extLst>
      <p:ext uri="{BB962C8B-B14F-4D97-AF65-F5344CB8AC3E}">
        <p14:creationId xmlns:p14="http://schemas.microsoft.com/office/powerpoint/2010/main" val="30205090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FEFCF44-4B86-466C-B61B-94E669CD5C3B}" type="datetimeFigureOut">
              <a:rPr lang="fr-FR" smtClean="0"/>
              <a:t>11/12/2023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8309218-129C-4A85-9C87-6D3D352CEE12}" type="slidenum">
              <a:rPr lang="fr-FR" smtClean="0"/>
              <a:t>‹N°›</a:t>
            </a:fld>
            <a:endParaRPr lang="fr-FR"/>
          </a:p>
        </p:txBody>
      </p:sp>
    </p:spTree>
    <p:extLst>
      <p:ext uri="{BB962C8B-B14F-4D97-AF65-F5344CB8AC3E}">
        <p14:creationId xmlns:p14="http://schemas.microsoft.com/office/powerpoint/2010/main" val="4113729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FEFCF44-4B86-466C-B61B-94E669CD5C3B}" type="datetimeFigureOut">
              <a:rPr lang="fr-FR" smtClean="0"/>
              <a:t>11/12/2023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8309218-129C-4A85-9C87-6D3D352CEE12}" type="slidenum">
              <a:rPr lang="fr-FR" smtClean="0"/>
              <a:t>‹N°›</a:t>
            </a:fld>
            <a:endParaRPr lang="fr-FR"/>
          </a:p>
        </p:txBody>
      </p:sp>
    </p:spTree>
    <p:extLst>
      <p:ext uri="{BB962C8B-B14F-4D97-AF65-F5344CB8AC3E}">
        <p14:creationId xmlns:p14="http://schemas.microsoft.com/office/powerpoint/2010/main" val="2450246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fr-FR" smtClean="0"/>
              <a:t>Modifiez le style du titre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FFEFCF44-4B86-466C-B61B-94E669CD5C3B}" type="datetimeFigureOut">
              <a:rPr lang="fr-FR" smtClean="0"/>
              <a:t>11/12/2023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8309218-129C-4A85-9C87-6D3D352CEE12}" type="slidenum">
              <a:rPr lang="fr-FR" smtClean="0"/>
              <a:t>‹N°›</a:t>
            </a:fld>
            <a:endParaRPr lang="fr-FR"/>
          </a:p>
        </p:txBody>
      </p:sp>
    </p:spTree>
    <p:extLst>
      <p:ext uri="{BB962C8B-B14F-4D97-AF65-F5344CB8AC3E}">
        <p14:creationId xmlns:p14="http://schemas.microsoft.com/office/powerpoint/2010/main" val="2691462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FFEFCF44-4B86-466C-B61B-94E669CD5C3B}" type="datetimeFigureOut">
              <a:rPr lang="fr-FR" smtClean="0"/>
              <a:t>11/12/2023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8309218-129C-4A85-9C87-6D3D352CEE12}" type="slidenum">
              <a:rPr lang="fr-FR" smtClean="0"/>
              <a:t>‹N°›</a:t>
            </a:fld>
            <a:endParaRPr lang="fr-FR"/>
          </a:p>
        </p:txBody>
      </p:sp>
    </p:spTree>
    <p:extLst>
      <p:ext uri="{BB962C8B-B14F-4D97-AF65-F5344CB8AC3E}">
        <p14:creationId xmlns:p14="http://schemas.microsoft.com/office/powerpoint/2010/main" val="1810319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141410" y="3073397"/>
            <a:ext cx="4878391" cy="2717801"/>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6172200" y="3073397"/>
            <a:ext cx="4875210" cy="2717801"/>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FFEFCF44-4B86-466C-B61B-94E669CD5C3B}" type="datetimeFigureOut">
              <a:rPr lang="fr-FR" smtClean="0"/>
              <a:t>11/12/2023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88309218-129C-4A85-9C87-6D3D352CEE12}" type="slidenum">
              <a:rPr lang="fr-FR" smtClean="0"/>
              <a:t>‹N°›</a:t>
            </a:fld>
            <a:endParaRPr lang="fr-FR"/>
          </a:p>
        </p:txBody>
      </p:sp>
    </p:spTree>
    <p:extLst>
      <p:ext uri="{BB962C8B-B14F-4D97-AF65-F5344CB8AC3E}">
        <p14:creationId xmlns:p14="http://schemas.microsoft.com/office/powerpoint/2010/main" val="3287147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FFEFCF44-4B86-466C-B61B-94E669CD5C3B}" type="datetimeFigureOut">
              <a:rPr lang="fr-FR" smtClean="0"/>
              <a:t>11/12/2023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88309218-129C-4A85-9C87-6D3D352CEE12}" type="slidenum">
              <a:rPr lang="fr-FR" smtClean="0"/>
              <a:t>‹N°›</a:t>
            </a:fld>
            <a:endParaRPr lang="fr-FR"/>
          </a:p>
        </p:txBody>
      </p:sp>
    </p:spTree>
    <p:extLst>
      <p:ext uri="{BB962C8B-B14F-4D97-AF65-F5344CB8AC3E}">
        <p14:creationId xmlns:p14="http://schemas.microsoft.com/office/powerpoint/2010/main" val="455590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EFCF44-4B86-466C-B61B-94E669CD5C3B}" type="datetimeFigureOut">
              <a:rPr lang="fr-FR" smtClean="0"/>
              <a:t>11/12/2023</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88309218-129C-4A85-9C87-6D3D352CEE12}" type="slidenum">
              <a:rPr lang="fr-FR" smtClean="0"/>
              <a:t>‹N°›</a:t>
            </a:fld>
            <a:endParaRPr lang="fr-FR"/>
          </a:p>
        </p:txBody>
      </p:sp>
    </p:spTree>
    <p:extLst>
      <p:ext uri="{BB962C8B-B14F-4D97-AF65-F5344CB8AC3E}">
        <p14:creationId xmlns:p14="http://schemas.microsoft.com/office/powerpoint/2010/main" val="1523349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fr-FR" smtClean="0"/>
              <a:t>Modifiez le style du titre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FFEFCF44-4B86-466C-B61B-94E669CD5C3B}" type="datetimeFigureOut">
              <a:rPr lang="fr-FR" smtClean="0"/>
              <a:t>11/12/2023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8309218-129C-4A85-9C87-6D3D352CEE12}" type="slidenum">
              <a:rPr lang="fr-FR" smtClean="0"/>
              <a:t>‹N°›</a:t>
            </a:fld>
            <a:endParaRPr lang="fr-FR"/>
          </a:p>
        </p:txBody>
      </p:sp>
    </p:spTree>
    <p:extLst>
      <p:ext uri="{BB962C8B-B14F-4D97-AF65-F5344CB8AC3E}">
        <p14:creationId xmlns:p14="http://schemas.microsoft.com/office/powerpoint/2010/main" val="10738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FFEFCF44-4B86-466C-B61B-94E669CD5C3B}" type="datetimeFigureOut">
              <a:rPr lang="fr-FR" smtClean="0"/>
              <a:t>11/12/2023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8309218-129C-4A85-9C87-6D3D352CEE12}" type="slidenum">
              <a:rPr lang="fr-FR" smtClean="0"/>
              <a:t>‹N°›</a:t>
            </a:fld>
            <a:endParaRPr lang="fr-FR"/>
          </a:p>
        </p:txBody>
      </p:sp>
    </p:spTree>
    <p:extLst>
      <p:ext uri="{BB962C8B-B14F-4D97-AF65-F5344CB8AC3E}">
        <p14:creationId xmlns:p14="http://schemas.microsoft.com/office/powerpoint/2010/main" val="544477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FEFCF44-4B86-466C-B61B-94E669CD5C3B}" type="datetimeFigureOut">
              <a:rPr lang="fr-FR" smtClean="0"/>
              <a:t>11/12/2023</a:t>
            </a:fld>
            <a:endParaRPr lang="fr-FR"/>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8309218-129C-4A85-9C87-6D3D352CEE12}" type="slidenum">
              <a:rPr lang="fr-FR" smtClean="0"/>
              <a:t>‹N°›</a:t>
            </a:fld>
            <a:endParaRPr lang="fr-FR"/>
          </a:p>
        </p:txBody>
      </p:sp>
    </p:spTree>
    <p:extLst>
      <p:ext uri="{BB962C8B-B14F-4D97-AF65-F5344CB8AC3E}">
        <p14:creationId xmlns:p14="http://schemas.microsoft.com/office/powerpoint/2010/main" val="1689253204"/>
      </p:ext>
    </p:extLst>
  </p:cSld>
  <p:clrMap bg1="dk1" tx1="lt1" bg2="dk2" tx2="lt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 id="2147483760"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712042" y="190500"/>
            <a:ext cx="8825658" cy="3329581"/>
          </a:xfrm>
        </p:spPr>
        <p:txBody>
          <a:bodyPr>
            <a:normAutofit fontScale="90000"/>
          </a:bodyPr>
          <a:lstStyle/>
          <a:p>
            <a:r>
              <a:rPr lang="fr-FR" sz="6000" dirty="0" smtClean="0"/>
              <a:t>Efficient Web </a:t>
            </a:r>
            <a:r>
              <a:rPr lang="fr-FR" sz="6000" dirty="0" err="1" smtClean="0">
                <a:latin typeface="Times New Roman" panose="02020603050405020304" pitchFamily="18" charset="0"/>
                <a:cs typeface="Times New Roman" panose="02020603050405020304" pitchFamily="18" charset="0"/>
              </a:rPr>
              <a:t>Searching:Navigating</a:t>
            </a:r>
            <a:r>
              <a:rPr lang="fr-FR" sz="6000" dirty="0" smtClean="0"/>
              <a:t> the Digital </a:t>
            </a:r>
            <a:r>
              <a:rPr lang="fr-FR" sz="6000" dirty="0" err="1"/>
              <a:t>L</a:t>
            </a:r>
            <a:r>
              <a:rPr lang="fr-FR" sz="6000" dirty="0" err="1" smtClean="0"/>
              <a:t>andscape</a:t>
            </a:r>
            <a:endParaRPr lang="fr-FR" sz="6000" dirty="0"/>
          </a:p>
        </p:txBody>
      </p:sp>
      <p:sp>
        <p:nvSpPr>
          <p:cNvPr id="3" name="Sous-titre 2"/>
          <p:cNvSpPr>
            <a:spLocks noGrp="1"/>
          </p:cNvSpPr>
          <p:nvPr>
            <p:ph type="subTitle" idx="1"/>
          </p:nvPr>
        </p:nvSpPr>
        <p:spPr/>
        <p:txBody>
          <a:bodyPr>
            <a:noAutofit/>
          </a:bodyPr>
          <a:lstStyle/>
          <a:p>
            <a:pPr algn="r"/>
            <a:r>
              <a:rPr lang="fr-FR" sz="1200" dirty="0" smtClean="0">
                <a:solidFill>
                  <a:schemeClr val="bg1"/>
                </a:solidFill>
              </a:rPr>
              <a:t>Nacer bey</a:t>
            </a:r>
          </a:p>
          <a:p>
            <a:pPr algn="r"/>
            <a:r>
              <a:rPr lang="fr-FR" sz="1200" dirty="0" smtClean="0">
                <a:solidFill>
                  <a:schemeClr val="bg1"/>
                </a:solidFill>
              </a:rPr>
              <a:t> abderrahmane</a:t>
            </a:r>
            <a:r>
              <a:rPr lang="fr-FR" sz="1200" dirty="0">
                <a:solidFill>
                  <a:schemeClr val="bg1"/>
                </a:solidFill>
              </a:rPr>
              <a:t> </a:t>
            </a:r>
            <a:r>
              <a:rPr lang="fr-FR" sz="1200" dirty="0" smtClean="0">
                <a:solidFill>
                  <a:schemeClr val="bg1"/>
                </a:solidFill>
              </a:rPr>
              <a:t>zakaria</a:t>
            </a:r>
          </a:p>
          <a:p>
            <a:pPr algn="r"/>
            <a:r>
              <a:rPr lang="fr-FR" sz="1200" dirty="0" smtClean="0">
                <a:solidFill>
                  <a:schemeClr val="bg1"/>
                </a:solidFill>
              </a:rPr>
              <a:t>8.12.2023</a:t>
            </a:r>
            <a:endParaRPr lang="fr-FR" sz="1200" dirty="0">
              <a:solidFill>
                <a:schemeClr val="bg1"/>
              </a:solidFill>
            </a:endParaRPr>
          </a:p>
        </p:txBody>
      </p:sp>
    </p:spTree>
    <p:extLst>
      <p:ext uri="{BB962C8B-B14F-4D97-AF65-F5344CB8AC3E}">
        <p14:creationId xmlns:p14="http://schemas.microsoft.com/office/powerpoint/2010/main" val="36294500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300163" y="671513"/>
            <a:ext cx="5286375" cy="461665"/>
          </a:xfrm>
          <a:prstGeom prst="rect">
            <a:avLst/>
          </a:prstGeom>
          <a:noFill/>
        </p:spPr>
        <p:txBody>
          <a:bodyPr wrap="square" rtlCol="0">
            <a:spAutoFit/>
          </a:bodyPr>
          <a:lstStyle/>
          <a:p>
            <a:r>
              <a:rPr lang="fr-FR" sz="2400" b="1" dirty="0" smtClean="0">
                <a:solidFill>
                  <a:schemeClr val="bg1"/>
                </a:solidFill>
                <a:latin typeface="Times New Roman" panose="02020603050405020304" pitchFamily="18" charset="0"/>
                <a:cs typeface="Times New Roman" panose="02020603050405020304" pitchFamily="18" charset="0"/>
              </a:rPr>
              <a:t>Plan</a:t>
            </a:r>
            <a:endParaRPr lang="fr-FR" sz="2400" b="1" dirty="0">
              <a:solidFill>
                <a:schemeClr val="bg1"/>
              </a:solidFill>
              <a:latin typeface="Times New Roman" panose="02020603050405020304" pitchFamily="18" charset="0"/>
              <a:cs typeface="Times New Roman" panose="02020603050405020304" pitchFamily="18" charset="0"/>
            </a:endParaRPr>
          </a:p>
        </p:txBody>
      </p:sp>
      <p:sp>
        <p:nvSpPr>
          <p:cNvPr id="5" name="ZoneTexte 4"/>
          <p:cNvSpPr txBox="1"/>
          <p:nvPr/>
        </p:nvSpPr>
        <p:spPr>
          <a:xfrm>
            <a:off x="1300163" y="1411112"/>
            <a:ext cx="5777970" cy="5078313"/>
          </a:xfrm>
          <a:prstGeom prst="rect">
            <a:avLst/>
          </a:prstGeom>
          <a:noFill/>
        </p:spPr>
        <p:txBody>
          <a:bodyPr wrap="square" rtlCol="0">
            <a:spAutoFit/>
          </a:bodyPr>
          <a:lstStyle/>
          <a:p>
            <a:pPr marL="342900" indent="-342900">
              <a:lnSpc>
                <a:spcPct val="200000"/>
              </a:lnSpc>
              <a:buFont typeface="+mj-lt"/>
              <a:buAutoNum type="arabicPeriod"/>
            </a:pPr>
            <a:r>
              <a:rPr lang="fr-FR" sz="2400" dirty="0" smtClean="0">
                <a:solidFill>
                  <a:schemeClr val="bg1"/>
                </a:solidFill>
                <a:latin typeface="Times New Roman" panose="02020603050405020304" pitchFamily="18" charset="0"/>
                <a:cs typeface="Times New Roman" panose="02020603050405020304" pitchFamily="18" charset="0"/>
              </a:rPr>
              <a:t>Introduction</a:t>
            </a:r>
          </a:p>
          <a:p>
            <a:pPr marL="342900" indent="-342900">
              <a:lnSpc>
                <a:spcPct val="200000"/>
              </a:lnSpc>
              <a:buFont typeface="+mj-lt"/>
              <a:buAutoNum type="arabicPeriod"/>
            </a:pPr>
            <a:r>
              <a:rPr lang="fr-FR" sz="2400" dirty="0" err="1" smtClean="0">
                <a:solidFill>
                  <a:schemeClr val="bg1"/>
                </a:solidFill>
                <a:latin typeface="Times New Roman" panose="02020603050405020304" pitchFamily="18" charset="0"/>
                <a:cs typeface="Times New Roman" panose="02020603050405020304" pitchFamily="18" charset="0"/>
              </a:rPr>
              <a:t>Existing</a:t>
            </a:r>
            <a:r>
              <a:rPr lang="fr-FR" sz="2400" dirty="0" smtClean="0">
                <a:solidFill>
                  <a:schemeClr val="bg1"/>
                </a:solidFill>
                <a:latin typeface="Times New Roman" panose="02020603050405020304" pitchFamily="18" charset="0"/>
                <a:cs typeface="Times New Roman" panose="02020603050405020304" pitchFamily="18" charset="0"/>
              </a:rPr>
              <a:t> </a:t>
            </a:r>
            <a:r>
              <a:rPr lang="fr-FR" sz="2400" dirty="0" err="1" smtClean="0">
                <a:solidFill>
                  <a:schemeClr val="bg1"/>
                </a:solidFill>
                <a:latin typeface="Times New Roman" panose="02020603050405020304" pitchFamily="18" charset="0"/>
                <a:cs typeface="Times New Roman" panose="02020603050405020304" pitchFamily="18" charset="0"/>
              </a:rPr>
              <a:t>Search</a:t>
            </a:r>
            <a:r>
              <a:rPr lang="fr-FR" sz="2400" dirty="0" smtClean="0">
                <a:solidFill>
                  <a:schemeClr val="bg1"/>
                </a:solidFill>
                <a:latin typeface="Times New Roman" panose="02020603050405020304" pitchFamily="18" charset="0"/>
                <a:cs typeface="Times New Roman" panose="02020603050405020304" pitchFamily="18" charset="0"/>
              </a:rPr>
              <a:t> </a:t>
            </a:r>
            <a:r>
              <a:rPr lang="fr-FR" sz="2400" dirty="0" err="1" smtClean="0">
                <a:solidFill>
                  <a:schemeClr val="bg1"/>
                </a:solidFill>
                <a:latin typeface="Times New Roman" panose="02020603050405020304" pitchFamily="18" charset="0"/>
                <a:cs typeface="Times New Roman" panose="02020603050405020304" pitchFamily="18" charset="0"/>
              </a:rPr>
              <a:t>Engines</a:t>
            </a:r>
            <a:endParaRPr lang="fr-FR" sz="2400" dirty="0" smtClean="0">
              <a:solidFill>
                <a:schemeClr val="bg1"/>
              </a:solidFill>
              <a:latin typeface="Times New Roman" panose="02020603050405020304" pitchFamily="18" charset="0"/>
              <a:cs typeface="Times New Roman" panose="02020603050405020304" pitchFamily="18" charset="0"/>
            </a:endParaRPr>
          </a:p>
          <a:p>
            <a:pPr marL="342900" indent="-342900">
              <a:lnSpc>
                <a:spcPct val="200000"/>
              </a:lnSpc>
              <a:buFont typeface="+mj-lt"/>
              <a:buAutoNum type="arabicPeriod"/>
            </a:pPr>
            <a:r>
              <a:rPr lang="fr-FR" sz="2400" dirty="0" err="1" smtClean="0">
                <a:solidFill>
                  <a:schemeClr val="bg1"/>
                </a:solidFill>
                <a:latin typeface="Times New Roman" panose="02020603050405020304" pitchFamily="18" charset="0"/>
                <a:cs typeface="Times New Roman" panose="02020603050405020304" pitchFamily="18" charset="0"/>
              </a:rPr>
              <a:t>Statistics</a:t>
            </a:r>
            <a:r>
              <a:rPr lang="fr-FR" sz="2400" dirty="0" smtClean="0">
                <a:solidFill>
                  <a:schemeClr val="bg1"/>
                </a:solidFill>
                <a:latin typeface="Times New Roman" panose="02020603050405020304" pitchFamily="18" charset="0"/>
                <a:cs typeface="Times New Roman" panose="02020603050405020304" pitchFamily="18" charset="0"/>
              </a:rPr>
              <a:t> on </a:t>
            </a:r>
            <a:r>
              <a:rPr lang="fr-FR" sz="2400" dirty="0" err="1" smtClean="0">
                <a:solidFill>
                  <a:schemeClr val="bg1"/>
                </a:solidFill>
                <a:latin typeface="Times New Roman" panose="02020603050405020304" pitchFamily="18" charset="0"/>
                <a:cs typeface="Times New Roman" panose="02020603050405020304" pitchFamily="18" charset="0"/>
              </a:rPr>
              <a:t>Search</a:t>
            </a:r>
            <a:r>
              <a:rPr lang="fr-FR" sz="2400" dirty="0" smtClean="0">
                <a:solidFill>
                  <a:schemeClr val="bg1"/>
                </a:solidFill>
                <a:latin typeface="Times New Roman" panose="02020603050405020304" pitchFamily="18" charset="0"/>
                <a:cs typeface="Times New Roman" panose="02020603050405020304" pitchFamily="18" charset="0"/>
              </a:rPr>
              <a:t> </a:t>
            </a:r>
            <a:r>
              <a:rPr lang="fr-FR" sz="2400" dirty="0" err="1" smtClean="0">
                <a:solidFill>
                  <a:schemeClr val="bg1"/>
                </a:solidFill>
                <a:latin typeface="Times New Roman" panose="02020603050405020304" pitchFamily="18" charset="0"/>
                <a:cs typeface="Times New Roman" panose="02020603050405020304" pitchFamily="18" charset="0"/>
              </a:rPr>
              <a:t>Engines</a:t>
            </a:r>
            <a:endParaRPr lang="fr-FR" sz="2400" dirty="0" smtClean="0">
              <a:solidFill>
                <a:schemeClr val="bg1"/>
              </a:solidFill>
              <a:latin typeface="Times New Roman" panose="02020603050405020304" pitchFamily="18" charset="0"/>
              <a:cs typeface="Times New Roman" panose="02020603050405020304" pitchFamily="18" charset="0"/>
            </a:endParaRPr>
          </a:p>
          <a:p>
            <a:pPr marL="342900" indent="-342900">
              <a:lnSpc>
                <a:spcPct val="200000"/>
              </a:lnSpc>
              <a:buFont typeface="+mj-lt"/>
              <a:buAutoNum type="arabicPeriod"/>
            </a:pPr>
            <a:r>
              <a:rPr lang="fr-FR" sz="2400" dirty="0" smtClean="0">
                <a:solidFill>
                  <a:schemeClr val="bg1"/>
                </a:solidFill>
                <a:latin typeface="Times New Roman" panose="02020603050405020304" pitchFamily="18" charset="0"/>
                <a:cs typeface="Times New Roman" panose="02020603050405020304" pitchFamily="18" charset="0"/>
              </a:rPr>
              <a:t>Challenges in Web </a:t>
            </a:r>
            <a:r>
              <a:rPr lang="fr-FR" sz="2400" dirty="0" err="1" smtClean="0">
                <a:solidFill>
                  <a:schemeClr val="bg1"/>
                </a:solidFill>
                <a:latin typeface="Times New Roman" panose="02020603050405020304" pitchFamily="18" charset="0"/>
                <a:cs typeface="Times New Roman" panose="02020603050405020304" pitchFamily="18" charset="0"/>
              </a:rPr>
              <a:t>Search</a:t>
            </a:r>
            <a:endParaRPr lang="fr-FR" sz="2400" dirty="0" smtClean="0">
              <a:solidFill>
                <a:schemeClr val="bg1"/>
              </a:solidFill>
              <a:latin typeface="Times New Roman" panose="02020603050405020304" pitchFamily="18" charset="0"/>
              <a:cs typeface="Times New Roman" panose="02020603050405020304" pitchFamily="18" charset="0"/>
            </a:endParaRPr>
          </a:p>
          <a:p>
            <a:pPr marL="342900" indent="-342900">
              <a:lnSpc>
                <a:spcPct val="200000"/>
              </a:lnSpc>
              <a:buFont typeface="+mj-lt"/>
              <a:buAutoNum type="arabicPeriod"/>
            </a:pPr>
            <a:r>
              <a:rPr lang="fr-FR" sz="2400" dirty="0" smtClean="0">
                <a:solidFill>
                  <a:schemeClr val="bg1"/>
                </a:solidFill>
                <a:latin typeface="Times New Roman" panose="02020603050405020304" pitchFamily="18" charset="0"/>
                <a:cs typeface="Times New Roman" panose="02020603050405020304" pitchFamily="18" charset="0"/>
              </a:rPr>
              <a:t>Efficient </a:t>
            </a:r>
            <a:r>
              <a:rPr lang="fr-FR" sz="2400" dirty="0" err="1" smtClean="0">
                <a:solidFill>
                  <a:schemeClr val="bg1"/>
                </a:solidFill>
                <a:latin typeface="Times New Roman" panose="02020603050405020304" pitchFamily="18" charset="0"/>
                <a:cs typeface="Times New Roman" panose="02020603050405020304" pitchFamily="18" charset="0"/>
              </a:rPr>
              <a:t>Searching</a:t>
            </a:r>
            <a:r>
              <a:rPr lang="fr-FR" sz="2400" dirty="0" smtClean="0">
                <a:solidFill>
                  <a:schemeClr val="bg1"/>
                </a:solidFill>
                <a:latin typeface="Times New Roman" panose="02020603050405020304" pitchFamily="18" charset="0"/>
                <a:cs typeface="Times New Roman" panose="02020603050405020304" pitchFamily="18" charset="0"/>
              </a:rPr>
              <a:t> Techniques</a:t>
            </a:r>
          </a:p>
          <a:p>
            <a:pPr marL="342900" indent="-342900">
              <a:lnSpc>
                <a:spcPct val="200000"/>
              </a:lnSpc>
              <a:buFont typeface="+mj-lt"/>
              <a:buAutoNum type="arabicPeriod"/>
            </a:pPr>
            <a:r>
              <a:rPr lang="fr-FR" sz="2400" dirty="0" smtClean="0">
                <a:solidFill>
                  <a:schemeClr val="bg1"/>
                </a:solidFill>
                <a:latin typeface="Times New Roman" panose="02020603050405020304" pitchFamily="18" charset="0"/>
                <a:cs typeface="Times New Roman" panose="02020603050405020304" pitchFamily="18" charset="0"/>
              </a:rPr>
              <a:t>Conclusion</a:t>
            </a:r>
          </a:p>
          <a:p>
            <a:pPr marL="342900" indent="-342900">
              <a:buFont typeface="+mj-lt"/>
              <a:buAutoNum type="arabicPeriod"/>
            </a:pPr>
            <a:endParaRPr lang="fr-FR" dirty="0" smtClean="0">
              <a:solidFill>
                <a:schemeClr val="bg1"/>
              </a:solidFill>
              <a:latin typeface="Times New Roman" panose="02020603050405020304" pitchFamily="18" charset="0"/>
              <a:cs typeface="Times New Roman" panose="02020603050405020304" pitchFamily="18" charset="0"/>
            </a:endParaRPr>
          </a:p>
          <a:p>
            <a:pPr marL="342900" indent="-342900">
              <a:buFont typeface="+mj-lt"/>
              <a:buAutoNum type="arabicPeriod"/>
            </a:pPr>
            <a:endParaRPr lang="fr-FR" dirty="0" smtClean="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9799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591733" y="508000"/>
            <a:ext cx="4989689" cy="646331"/>
          </a:xfrm>
          <a:prstGeom prst="rect">
            <a:avLst/>
          </a:prstGeom>
          <a:noFill/>
        </p:spPr>
        <p:txBody>
          <a:bodyPr wrap="square" rtlCol="0">
            <a:spAutoFit/>
          </a:bodyPr>
          <a:lstStyle/>
          <a:p>
            <a:pPr marL="514350" indent="-514350">
              <a:buFont typeface="+mj-lt"/>
              <a:buAutoNum type="arabicPeriod"/>
            </a:pPr>
            <a:r>
              <a:rPr lang="fr-FR" sz="3600" b="1" dirty="0" smtClean="0">
                <a:solidFill>
                  <a:schemeClr val="bg1"/>
                </a:solidFill>
                <a:latin typeface="Times New Roman" panose="02020603050405020304" pitchFamily="18" charset="0"/>
                <a:cs typeface="Times New Roman" panose="02020603050405020304" pitchFamily="18" charset="0"/>
              </a:rPr>
              <a:t>Introduction</a:t>
            </a:r>
          </a:p>
        </p:txBody>
      </p:sp>
      <p:sp>
        <p:nvSpPr>
          <p:cNvPr id="4" name="ZoneTexte 3"/>
          <p:cNvSpPr txBox="1"/>
          <p:nvPr/>
        </p:nvSpPr>
        <p:spPr>
          <a:xfrm>
            <a:off x="1682044" y="1332088"/>
            <a:ext cx="6220177" cy="523220"/>
          </a:xfrm>
          <a:prstGeom prst="rect">
            <a:avLst/>
          </a:prstGeom>
          <a:noFill/>
        </p:spPr>
        <p:txBody>
          <a:bodyPr wrap="square" rtlCol="0">
            <a:spAutoFit/>
          </a:bodyPr>
          <a:lstStyle/>
          <a:p>
            <a:r>
              <a:rPr lang="fr-FR" dirty="0" smtClean="0">
                <a:latin typeface="Times New Roman" panose="02020603050405020304" pitchFamily="18" charset="0"/>
                <a:cs typeface="Times New Roman" panose="02020603050405020304" pitchFamily="18" charset="0"/>
              </a:rPr>
              <a:t>	</a:t>
            </a:r>
            <a:r>
              <a:rPr lang="fr-FR" sz="2800" dirty="0" err="1" smtClean="0">
                <a:solidFill>
                  <a:srgbClr val="FF0000"/>
                </a:solidFill>
                <a:latin typeface="Times New Roman" panose="02020603050405020304" pitchFamily="18" charset="0"/>
                <a:cs typeface="Times New Roman" panose="02020603050405020304" pitchFamily="18" charset="0"/>
              </a:rPr>
              <a:t>Why</a:t>
            </a:r>
            <a:r>
              <a:rPr lang="fr-FR" sz="2800" dirty="0" smtClean="0">
                <a:solidFill>
                  <a:srgbClr val="FF0000"/>
                </a:solidFill>
                <a:latin typeface="Times New Roman" panose="02020603050405020304" pitchFamily="18" charset="0"/>
                <a:cs typeface="Times New Roman" panose="02020603050405020304" pitchFamily="18" charset="0"/>
              </a:rPr>
              <a:t> Efficient Web </a:t>
            </a:r>
            <a:r>
              <a:rPr lang="fr-FR" sz="2800" dirty="0" err="1" smtClean="0">
                <a:solidFill>
                  <a:srgbClr val="FF0000"/>
                </a:solidFill>
                <a:latin typeface="Times New Roman" panose="02020603050405020304" pitchFamily="18" charset="0"/>
                <a:cs typeface="Times New Roman" panose="02020603050405020304" pitchFamily="18" charset="0"/>
              </a:rPr>
              <a:t>Search</a:t>
            </a:r>
            <a:r>
              <a:rPr lang="fr-FR" sz="2800" dirty="0" smtClean="0">
                <a:solidFill>
                  <a:srgbClr val="FF0000"/>
                </a:solidFill>
                <a:latin typeface="Times New Roman" panose="02020603050405020304" pitchFamily="18" charset="0"/>
                <a:cs typeface="Times New Roman" panose="02020603050405020304" pitchFamily="18" charset="0"/>
              </a:rPr>
              <a:t> </a:t>
            </a:r>
            <a:r>
              <a:rPr lang="fr-FR" sz="2800" dirty="0" err="1" smtClean="0">
                <a:solidFill>
                  <a:srgbClr val="FF0000"/>
                </a:solidFill>
                <a:latin typeface="Times New Roman" panose="02020603050405020304" pitchFamily="18" charset="0"/>
                <a:cs typeface="Times New Roman" panose="02020603050405020304" pitchFamily="18" charset="0"/>
              </a:rPr>
              <a:t>Matters</a:t>
            </a:r>
            <a:endParaRPr lang="fr-FR" sz="2800" dirty="0">
              <a:solidFill>
                <a:srgbClr val="FF0000"/>
              </a:solidFill>
              <a:latin typeface="Times New Roman" panose="02020603050405020304" pitchFamily="18" charset="0"/>
              <a:cs typeface="Times New Roman" panose="02020603050405020304" pitchFamily="18" charset="0"/>
            </a:endParaRPr>
          </a:p>
        </p:txBody>
      </p:sp>
      <p:sp>
        <p:nvSpPr>
          <p:cNvPr id="5" name="ZoneTexte 4"/>
          <p:cNvSpPr txBox="1"/>
          <p:nvPr/>
        </p:nvSpPr>
        <p:spPr>
          <a:xfrm>
            <a:off x="948267" y="2291645"/>
            <a:ext cx="10611555" cy="3970318"/>
          </a:xfrm>
          <a:prstGeom prst="rect">
            <a:avLst/>
          </a:prstGeom>
          <a:noFill/>
        </p:spPr>
        <p:txBody>
          <a:bodyPr wrap="square" rtlCol="0">
            <a:spAutoFit/>
          </a:bodyPr>
          <a:lstStyle/>
          <a:p>
            <a:r>
              <a:rPr lang="fr-FR" dirty="0" smtClean="0">
                <a:solidFill>
                  <a:schemeClr val="bg1"/>
                </a:solidFill>
                <a:latin typeface="Times New Roman" panose="02020603050405020304" pitchFamily="18" charset="0"/>
                <a:cs typeface="Times New Roman" panose="02020603050405020304" pitchFamily="18" charset="0"/>
              </a:rPr>
              <a:t>The internet </a:t>
            </a:r>
            <a:r>
              <a:rPr lang="fr-FR" dirty="0" err="1" smtClean="0">
                <a:solidFill>
                  <a:schemeClr val="bg1"/>
                </a:solidFill>
                <a:latin typeface="Times New Roman" panose="02020603050405020304" pitchFamily="18" charset="0"/>
                <a:cs typeface="Times New Roman" panose="02020603050405020304" pitchFamily="18" charset="0"/>
              </a:rPr>
              <a:t>contains</a:t>
            </a:r>
            <a:r>
              <a:rPr lang="fr-FR" dirty="0" smtClean="0">
                <a:solidFill>
                  <a:schemeClr val="bg1"/>
                </a:solidFill>
                <a:latin typeface="Times New Roman" panose="02020603050405020304" pitchFamily="18" charset="0"/>
                <a:cs typeface="Times New Roman" panose="02020603050405020304" pitchFamily="18" charset="0"/>
              </a:rPr>
              <a:t> an immense volume of diverse information, </a:t>
            </a:r>
            <a:r>
              <a:rPr lang="fr-FR" dirty="0" err="1" smtClean="0">
                <a:solidFill>
                  <a:schemeClr val="bg1"/>
                </a:solidFill>
                <a:latin typeface="Times New Roman" panose="02020603050405020304" pitchFamily="18" charset="0"/>
                <a:cs typeface="Times New Roman" panose="02020603050405020304" pitchFamily="18" charset="0"/>
              </a:rPr>
              <a:t>spanning</a:t>
            </a:r>
            <a:r>
              <a:rPr lang="fr-FR" dirty="0" smtClean="0">
                <a:solidFill>
                  <a:schemeClr val="bg1"/>
                </a:solidFill>
                <a:latin typeface="Times New Roman" panose="02020603050405020304" pitchFamily="18" charset="0"/>
                <a:cs typeface="Times New Roman" panose="02020603050405020304" pitchFamily="18" charset="0"/>
              </a:rPr>
              <a:t> articles, </a:t>
            </a:r>
            <a:r>
              <a:rPr lang="fr-FR" dirty="0" err="1" smtClean="0">
                <a:solidFill>
                  <a:schemeClr val="bg1"/>
                </a:solidFill>
                <a:latin typeface="Times New Roman" panose="02020603050405020304" pitchFamily="18" charset="0"/>
                <a:cs typeface="Times New Roman" panose="02020603050405020304" pitchFamily="18" charset="0"/>
              </a:rPr>
              <a:t>video</a:t>
            </a:r>
            <a:r>
              <a:rPr lang="fr-FR" dirty="0" smtClean="0">
                <a:solidFill>
                  <a:schemeClr val="bg1"/>
                </a:solidFill>
                <a:latin typeface="Times New Roman" panose="02020603050405020304" pitchFamily="18" charset="0"/>
                <a:cs typeface="Times New Roman" panose="02020603050405020304" pitchFamily="18" charset="0"/>
              </a:rPr>
              <a:t>, social media </a:t>
            </a:r>
            <a:r>
              <a:rPr lang="fr-FR" dirty="0" err="1" smtClean="0">
                <a:solidFill>
                  <a:schemeClr val="bg1"/>
                </a:solidFill>
                <a:latin typeface="Times New Roman" panose="02020603050405020304" pitchFamily="18" charset="0"/>
                <a:cs typeface="Times New Roman" panose="02020603050405020304" pitchFamily="18" charset="0"/>
              </a:rPr>
              <a:t>posts</a:t>
            </a:r>
            <a:r>
              <a:rPr lang="fr-FR" dirty="0" smtClean="0">
                <a:solidFill>
                  <a:schemeClr val="bg1"/>
                </a:solidFill>
                <a:latin typeface="Times New Roman" panose="02020603050405020304" pitchFamily="18" charset="0"/>
                <a:cs typeface="Times New Roman" panose="02020603050405020304" pitchFamily="18" charset="0"/>
              </a:rPr>
              <a:t>, and more. </a:t>
            </a:r>
            <a:r>
              <a:rPr lang="fr-FR" dirty="0" err="1" smtClean="0">
                <a:solidFill>
                  <a:schemeClr val="bg1"/>
                </a:solidFill>
                <a:latin typeface="Times New Roman" panose="02020603050405020304" pitchFamily="18" charset="0"/>
                <a:cs typeface="Times New Roman" panose="02020603050405020304" pitchFamily="18" charset="0"/>
              </a:rPr>
              <a:t>Quickly</a:t>
            </a:r>
            <a:r>
              <a:rPr lang="fr-FR" dirty="0" smtClean="0">
                <a:solidFill>
                  <a:schemeClr val="bg1"/>
                </a:solidFill>
                <a:latin typeface="Times New Roman" panose="02020603050405020304" pitchFamily="18" charset="0"/>
                <a:cs typeface="Times New Roman" panose="02020603050405020304" pitchFamily="18" charset="0"/>
              </a:rPr>
              <a:t> </a:t>
            </a:r>
            <a:r>
              <a:rPr lang="fr-FR" dirty="0" err="1" smtClean="0">
                <a:solidFill>
                  <a:schemeClr val="bg1"/>
                </a:solidFill>
                <a:latin typeface="Times New Roman" panose="02020603050405020304" pitchFamily="18" charset="0"/>
                <a:cs typeface="Times New Roman" panose="02020603050405020304" pitchFamily="18" charset="0"/>
              </a:rPr>
              <a:t>finding</a:t>
            </a:r>
            <a:r>
              <a:rPr lang="fr-FR" dirty="0" smtClean="0">
                <a:solidFill>
                  <a:schemeClr val="bg1"/>
                </a:solidFill>
                <a:latin typeface="Times New Roman" panose="02020603050405020304" pitchFamily="18" charset="0"/>
                <a:cs typeface="Times New Roman" panose="02020603050405020304" pitchFamily="18" charset="0"/>
              </a:rPr>
              <a:t> relevant information </a:t>
            </a:r>
            <a:r>
              <a:rPr lang="fr-FR" dirty="0" err="1" smtClean="0">
                <a:solidFill>
                  <a:schemeClr val="bg1"/>
                </a:solidFill>
                <a:latin typeface="Times New Roman" panose="02020603050405020304" pitchFamily="18" charset="0"/>
                <a:cs typeface="Times New Roman" panose="02020603050405020304" pitchFamily="18" charset="0"/>
              </a:rPr>
              <a:t>is</a:t>
            </a:r>
            <a:r>
              <a:rPr lang="fr-FR" dirty="0" smtClean="0">
                <a:solidFill>
                  <a:schemeClr val="bg1"/>
                </a:solidFill>
                <a:latin typeface="Times New Roman" panose="02020603050405020304" pitchFamily="18" charset="0"/>
                <a:cs typeface="Times New Roman" panose="02020603050405020304" pitchFamily="18" charset="0"/>
              </a:rPr>
              <a:t> crucial for </a:t>
            </a:r>
            <a:r>
              <a:rPr lang="fr-FR" dirty="0" err="1" smtClean="0">
                <a:solidFill>
                  <a:schemeClr val="bg1"/>
                </a:solidFill>
                <a:latin typeface="Times New Roman" panose="02020603050405020304" pitchFamily="18" charset="0"/>
                <a:cs typeface="Times New Roman" panose="02020603050405020304" pitchFamily="18" charset="0"/>
              </a:rPr>
              <a:t>several</a:t>
            </a:r>
            <a:r>
              <a:rPr lang="fr-FR" dirty="0" smtClean="0">
                <a:solidFill>
                  <a:schemeClr val="bg1"/>
                </a:solidFill>
                <a:latin typeface="Times New Roman" panose="02020603050405020304" pitchFamily="18" charset="0"/>
                <a:cs typeface="Times New Roman" panose="02020603050405020304" pitchFamily="18" charset="0"/>
              </a:rPr>
              <a:t> </a:t>
            </a:r>
            <a:r>
              <a:rPr lang="fr-FR" dirty="0" err="1" smtClean="0">
                <a:solidFill>
                  <a:schemeClr val="bg1"/>
                </a:solidFill>
                <a:latin typeface="Times New Roman" panose="02020603050405020304" pitchFamily="18" charset="0"/>
                <a:cs typeface="Times New Roman" panose="02020603050405020304" pitchFamily="18" charset="0"/>
              </a:rPr>
              <a:t>reasons</a:t>
            </a:r>
            <a:r>
              <a:rPr lang="fr-FR" dirty="0" smtClean="0">
                <a:solidFill>
                  <a:schemeClr val="bg1"/>
                </a:solidFill>
                <a:latin typeface="Times New Roman" panose="02020603050405020304" pitchFamily="18" charset="0"/>
                <a:cs typeface="Times New Roman" panose="02020603050405020304" pitchFamily="18" charset="0"/>
              </a:rPr>
              <a:t>:</a:t>
            </a:r>
          </a:p>
          <a:p>
            <a:pPr marL="342900" indent="-342900">
              <a:buFont typeface="+mj-lt"/>
              <a:buAutoNum type="arabicPeriod"/>
            </a:pPr>
            <a:r>
              <a:rPr lang="fr-FR" b="1" dirty="0" smtClean="0">
                <a:solidFill>
                  <a:srgbClr val="C00000"/>
                </a:solidFill>
                <a:latin typeface="Times New Roman" panose="02020603050405020304" pitchFamily="18" charset="0"/>
                <a:cs typeface="Times New Roman" panose="02020603050405020304" pitchFamily="18" charset="0"/>
              </a:rPr>
              <a:t>Time </a:t>
            </a:r>
            <a:r>
              <a:rPr lang="fr-FR" b="1" dirty="0" err="1" smtClean="0">
                <a:solidFill>
                  <a:srgbClr val="C00000"/>
                </a:solidFill>
                <a:latin typeface="Times New Roman" panose="02020603050405020304" pitchFamily="18" charset="0"/>
                <a:cs typeface="Times New Roman" panose="02020603050405020304" pitchFamily="18" charset="0"/>
              </a:rPr>
              <a:t>efficiency</a:t>
            </a:r>
            <a:r>
              <a:rPr lang="fr-FR" b="1" dirty="0" smtClean="0">
                <a:solidFill>
                  <a:schemeClr val="bg1"/>
                </a:solidFill>
                <a:latin typeface="Times New Roman" panose="02020603050405020304" pitchFamily="18" charset="0"/>
                <a:cs typeface="Times New Roman" panose="02020603050405020304" pitchFamily="18" charset="0"/>
              </a:rPr>
              <a:t>: </a:t>
            </a:r>
            <a:r>
              <a:rPr lang="fr-FR" dirty="0" smtClean="0">
                <a:solidFill>
                  <a:schemeClr val="bg1"/>
                </a:solidFill>
                <a:latin typeface="Times New Roman" panose="02020603050405020304" pitchFamily="18" charset="0"/>
                <a:cs typeface="Times New Roman" panose="02020603050405020304" pitchFamily="18" charset="0"/>
              </a:rPr>
              <a:t>Rapid </a:t>
            </a:r>
            <a:r>
              <a:rPr lang="fr-FR" dirty="0" err="1" smtClean="0">
                <a:solidFill>
                  <a:schemeClr val="bg1"/>
                </a:solidFill>
                <a:latin typeface="Times New Roman" panose="02020603050405020304" pitchFamily="18" charset="0"/>
                <a:cs typeface="Times New Roman" panose="02020603050405020304" pitchFamily="18" charset="0"/>
              </a:rPr>
              <a:t>access</a:t>
            </a:r>
            <a:r>
              <a:rPr lang="fr-FR" dirty="0" smtClean="0">
                <a:solidFill>
                  <a:schemeClr val="bg1"/>
                </a:solidFill>
                <a:latin typeface="Times New Roman" panose="02020603050405020304" pitchFamily="18" charset="0"/>
                <a:cs typeface="Times New Roman" panose="02020603050405020304" pitchFamily="18" charset="0"/>
              </a:rPr>
              <a:t> to </a:t>
            </a:r>
            <a:r>
              <a:rPr lang="fr-FR" dirty="0" err="1" smtClean="0">
                <a:solidFill>
                  <a:schemeClr val="bg1"/>
                </a:solidFill>
                <a:latin typeface="Times New Roman" panose="02020603050405020304" pitchFamily="18" charset="0"/>
                <a:cs typeface="Times New Roman" panose="02020603050405020304" pitchFamily="18" charset="0"/>
              </a:rPr>
              <a:t>specific</a:t>
            </a:r>
            <a:r>
              <a:rPr lang="fr-FR" dirty="0" smtClean="0">
                <a:solidFill>
                  <a:schemeClr val="bg1"/>
                </a:solidFill>
                <a:latin typeface="Times New Roman" panose="02020603050405020304" pitchFamily="18" charset="0"/>
                <a:cs typeface="Times New Roman" panose="02020603050405020304" pitchFamily="18" charset="0"/>
              </a:rPr>
              <a:t> information </a:t>
            </a:r>
            <a:r>
              <a:rPr lang="fr-FR" dirty="0" err="1" smtClean="0">
                <a:solidFill>
                  <a:schemeClr val="bg1"/>
                </a:solidFill>
                <a:latin typeface="Times New Roman" panose="02020603050405020304" pitchFamily="18" charset="0"/>
                <a:cs typeface="Times New Roman" panose="02020603050405020304" pitchFamily="18" charset="0"/>
              </a:rPr>
              <a:t>saves</a:t>
            </a:r>
            <a:r>
              <a:rPr lang="fr-FR" dirty="0" smtClean="0">
                <a:solidFill>
                  <a:schemeClr val="bg1"/>
                </a:solidFill>
                <a:latin typeface="Times New Roman" panose="02020603050405020304" pitchFamily="18" charset="0"/>
                <a:cs typeface="Times New Roman" panose="02020603050405020304" pitchFamily="18" charset="0"/>
              </a:rPr>
              <a:t> time and </a:t>
            </a:r>
            <a:r>
              <a:rPr lang="fr-FR" dirty="0" err="1" smtClean="0">
                <a:solidFill>
                  <a:schemeClr val="bg1"/>
                </a:solidFill>
                <a:latin typeface="Times New Roman" panose="02020603050405020304" pitchFamily="18" charset="0"/>
                <a:cs typeface="Times New Roman" panose="02020603050405020304" pitchFamily="18" charset="0"/>
              </a:rPr>
              <a:t>enhacess</a:t>
            </a:r>
            <a:r>
              <a:rPr lang="fr-FR" dirty="0" smtClean="0">
                <a:solidFill>
                  <a:schemeClr val="bg1"/>
                </a:solidFill>
                <a:latin typeface="Times New Roman" panose="02020603050405020304" pitchFamily="18" charset="0"/>
                <a:cs typeface="Times New Roman" panose="02020603050405020304" pitchFamily="18" charset="0"/>
              </a:rPr>
              <a:t> </a:t>
            </a:r>
            <a:r>
              <a:rPr lang="fr-FR" dirty="0" err="1" smtClean="0">
                <a:solidFill>
                  <a:schemeClr val="bg1"/>
                </a:solidFill>
                <a:latin typeface="Times New Roman" panose="02020603050405020304" pitchFamily="18" charset="0"/>
                <a:cs typeface="Times New Roman" panose="02020603050405020304" pitchFamily="18" charset="0"/>
              </a:rPr>
              <a:t>productivity</a:t>
            </a:r>
            <a:r>
              <a:rPr lang="fr-FR" dirty="0" smtClean="0">
                <a:solidFill>
                  <a:schemeClr val="bg1"/>
                </a:solidFill>
                <a:latin typeface="Times New Roman" panose="02020603050405020304" pitchFamily="18" charset="0"/>
                <a:cs typeface="Times New Roman" panose="02020603050405020304" pitchFamily="18" charset="0"/>
              </a:rPr>
              <a:t> </a:t>
            </a:r>
          </a:p>
          <a:p>
            <a:pPr marL="342900" indent="-342900">
              <a:buFont typeface="+mj-lt"/>
              <a:buAutoNum type="arabicPeriod"/>
            </a:pPr>
            <a:r>
              <a:rPr lang="fr-FR" b="1" dirty="0" err="1" smtClean="0">
                <a:solidFill>
                  <a:srgbClr val="C00000"/>
                </a:solidFill>
                <a:latin typeface="Times New Roman" panose="02020603050405020304" pitchFamily="18" charset="0"/>
                <a:cs typeface="Times New Roman" panose="02020603050405020304" pitchFamily="18" charset="0"/>
              </a:rPr>
              <a:t>Accuracy</a:t>
            </a:r>
            <a:r>
              <a:rPr lang="fr-FR" b="1" dirty="0" smtClean="0">
                <a:solidFill>
                  <a:srgbClr val="C00000"/>
                </a:solidFill>
                <a:latin typeface="Times New Roman" panose="02020603050405020304" pitchFamily="18" charset="0"/>
                <a:cs typeface="Times New Roman" panose="02020603050405020304" pitchFamily="18" charset="0"/>
              </a:rPr>
              <a:t> and </a:t>
            </a:r>
            <a:r>
              <a:rPr lang="fr-FR" b="1" dirty="0" err="1" smtClean="0">
                <a:solidFill>
                  <a:srgbClr val="C00000"/>
                </a:solidFill>
                <a:latin typeface="Times New Roman" panose="02020603050405020304" pitchFamily="18" charset="0"/>
                <a:cs typeface="Times New Roman" panose="02020603050405020304" pitchFamily="18" charset="0"/>
              </a:rPr>
              <a:t>Credibility</a:t>
            </a:r>
            <a:r>
              <a:rPr lang="fr-FR" b="1" dirty="0" smtClean="0">
                <a:solidFill>
                  <a:srgbClr val="C00000"/>
                </a:solidFill>
                <a:latin typeface="Times New Roman" panose="02020603050405020304" pitchFamily="18" charset="0"/>
                <a:cs typeface="Times New Roman" panose="02020603050405020304" pitchFamily="18" charset="0"/>
              </a:rPr>
              <a:t>: </a:t>
            </a:r>
            <a:r>
              <a:rPr lang="fr-FR" dirty="0" err="1" smtClean="0">
                <a:solidFill>
                  <a:schemeClr val="bg1"/>
                </a:solidFill>
                <a:latin typeface="Times New Roman" panose="02020603050405020304" pitchFamily="18" charset="0"/>
                <a:cs typeface="Times New Roman" panose="02020603050405020304" pitchFamily="18" charset="0"/>
              </a:rPr>
              <a:t>Quickly</a:t>
            </a:r>
            <a:r>
              <a:rPr lang="fr-FR" dirty="0" smtClean="0">
                <a:solidFill>
                  <a:schemeClr val="bg1"/>
                </a:solidFill>
                <a:latin typeface="Times New Roman" panose="02020603050405020304" pitchFamily="18" charset="0"/>
                <a:cs typeface="Times New Roman" panose="02020603050405020304" pitchFamily="18" charset="0"/>
              </a:rPr>
              <a:t> </a:t>
            </a:r>
            <a:r>
              <a:rPr lang="fr-FR" dirty="0" err="1" smtClean="0">
                <a:solidFill>
                  <a:schemeClr val="bg1"/>
                </a:solidFill>
                <a:latin typeface="Times New Roman" panose="02020603050405020304" pitchFamily="18" charset="0"/>
                <a:cs typeface="Times New Roman" panose="02020603050405020304" pitchFamily="18" charset="0"/>
              </a:rPr>
              <a:t>locating</a:t>
            </a:r>
            <a:r>
              <a:rPr lang="fr-FR" dirty="0" smtClean="0">
                <a:solidFill>
                  <a:schemeClr val="bg1"/>
                </a:solidFill>
                <a:latin typeface="Times New Roman" panose="02020603050405020304" pitchFamily="18" charset="0"/>
                <a:cs typeface="Times New Roman" panose="02020603050405020304" pitchFamily="18" charset="0"/>
              </a:rPr>
              <a:t> informations </a:t>
            </a:r>
            <a:r>
              <a:rPr lang="fr-FR" dirty="0" err="1" smtClean="0">
                <a:solidFill>
                  <a:schemeClr val="bg1"/>
                </a:solidFill>
                <a:latin typeface="Times New Roman" panose="02020603050405020304" pitchFamily="18" charset="0"/>
                <a:cs typeface="Times New Roman" panose="02020603050405020304" pitchFamily="18" charset="0"/>
              </a:rPr>
              <a:t>helps</a:t>
            </a:r>
            <a:r>
              <a:rPr lang="fr-FR" dirty="0" smtClean="0">
                <a:solidFill>
                  <a:schemeClr val="bg1"/>
                </a:solidFill>
                <a:latin typeface="Times New Roman" panose="02020603050405020304" pitchFamily="18" charset="0"/>
                <a:cs typeface="Times New Roman" panose="02020603050405020304" pitchFamily="18" charset="0"/>
              </a:rPr>
              <a:t> </a:t>
            </a:r>
            <a:r>
              <a:rPr lang="fr-FR" dirty="0" err="1" smtClean="0">
                <a:solidFill>
                  <a:schemeClr val="bg1"/>
                </a:solidFill>
                <a:latin typeface="Times New Roman" panose="02020603050405020304" pitchFamily="18" charset="0"/>
                <a:cs typeface="Times New Roman" panose="02020603050405020304" pitchFamily="18" charset="0"/>
              </a:rPr>
              <a:t>verify</a:t>
            </a:r>
            <a:r>
              <a:rPr lang="fr-FR" dirty="0" smtClean="0">
                <a:solidFill>
                  <a:schemeClr val="bg1"/>
                </a:solidFill>
                <a:latin typeface="Times New Roman" panose="02020603050405020304" pitchFamily="18" charset="0"/>
                <a:cs typeface="Times New Roman" panose="02020603050405020304" pitchFamily="18" charset="0"/>
              </a:rPr>
              <a:t> </a:t>
            </a:r>
            <a:r>
              <a:rPr lang="fr-FR" dirty="0" err="1" smtClean="0">
                <a:solidFill>
                  <a:schemeClr val="bg1"/>
                </a:solidFill>
                <a:latin typeface="Times New Roman" panose="02020603050405020304" pitchFamily="18" charset="0"/>
                <a:cs typeface="Times New Roman" panose="02020603050405020304" pitchFamily="18" charset="0"/>
              </a:rPr>
              <a:t>facts</a:t>
            </a:r>
            <a:r>
              <a:rPr lang="fr-FR" dirty="0" smtClean="0">
                <a:solidFill>
                  <a:schemeClr val="bg1"/>
                </a:solidFill>
                <a:latin typeface="Times New Roman" panose="02020603050405020304" pitchFamily="18" charset="0"/>
                <a:cs typeface="Times New Roman" panose="02020603050405020304" pitchFamily="18" charset="0"/>
              </a:rPr>
              <a:t> and </a:t>
            </a:r>
            <a:r>
              <a:rPr lang="fr-FR" dirty="0" err="1" smtClean="0">
                <a:solidFill>
                  <a:schemeClr val="bg1"/>
                </a:solidFill>
                <a:latin typeface="Times New Roman" panose="02020603050405020304" pitchFamily="18" charset="0"/>
                <a:cs typeface="Times New Roman" panose="02020603050405020304" pitchFamily="18" charset="0"/>
              </a:rPr>
              <a:t>ensures</a:t>
            </a:r>
            <a:r>
              <a:rPr lang="fr-FR" dirty="0" smtClean="0">
                <a:solidFill>
                  <a:schemeClr val="bg1"/>
                </a:solidFill>
                <a:latin typeface="Times New Roman" panose="02020603050405020304" pitchFamily="18" charset="0"/>
                <a:cs typeface="Times New Roman" panose="02020603050405020304" pitchFamily="18" charset="0"/>
              </a:rPr>
              <a:t> the use of </a:t>
            </a:r>
            <a:r>
              <a:rPr lang="fr-FR" dirty="0" err="1" smtClean="0">
                <a:solidFill>
                  <a:schemeClr val="bg1"/>
                </a:solidFill>
                <a:latin typeface="Times New Roman" panose="02020603050405020304" pitchFamily="18" charset="0"/>
                <a:cs typeface="Times New Roman" panose="02020603050405020304" pitchFamily="18" charset="0"/>
              </a:rPr>
              <a:t>accurate</a:t>
            </a:r>
            <a:r>
              <a:rPr lang="fr-FR" dirty="0" smtClean="0">
                <a:solidFill>
                  <a:schemeClr val="bg1"/>
                </a:solidFill>
                <a:latin typeface="Times New Roman" panose="02020603050405020304" pitchFamily="18" charset="0"/>
                <a:cs typeface="Times New Roman" panose="02020603050405020304" pitchFamily="18" charset="0"/>
              </a:rPr>
              <a:t>, </a:t>
            </a:r>
            <a:r>
              <a:rPr lang="fr-FR" dirty="0" err="1" smtClean="0">
                <a:solidFill>
                  <a:schemeClr val="bg1"/>
                </a:solidFill>
                <a:latin typeface="Times New Roman" panose="02020603050405020304" pitchFamily="18" charset="0"/>
                <a:cs typeface="Times New Roman" panose="02020603050405020304" pitchFamily="18" charset="0"/>
              </a:rPr>
              <a:t>reliable</a:t>
            </a:r>
            <a:r>
              <a:rPr lang="fr-FR" dirty="0" smtClean="0">
                <a:solidFill>
                  <a:schemeClr val="bg1"/>
                </a:solidFill>
                <a:latin typeface="Times New Roman" panose="02020603050405020304" pitchFamily="18" charset="0"/>
                <a:cs typeface="Times New Roman" panose="02020603050405020304" pitchFamily="18" charset="0"/>
              </a:rPr>
              <a:t> sources</a:t>
            </a:r>
          </a:p>
          <a:p>
            <a:pPr marL="342900" indent="-342900">
              <a:buFont typeface="+mj-lt"/>
              <a:buAutoNum type="arabicPeriod"/>
            </a:pPr>
            <a:r>
              <a:rPr lang="fr-FR" b="1" dirty="0" err="1" smtClean="0">
                <a:solidFill>
                  <a:srgbClr val="C00000"/>
                </a:solidFill>
                <a:latin typeface="Times New Roman" panose="02020603050405020304" pitchFamily="18" charset="0"/>
                <a:cs typeface="Times New Roman" panose="02020603050405020304" pitchFamily="18" charset="0"/>
              </a:rPr>
              <a:t>Problem</a:t>
            </a:r>
            <a:r>
              <a:rPr lang="fr-FR" b="1" dirty="0" smtClean="0">
                <a:solidFill>
                  <a:srgbClr val="C00000"/>
                </a:solidFill>
                <a:latin typeface="Times New Roman" panose="02020603050405020304" pitchFamily="18" charset="0"/>
                <a:cs typeface="Times New Roman" panose="02020603050405020304" pitchFamily="18" charset="0"/>
              </a:rPr>
              <a:t> </a:t>
            </a:r>
            <a:r>
              <a:rPr lang="fr-FR" b="1" dirty="0" err="1" smtClean="0">
                <a:solidFill>
                  <a:srgbClr val="C00000"/>
                </a:solidFill>
                <a:latin typeface="Times New Roman" panose="02020603050405020304" pitchFamily="18" charset="0"/>
                <a:cs typeface="Times New Roman" panose="02020603050405020304" pitchFamily="18" charset="0"/>
              </a:rPr>
              <a:t>Solving</a:t>
            </a:r>
            <a:r>
              <a:rPr lang="fr-FR" b="1" dirty="0" smtClean="0">
                <a:solidFill>
                  <a:srgbClr val="C00000"/>
                </a:solidFill>
                <a:latin typeface="Times New Roman" panose="02020603050405020304" pitchFamily="18" charset="0"/>
                <a:cs typeface="Times New Roman" panose="02020603050405020304" pitchFamily="18" charset="0"/>
              </a:rPr>
              <a:t>:</a:t>
            </a:r>
            <a:r>
              <a:rPr lang="en-US" dirty="0" smtClean="0">
                <a:solidFill>
                  <a:schemeClr val="bg1"/>
                </a:solidFill>
                <a:latin typeface="Times New Roman" panose="02020603050405020304" pitchFamily="18" charset="0"/>
                <a:cs typeface="Times New Roman" panose="02020603050405020304" pitchFamily="18" charset="0"/>
              </a:rPr>
              <a:t>Quick access to information is crucial for troubleshooting and finding solutions to specific problems.</a:t>
            </a:r>
            <a:endParaRPr lang="fr-FR" b="1" dirty="0" smtClean="0">
              <a:solidFill>
                <a:schemeClr val="bg1"/>
              </a:solidFill>
              <a:latin typeface="Times New Roman" panose="02020603050405020304" pitchFamily="18" charset="0"/>
              <a:cs typeface="Times New Roman" panose="02020603050405020304" pitchFamily="18" charset="0"/>
            </a:endParaRPr>
          </a:p>
          <a:p>
            <a:pPr marL="342900" indent="-342900">
              <a:buFont typeface="+mj-lt"/>
              <a:buAutoNum type="arabicPeriod"/>
            </a:pPr>
            <a:r>
              <a:rPr lang="fr-FR" b="1" dirty="0" err="1" smtClean="0">
                <a:solidFill>
                  <a:srgbClr val="C00000"/>
                </a:solidFill>
                <a:latin typeface="Times New Roman" panose="02020603050405020304" pitchFamily="18" charset="0"/>
                <a:cs typeface="Times New Roman" panose="02020603050405020304" pitchFamily="18" charset="0"/>
              </a:rPr>
              <a:t>Decision-Making</a:t>
            </a:r>
            <a:r>
              <a:rPr lang="fr-FR" b="1" dirty="0" smtClean="0">
                <a:solidFill>
                  <a:srgbClr val="C00000"/>
                </a:solidFill>
                <a:latin typeface="Times New Roman" panose="02020603050405020304" pitchFamily="18" charset="0"/>
                <a:cs typeface="Times New Roman" panose="02020603050405020304" pitchFamily="18" charset="0"/>
              </a:rPr>
              <a:t>:</a:t>
            </a:r>
            <a:r>
              <a:rPr lang="en-US" dirty="0">
                <a:solidFill>
                  <a:schemeClr val="bg1"/>
                </a:solidFill>
                <a:latin typeface="Times New Roman" panose="02020603050405020304" pitchFamily="18" charset="0"/>
                <a:cs typeface="Times New Roman" panose="02020603050405020304" pitchFamily="18" charset="0"/>
              </a:rPr>
              <a:t>Timely and relevant information is essential for making informed decisions in various contexts.</a:t>
            </a:r>
            <a:endParaRPr lang="fr-FR" b="1" dirty="0" smtClean="0">
              <a:solidFill>
                <a:schemeClr val="bg1"/>
              </a:solidFill>
              <a:latin typeface="Times New Roman" panose="02020603050405020304" pitchFamily="18" charset="0"/>
              <a:cs typeface="Times New Roman" panose="02020603050405020304" pitchFamily="18" charset="0"/>
            </a:endParaRPr>
          </a:p>
          <a:p>
            <a:pPr marL="342900" indent="-342900">
              <a:buFont typeface="+mj-lt"/>
              <a:buAutoNum type="arabicPeriod"/>
            </a:pPr>
            <a:r>
              <a:rPr lang="fr-FR" b="1" dirty="0" smtClean="0">
                <a:solidFill>
                  <a:srgbClr val="C00000"/>
                </a:solidFill>
                <a:latin typeface="Times New Roman" panose="02020603050405020304" pitchFamily="18" charset="0"/>
                <a:cs typeface="Times New Roman" panose="02020603050405020304" pitchFamily="18" charset="0"/>
              </a:rPr>
              <a:t>Innovation and Learning: </a:t>
            </a:r>
            <a:r>
              <a:rPr lang="fr-FR" dirty="0" err="1" smtClean="0">
                <a:solidFill>
                  <a:schemeClr val="bg1"/>
                </a:solidFill>
                <a:latin typeface="Times New Roman" panose="02020603050405020304" pitchFamily="18" charset="0"/>
                <a:cs typeface="Times New Roman" panose="02020603050405020304" pitchFamily="18" charset="0"/>
              </a:rPr>
              <a:t>Fast</a:t>
            </a:r>
            <a:r>
              <a:rPr lang="fr-FR" dirty="0" smtClean="0">
                <a:solidFill>
                  <a:schemeClr val="bg1"/>
                </a:solidFill>
                <a:latin typeface="Times New Roman" panose="02020603050405020304" pitchFamily="18" charset="0"/>
                <a:cs typeface="Times New Roman" panose="02020603050405020304" pitchFamily="18" charset="0"/>
              </a:rPr>
              <a:t> </a:t>
            </a:r>
            <a:r>
              <a:rPr lang="fr-FR" dirty="0" err="1" smtClean="0">
                <a:solidFill>
                  <a:schemeClr val="bg1"/>
                </a:solidFill>
                <a:latin typeface="Times New Roman" panose="02020603050405020304" pitchFamily="18" charset="0"/>
                <a:cs typeface="Times New Roman" panose="02020603050405020304" pitchFamily="18" charset="0"/>
              </a:rPr>
              <a:t>access</a:t>
            </a:r>
            <a:r>
              <a:rPr lang="fr-FR" dirty="0" smtClean="0">
                <a:solidFill>
                  <a:schemeClr val="bg1"/>
                </a:solidFill>
                <a:latin typeface="Times New Roman" panose="02020603050405020304" pitchFamily="18" charset="0"/>
                <a:cs typeface="Times New Roman" panose="02020603050405020304" pitchFamily="18" charset="0"/>
              </a:rPr>
              <a:t> to new </a:t>
            </a:r>
            <a:r>
              <a:rPr lang="fr-FR" dirty="0" err="1" smtClean="0">
                <a:solidFill>
                  <a:schemeClr val="bg1"/>
                </a:solidFill>
                <a:latin typeface="Times New Roman" panose="02020603050405020304" pitchFamily="18" charset="0"/>
                <a:cs typeface="Times New Roman" panose="02020603050405020304" pitchFamily="18" charset="0"/>
              </a:rPr>
              <a:t>ideas</a:t>
            </a:r>
            <a:r>
              <a:rPr lang="fr-FR" dirty="0" smtClean="0">
                <a:solidFill>
                  <a:schemeClr val="bg1"/>
                </a:solidFill>
                <a:latin typeface="Times New Roman" panose="02020603050405020304" pitchFamily="18" charset="0"/>
                <a:cs typeface="Times New Roman" panose="02020603050405020304" pitchFamily="18" charset="0"/>
              </a:rPr>
              <a:t> </a:t>
            </a:r>
            <a:r>
              <a:rPr lang="fr-FR" dirty="0" err="1" smtClean="0">
                <a:solidFill>
                  <a:schemeClr val="bg1"/>
                </a:solidFill>
                <a:latin typeface="Times New Roman" panose="02020603050405020304" pitchFamily="18" charset="0"/>
                <a:cs typeface="Times New Roman" panose="02020603050405020304" pitchFamily="18" charset="0"/>
              </a:rPr>
              <a:t>fosters</a:t>
            </a:r>
            <a:r>
              <a:rPr lang="fr-FR" dirty="0" smtClean="0">
                <a:solidFill>
                  <a:schemeClr val="bg1"/>
                </a:solidFill>
                <a:latin typeface="Times New Roman" panose="02020603050405020304" pitchFamily="18" charset="0"/>
                <a:cs typeface="Times New Roman" panose="02020603050405020304" pitchFamily="18" charset="0"/>
              </a:rPr>
              <a:t> innovation and </a:t>
            </a:r>
            <a:r>
              <a:rPr lang="fr-FR" dirty="0" err="1" smtClean="0">
                <a:solidFill>
                  <a:schemeClr val="bg1"/>
                </a:solidFill>
                <a:latin typeface="Times New Roman" panose="02020603050405020304" pitchFamily="18" charset="0"/>
                <a:cs typeface="Times New Roman" panose="02020603050405020304" pitchFamily="18" charset="0"/>
              </a:rPr>
              <a:t>accelerates</a:t>
            </a:r>
            <a:r>
              <a:rPr lang="fr-FR" dirty="0" smtClean="0">
                <a:solidFill>
                  <a:schemeClr val="bg1"/>
                </a:solidFill>
                <a:latin typeface="Times New Roman" panose="02020603050405020304" pitchFamily="18" charset="0"/>
                <a:cs typeface="Times New Roman" panose="02020603050405020304" pitchFamily="18" charset="0"/>
              </a:rPr>
              <a:t> the </a:t>
            </a:r>
            <a:r>
              <a:rPr lang="fr-FR" dirty="0" err="1" smtClean="0">
                <a:solidFill>
                  <a:schemeClr val="bg1"/>
                </a:solidFill>
                <a:latin typeface="Times New Roman" panose="02020603050405020304" pitchFamily="18" charset="0"/>
                <a:cs typeface="Times New Roman" panose="02020603050405020304" pitchFamily="18" charset="0"/>
              </a:rPr>
              <a:t>learning</a:t>
            </a:r>
            <a:r>
              <a:rPr lang="fr-FR" dirty="0" smtClean="0">
                <a:solidFill>
                  <a:schemeClr val="bg1"/>
                </a:solidFill>
                <a:latin typeface="Times New Roman" panose="02020603050405020304" pitchFamily="18" charset="0"/>
                <a:cs typeface="Times New Roman" panose="02020603050405020304" pitchFamily="18" charset="0"/>
              </a:rPr>
              <a:t> </a:t>
            </a:r>
            <a:r>
              <a:rPr lang="fr-FR" dirty="0" err="1" smtClean="0">
                <a:solidFill>
                  <a:schemeClr val="bg1"/>
                </a:solidFill>
                <a:latin typeface="Times New Roman" panose="02020603050405020304" pitchFamily="18" charset="0"/>
                <a:cs typeface="Times New Roman" panose="02020603050405020304" pitchFamily="18" charset="0"/>
              </a:rPr>
              <a:t>process</a:t>
            </a:r>
            <a:endParaRPr lang="fr-FR" dirty="0" smtClean="0">
              <a:solidFill>
                <a:schemeClr val="bg1"/>
              </a:solidFill>
              <a:latin typeface="Times New Roman" panose="02020603050405020304" pitchFamily="18" charset="0"/>
              <a:cs typeface="Times New Roman" panose="02020603050405020304" pitchFamily="18" charset="0"/>
            </a:endParaRPr>
          </a:p>
          <a:p>
            <a:pPr marL="342900" indent="-342900">
              <a:buFont typeface="+mj-lt"/>
              <a:buAutoNum type="arabicPeriod"/>
            </a:pPr>
            <a:r>
              <a:rPr lang="fr-FR" b="1" dirty="0" err="1" smtClean="0">
                <a:solidFill>
                  <a:srgbClr val="C00000"/>
                </a:solidFill>
                <a:latin typeface="Times New Roman" panose="02020603050405020304" pitchFamily="18" charset="0"/>
                <a:cs typeface="Times New Roman" panose="02020603050405020304" pitchFamily="18" charset="0"/>
              </a:rPr>
              <a:t>Competitive</a:t>
            </a:r>
            <a:r>
              <a:rPr lang="fr-FR" b="1" dirty="0" smtClean="0">
                <a:solidFill>
                  <a:srgbClr val="C00000"/>
                </a:solidFill>
                <a:latin typeface="Times New Roman" panose="02020603050405020304" pitchFamily="18" charset="0"/>
                <a:cs typeface="Times New Roman" panose="02020603050405020304" pitchFamily="18" charset="0"/>
              </a:rPr>
              <a:t> </a:t>
            </a:r>
            <a:r>
              <a:rPr lang="fr-FR" b="1" dirty="0" err="1" smtClean="0">
                <a:solidFill>
                  <a:srgbClr val="C00000"/>
                </a:solidFill>
                <a:latin typeface="Times New Roman" panose="02020603050405020304" pitchFamily="18" charset="0"/>
                <a:cs typeface="Times New Roman" panose="02020603050405020304" pitchFamily="18" charset="0"/>
              </a:rPr>
              <a:t>Edge</a:t>
            </a:r>
            <a:r>
              <a:rPr lang="fr-FR" dirty="0" smtClean="0">
                <a:solidFill>
                  <a:srgbClr val="C00000"/>
                </a:solidFill>
                <a:latin typeface="Times New Roman" panose="02020603050405020304" pitchFamily="18" charset="0"/>
                <a:cs typeface="Times New Roman" panose="02020603050405020304" pitchFamily="18" charset="0"/>
              </a:rPr>
              <a:t>: </a:t>
            </a:r>
            <a:r>
              <a:rPr lang="fr-FR" dirty="0" err="1" smtClean="0">
                <a:solidFill>
                  <a:schemeClr val="bg1"/>
                </a:solidFill>
                <a:latin typeface="Times New Roman" panose="02020603050405020304" pitchFamily="18" charset="0"/>
                <a:cs typeface="Times New Roman" panose="02020603050405020304" pitchFamily="18" charset="0"/>
              </a:rPr>
              <a:t>Individuals</a:t>
            </a:r>
            <a:r>
              <a:rPr lang="fr-FR" dirty="0" smtClean="0">
                <a:solidFill>
                  <a:schemeClr val="bg1"/>
                </a:solidFill>
                <a:latin typeface="Times New Roman" panose="02020603050405020304" pitchFamily="18" charset="0"/>
                <a:cs typeface="Times New Roman" panose="02020603050405020304" pitchFamily="18" charset="0"/>
              </a:rPr>
              <a:t> and </a:t>
            </a:r>
            <a:r>
              <a:rPr lang="fr-FR" dirty="0" err="1" smtClean="0">
                <a:solidFill>
                  <a:schemeClr val="bg1"/>
                </a:solidFill>
                <a:latin typeface="Times New Roman" panose="02020603050405020304" pitchFamily="18" charset="0"/>
                <a:cs typeface="Times New Roman" panose="02020603050405020304" pitchFamily="18" charset="0"/>
              </a:rPr>
              <a:t>organizations</a:t>
            </a:r>
            <a:r>
              <a:rPr lang="fr-FR" dirty="0" smtClean="0">
                <a:solidFill>
                  <a:schemeClr val="bg1"/>
                </a:solidFill>
                <a:latin typeface="Times New Roman" panose="02020603050405020304" pitchFamily="18" charset="0"/>
                <a:cs typeface="Times New Roman" panose="02020603050405020304" pitchFamily="18" charset="0"/>
              </a:rPr>
              <a:t> gain a </a:t>
            </a:r>
            <a:r>
              <a:rPr lang="fr-FR" dirty="0" err="1" smtClean="0">
                <a:solidFill>
                  <a:schemeClr val="bg1"/>
                </a:solidFill>
                <a:latin typeface="Times New Roman" panose="02020603050405020304" pitchFamily="18" charset="0"/>
                <a:cs typeface="Times New Roman" panose="02020603050405020304" pitchFamily="18" charset="0"/>
              </a:rPr>
              <a:t>competitive</a:t>
            </a:r>
            <a:r>
              <a:rPr lang="fr-FR" dirty="0" smtClean="0">
                <a:solidFill>
                  <a:schemeClr val="bg1"/>
                </a:solidFill>
                <a:latin typeface="Times New Roman" panose="02020603050405020304" pitchFamily="18" charset="0"/>
                <a:cs typeface="Times New Roman" panose="02020603050405020304" pitchFamily="18" charset="0"/>
              </a:rPr>
              <a:t> </a:t>
            </a:r>
            <a:r>
              <a:rPr lang="fr-FR" dirty="0" err="1" smtClean="0">
                <a:solidFill>
                  <a:schemeClr val="bg1"/>
                </a:solidFill>
                <a:latin typeface="Times New Roman" panose="02020603050405020304" pitchFamily="18" charset="0"/>
                <a:cs typeface="Times New Roman" panose="02020603050405020304" pitchFamily="18" charset="0"/>
              </a:rPr>
              <a:t>advantage</a:t>
            </a:r>
            <a:r>
              <a:rPr lang="fr-FR" dirty="0" smtClean="0">
                <a:solidFill>
                  <a:schemeClr val="bg1"/>
                </a:solidFill>
                <a:latin typeface="Times New Roman" panose="02020603050405020304" pitchFamily="18" charset="0"/>
                <a:cs typeface="Times New Roman" panose="02020603050405020304" pitchFamily="18" charset="0"/>
              </a:rPr>
              <a:t> by </a:t>
            </a:r>
            <a:r>
              <a:rPr lang="fr-FR" dirty="0" err="1" smtClean="0">
                <a:solidFill>
                  <a:schemeClr val="bg1"/>
                </a:solidFill>
                <a:latin typeface="Times New Roman" panose="02020603050405020304" pitchFamily="18" charset="0"/>
                <a:cs typeface="Times New Roman" panose="02020603050405020304" pitchFamily="18" charset="0"/>
              </a:rPr>
              <a:t>swiftly</a:t>
            </a:r>
            <a:r>
              <a:rPr lang="fr-FR" dirty="0" smtClean="0">
                <a:solidFill>
                  <a:schemeClr val="bg1"/>
                </a:solidFill>
                <a:latin typeface="Times New Roman" panose="02020603050405020304" pitchFamily="18" charset="0"/>
                <a:cs typeface="Times New Roman" panose="02020603050405020304" pitchFamily="18" charset="0"/>
              </a:rPr>
              <a:t> </a:t>
            </a:r>
            <a:r>
              <a:rPr lang="fr-FR" dirty="0" err="1" smtClean="0">
                <a:solidFill>
                  <a:schemeClr val="bg1"/>
                </a:solidFill>
                <a:latin typeface="Times New Roman" panose="02020603050405020304" pitchFamily="18" charset="0"/>
                <a:cs typeface="Times New Roman" panose="02020603050405020304" pitchFamily="18" charset="0"/>
              </a:rPr>
              <a:t>leveraging</a:t>
            </a:r>
            <a:r>
              <a:rPr lang="fr-FR" dirty="0" smtClean="0">
                <a:solidFill>
                  <a:schemeClr val="bg1"/>
                </a:solidFill>
                <a:latin typeface="Times New Roman" panose="02020603050405020304" pitchFamily="18" charset="0"/>
                <a:cs typeface="Times New Roman" panose="02020603050405020304" pitchFamily="18" charset="0"/>
              </a:rPr>
              <a:t> relevant information.</a:t>
            </a:r>
          </a:p>
          <a:p>
            <a:r>
              <a:rPr lang="fr-FR" dirty="0">
                <a:solidFill>
                  <a:schemeClr val="bg1"/>
                </a:solidFill>
                <a:latin typeface="Times New Roman" panose="02020603050405020304" pitchFamily="18" charset="0"/>
                <a:cs typeface="Times New Roman" panose="02020603050405020304" pitchFamily="18" charset="0"/>
              </a:rPr>
              <a:t>	</a:t>
            </a:r>
            <a:r>
              <a:rPr lang="fr-FR" dirty="0" smtClean="0">
                <a:solidFill>
                  <a:schemeClr val="bg1"/>
                </a:solidFill>
                <a:latin typeface="Times New Roman" panose="02020603050405020304" pitchFamily="18" charset="0"/>
                <a:cs typeface="Times New Roman" panose="02020603050405020304" pitchFamily="18" charset="0"/>
              </a:rPr>
              <a:t>To </a:t>
            </a:r>
            <a:r>
              <a:rPr lang="fr-FR" dirty="0" err="1" smtClean="0">
                <a:solidFill>
                  <a:schemeClr val="bg1"/>
                </a:solidFill>
                <a:latin typeface="Times New Roman" panose="02020603050405020304" pitchFamily="18" charset="0"/>
                <a:cs typeface="Times New Roman" panose="02020603050405020304" pitchFamily="18" charset="0"/>
              </a:rPr>
              <a:t>navigate</a:t>
            </a:r>
            <a:r>
              <a:rPr lang="fr-FR" dirty="0" smtClean="0">
                <a:solidFill>
                  <a:schemeClr val="bg1"/>
                </a:solidFill>
                <a:latin typeface="Times New Roman" panose="02020603050405020304" pitchFamily="18" charset="0"/>
                <a:cs typeface="Times New Roman" panose="02020603050405020304" pitchFamily="18" charset="0"/>
              </a:rPr>
              <a:t> the </a:t>
            </a:r>
            <a:r>
              <a:rPr lang="fr-FR" dirty="0" err="1" smtClean="0">
                <a:solidFill>
                  <a:schemeClr val="bg1"/>
                </a:solidFill>
                <a:latin typeface="Times New Roman" panose="02020603050405020304" pitchFamily="18" charset="0"/>
                <a:cs typeface="Times New Roman" panose="02020603050405020304" pitchFamily="18" charset="0"/>
              </a:rPr>
              <a:t>vast</a:t>
            </a:r>
            <a:r>
              <a:rPr lang="fr-FR" dirty="0" smtClean="0">
                <a:solidFill>
                  <a:schemeClr val="bg1"/>
                </a:solidFill>
                <a:latin typeface="Times New Roman" panose="02020603050405020304" pitchFamily="18" charset="0"/>
                <a:cs typeface="Times New Roman" panose="02020603050405020304" pitchFamily="18" charset="0"/>
              </a:rPr>
              <a:t> web </a:t>
            </a:r>
            <a:r>
              <a:rPr lang="fr-FR" dirty="0" err="1" smtClean="0">
                <a:solidFill>
                  <a:schemeClr val="bg1"/>
                </a:solidFill>
                <a:latin typeface="Times New Roman" panose="02020603050405020304" pitchFamily="18" charset="0"/>
                <a:cs typeface="Times New Roman" panose="02020603050405020304" pitchFamily="18" charset="0"/>
              </a:rPr>
              <a:t>efficiently</a:t>
            </a:r>
            <a:r>
              <a:rPr lang="fr-FR" dirty="0" smtClean="0">
                <a:solidFill>
                  <a:schemeClr val="bg1"/>
                </a:solidFill>
                <a:latin typeface="Times New Roman" panose="02020603050405020304" pitchFamily="18" charset="0"/>
                <a:cs typeface="Times New Roman" panose="02020603050405020304" pitchFamily="18" charset="0"/>
              </a:rPr>
              <a:t>, effective </a:t>
            </a:r>
            <a:r>
              <a:rPr lang="fr-FR" dirty="0" err="1" smtClean="0">
                <a:solidFill>
                  <a:schemeClr val="bg1"/>
                </a:solidFill>
                <a:latin typeface="Times New Roman" panose="02020603050405020304" pitchFamily="18" charset="0"/>
                <a:cs typeface="Times New Roman" panose="02020603050405020304" pitchFamily="18" charset="0"/>
              </a:rPr>
              <a:t>search</a:t>
            </a:r>
            <a:r>
              <a:rPr lang="fr-FR" dirty="0" smtClean="0">
                <a:solidFill>
                  <a:schemeClr val="bg1"/>
                </a:solidFill>
                <a:latin typeface="Times New Roman" panose="02020603050405020304" pitchFamily="18" charset="0"/>
                <a:cs typeface="Times New Roman" panose="02020603050405020304" pitchFamily="18" charset="0"/>
              </a:rPr>
              <a:t> </a:t>
            </a:r>
            <a:r>
              <a:rPr lang="fr-FR" dirty="0" err="1" smtClean="0">
                <a:solidFill>
                  <a:schemeClr val="bg1"/>
                </a:solidFill>
                <a:latin typeface="Times New Roman" panose="02020603050405020304" pitchFamily="18" charset="0"/>
                <a:cs typeface="Times New Roman" panose="02020603050405020304" pitchFamily="18" charset="0"/>
              </a:rPr>
              <a:t>skills</a:t>
            </a:r>
            <a:r>
              <a:rPr lang="fr-FR" dirty="0" smtClean="0">
                <a:solidFill>
                  <a:schemeClr val="bg1"/>
                </a:solidFill>
                <a:latin typeface="Times New Roman" panose="02020603050405020304" pitchFamily="18" charset="0"/>
                <a:cs typeface="Times New Roman" panose="02020603050405020304" pitchFamily="18" charset="0"/>
              </a:rPr>
              <a:t>, </a:t>
            </a:r>
            <a:r>
              <a:rPr lang="fr-FR" dirty="0" err="1" smtClean="0">
                <a:solidFill>
                  <a:schemeClr val="bg1"/>
                </a:solidFill>
                <a:latin typeface="Times New Roman" panose="02020603050405020304" pitchFamily="18" charset="0"/>
                <a:cs typeface="Times New Roman" panose="02020603050405020304" pitchFamily="18" charset="0"/>
              </a:rPr>
              <a:t>advanced</a:t>
            </a:r>
            <a:r>
              <a:rPr lang="fr-FR" dirty="0" smtClean="0">
                <a:solidFill>
                  <a:schemeClr val="bg1"/>
                </a:solidFill>
                <a:latin typeface="Times New Roman" panose="02020603050405020304" pitchFamily="18" charset="0"/>
                <a:cs typeface="Times New Roman" panose="02020603050405020304" pitchFamily="18" charset="0"/>
              </a:rPr>
              <a:t> </a:t>
            </a:r>
            <a:r>
              <a:rPr lang="fr-FR" dirty="0" err="1" smtClean="0">
                <a:solidFill>
                  <a:schemeClr val="bg1"/>
                </a:solidFill>
                <a:latin typeface="Times New Roman" panose="02020603050405020304" pitchFamily="18" charset="0"/>
                <a:cs typeface="Times New Roman" panose="02020603050405020304" pitchFamily="18" charset="0"/>
              </a:rPr>
              <a:t>search</a:t>
            </a:r>
            <a:r>
              <a:rPr lang="fr-FR" dirty="0" smtClean="0">
                <a:solidFill>
                  <a:schemeClr val="bg1"/>
                </a:solidFill>
                <a:latin typeface="Times New Roman" panose="02020603050405020304" pitchFamily="18" charset="0"/>
                <a:cs typeface="Times New Roman" panose="02020603050405020304" pitchFamily="18" charset="0"/>
              </a:rPr>
              <a:t> </a:t>
            </a:r>
            <a:r>
              <a:rPr lang="fr-FR" dirty="0" err="1" smtClean="0">
                <a:solidFill>
                  <a:schemeClr val="bg1"/>
                </a:solidFill>
                <a:latin typeface="Times New Roman" panose="02020603050405020304" pitchFamily="18" charset="0"/>
                <a:cs typeface="Times New Roman" panose="02020603050405020304" pitchFamily="18" charset="0"/>
              </a:rPr>
              <a:t>operators</a:t>
            </a:r>
            <a:r>
              <a:rPr lang="fr-FR" dirty="0" smtClean="0">
                <a:solidFill>
                  <a:schemeClr val="bg1"/>
                </a:solidFill>
                <a:latin typeface="Times New Roman" panose="02020603050405020304" pitchFamily="18" charset="0"/>
                <a:cs typeface="Times New Roman" panose="02020603050405020304" pitchFamily="18" charset="0"/>
              </a:rPr>
              <a:t>,</a:t>
            </a:r>
          </a:p>
          <a:p>
            <a:r>
              <a:rPr lang="fr-FR" dirty="0">
                <a:solidFill>
                  <a:schemeClr val="bg1"/>
                </a:solidFill>
                <a:latin typeface="Times New Roman" panose="02020603050405020304" pitchFamily="18" charset="0"/>
                <a:cs typeface="Times New Roman" panose="02020603050405020304" pitchFamily="18" charset="0"/>
              </a:rPr>
              <a:t>	</a:t>
            </a:r>
            <a:r>
              <a:rPr lang="fr-FR" dirty="0" smtClean="0">
                <a:solidFill>
                  <a:schemeClr val="bg1"/>
                </a:solidFill>
                <a:latin typeface="Times New Roman" panose="02020603050405020304" pitchFamily="18" charset="0"/>
                <a:cs typeface="Times New Roman" panose="02020603050405020304" pitchFamily="18" charset="0"/>
              </a:rPr>
              <a:t>and </a:t>
            </a:r>
            <a:r>
              <a:rPr lang="fr-FR" dirty="0" err="1" smtClean="0">
                <a:solidFill>
                  <a:schemeClr val="bg1"/>
                </a:solidFill>
                <a:latin typeface="Times New Roman" panose="02020603050405020304" pitchFamily="18" charset="0"/>
                <a:cs typeface="Times New Roman" panose="02020603050405020304" pitchFamily="18" charset="0"/>
              </a:rPr>
              <a:t>discernment</a:t>
            </a:r>
            <a:r>
              <a:rPr lang="fr-FR" dirty="0" smtClean="0">
                <a:solidFill>
                  <a:schemeClr val="bg1"/>
                </a:solidFill>
                <a:latin typeface="Times New Roman" panose="02020603050405020304" pitchFamily="18" charset="0"/>
                <a:cs typeface="Times New Roman" panose="02020603050405020304" pitchFamily="18" charset="0"/>
              </a:rPr>
              <a:t> about source </a:t>
            </a:r>
            <a:r>
              <a:rPr lang="fr-FR" dirty="0" err="1" smtClean="0">
                <a:solidFill>
                  <a:schemeClr val="bg1"/>
                </a:solidFill>
                <a:latin typeface="Times New Roman" panose="02020603050405020304" pitchFamily="18" charset="0"/>
                <a:cs typeface="Times New Roman" panose="02020603050405020304" pitchFamily="18" charset="0"/>
              </a:rPr>
              <a:t>credibility</a:t>
            </a:r>
            <a:r>
              <a:rPr lang="fr-FR" dirty="0" smtClean="0">
                <a:solidFill>
                  <a:schemeClr val="bg1"/>
                </a:solidFill>
                <a:latin typeface="Times New Roman" panose="02020603050405020304" pitchFamily="18" charset="0"/>
                <a:cs typeface="Times New Roman" panose="02020603050405020304" pitchFamily="18" charset="0"/>
              </a:rPr>
              <a:t> are essential.</a:t>
            </a:r>
          </a:p>
        </p:txBody>
      </p:sp>
    </p:spTree>
    <p:extLst>
      <p:ext uri="{BB962C8B-B14F-4D97-AF65-F5344CB8AC3E}">
        <p14:creationId xmlns:p14="http://schemas.microsoft.com/office/powerpoint/2010/main" val="1162987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fade">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fade">
                                      <p:cBhvr>
                                        <p:cTn id="27" dur="500"/>
                                        <p:tgtEl>
                                          <p:spTgt spid="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fade">
                                      <p:cBhvr>
                                        <p:cTn id="32" dur="500"/>
                                        <p:tgtEl>
                                          <p:spTgt spid="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Effect transition="in" filter="fade">
                                      <p:cBhvr>
                                        <p:cTn id="37" dur="500"/>
                                        <p:tgtEl>
                                          <p:spTgt spid="5">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6" end="6"/>
                                            </p:txEl>
                                          </p:spTgt>
                                        </p:tgtEl>
                                        <p:attrNameLst>
                                          <p:attrName>style.visibility</p:attrName>
                                        </p:attrNameLst>
                                      </p:cBhvr>
                                      <p:to>
                                        <p:strVal val="visible"/>
                                      </p:to>
                                    </p:set>
                                    <p:animEffect transition="in" filter="fade">
                                      <p:cBhvr>
                                        <p:cTn id="42" dur="500"/>
                                        <p:tgtEl>
                                          <p:spTgt spid="5">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xEl>
                                              <p:pRg st="7" end="7"/>
                                            </p:txEl>
                                          </p:spTgt>
                                        </p:tgtEl>
                                        <p:attrNameLst>
                                          <p:attrName>style.visibility</p:attrName>
                                        </p:attrNameLst>
                                      </p:cBhvr>
                                      <p:to>
                                        <p:strVal val="visible"/>
                                      </p:to>
                                    </p:set>
                                    <p:animEffect transition="in" filter="fade">
                                      <p:cBhvr>
                                        <p:cTn id="47" dur="500"/>
                                        <p:tgtEl>
                                          <p:spTgt spid="5">
                                            <p:txEl>
                                              <p:pRg st="7" end="7"/>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5">
                                            <p:txEl>
                                              <p:pRg st="8" end="8"/>
                                            </p:txEl>
                                          </p:spTgt>
                                        </p:tgtEl>
                                        <p:attrNameLst>
                                          <p:attrName>style.visibility</p:attrName>
                                        </p:attrNameLst>
                                      </p:cBhvr>
                                      <p:to>
                                        <p:strVal val="visible"/>
                                      </p:to>
                                    </p:set>
                                    <p:animEffect transition="in" filter="fade">
                                      <p:cBhvr>
                                        <p:cTn id="50"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230490" y="496711"/>
            <a:ext cx="5373510" cy="646331"/>
          </a:xfrm>
          <a:prstGeom prst="rect">
            <a:avLst/>
          </a:prstGeom>
          <a:noFill/>
        </p:spPr>
        <p:txBody>
          <a:bodyPr wrap="square" rtlCol="0">
            <a:spAutoFit/>
          </a:bodyPr>
          <a:lstStyle/>
          <a:p>
            <a:r>
              <a:rPr lang="fr-FR" sz="3600" b="1" dirty="0" smtClean="0">
                <a:solidFill>
                  <a:schemeClr val="bg1"/>
                </a:solidFill>
                <a:latin typeface="Times New Roman" panose="02020603050405020304" pitchFamily="18" charset="0"/>
                <a:cs typeface="Times New Roman" panose="02020603050405020304" pitchFamily="18" charset="0"/>
              </a:rPr>
              <a:t>2. </a:t>
            </a:r>
            <a:r>
              <a:rPr lang="fr-FR" sz="3600" b="1" dirty="0" err="1" smtClean="0">
                <a:solidFill>
                  <a:schemeClr val="bg1"/>
                </a:solidFill>
                <a:latin typeface="Times New Roman" panose="02020603050405020304" pitchFamily="18" charset="0"/>
                <a:cs typeface="Times New Roman" panose="02020603050405020304" pitchFamily="18" charset="0"/>
              </a:rPr>
              <a:t>Existing</a:t>
            </a:r>
            <a:r>
              <a:rPr lang="fr-FR" sz="3600" b="1" dirty="0" smtClean="0">
                <a:solidFill>
                  <a:schemeClr val="bg1"/>
                </a:solidFill>
                <a:latin typeface="Times New Roman" panose="02020603050405020304" pitchFamily="18" charset="0"/>
                <a:cs typeface="Times New Roman" panose="02020603050405020304" pitchFamily="18" charset="0"/>
              </a:rPr>
              <a:t> </a:t>
            </a:r>
            <a:r>
              <a:rPr lang="fr-FR" sz="3600" b="1" dirty="0" err="1" smtClean="0">
                <a:solidFill>
                  <a:schemeClr val="bg1"/>
                </a:solidFill>
                <a:latin typeface="Times New Roman" panose="02020603050405020304" pitchFamily="18" charset="0"/>
                <a:cs typeface="Times New Roman" panose="02020603050405020304" pitchFamily="18" charset="0"/>
              </a:rPr>
              <a:t>Search</a:t>
            </a:r>
            <a:r>
              <a:rPr lang="fr-FR" sz="3600" b="1" dirty="0" smtClean="0">
                <a:solidFill>
                  <a:schemeClr val="bg1"/>
                </a:solidFill>
                <a:latin typeface="Times New Roman" panose="02020603050405020304" pitchFamily="18" charset="0"/>
                <a:cs typeface="Times New Roman" panose="02020603050405020304" pitchFamily="18" charset="0"/>
              </a:rPr>
              <a:t> </a:t>
            </a:r>
            <a:r>
              <a:rPr lang="fr-FR" sz="3600" b="1" dirty="0" err="1">
                <a:solidFill>
                  <a:schemeClr val="bg1"/>
                </a:solidFill>
                <a:latin typeface="Times New Roman" panose="02020603050405020304" pitchFamily="18" charset="0"/>
                <a:cs typeface="Times New Roman" panose="02020603050405020304" pitchFamily="18" charset="0"/>
              </a:rPr>
              <a:t>E</a:t>
            </a:r>
            <a:r>
              <a:rPr lang="fr-FR" sz="3600" b="1" dirty="0" err="1" smtClean="0">
                <a:solidFill>
                  <a:schemeClr val="bg1"/>
                </a:solidFill>
                <a:latin typeface="Times New Roman" panose="02020603050405020304" pitchFamily="18" charset="0"/>
                <a:cs typeface="Times New Roman" panose="02020603050405020304" pitchFamily="18" charset="0"/>
              </a:rPr>
              <a:t>ngines</a:t>
            </a:r>
            <a:endParaRPr lang="fr-FR" sz="3600" b="1" dirty="0">
              <a:solidFill>
                <a:schemeClr val="bg1"/>
              </a:solidFill>
              <a:latin typeface="Times New Roman" panose="02020603050405020304" pitchFamily="18" charset="0"/>
              <a:cs typeface="Times New Roman" panose="02020603050405020304" pitchFamily="18" charset="0"/>
            </a:endParaRPr>
          </a:p>
        </p:txBody>
      </p:sp>
      <p:sp>
        <p:nvSpPr>
          <p:cNvPr id="3" name="ZoneTexte 2"/>
          <p:cNvSpPr txBox="1"/>
          <p:nvPr/>
        </p:nvSpPr>
        <p:spPr>
          <a:xfrm>
            <a:off x="1365957" y="1309511"/>
            <a:ext cx="8737599" cy="4524315"/>
          </a:xfrm>
          <a:prstGeom prst="rect">
            <a:avLst/>
          </a:prstGeom>
          <a:noFill/>
        </p:spPr>
        <p:txBody>
          <a:bodyPr wrap="square" rtlCol="0">
            <a:spAutoFit/>
          </a:bodyPr>
          <a:lstStyle/>
          <a:p>
            <a:r>
              <a:rPr lang="fr-FR" dirty="0" smtClean="0">
                <a:solidFill>
                  <a:schemeClr val="bg1"/>
                </a:solidFill>
                <a:latin typeface="Times New Roman" panose="02020603050405020304" pitchFamily="18" charset="0"/>
                <a:cs typeface="Times New Roman" panose="02020603050405020304" pitchFamily="18" charset="0"/>
              </a:rPr>
              <a:t>There </a:t>
            </a:r>
            <a:r>
              <a:rPr lang="fr-FR" dirty="0" err="1" smtClean="0">
                <a:solidFill>
                  <a:schemeClr val="bg1"/>
                </a:solidFill>
                <a:latin typeface="Times New Roman" panose="02020603050405020304" pitchFamily="18" charset="0"/>
                <a:cs typeface="Times New Roman" panose="02020603050405020304" pitchFamily="18" charset="0"/>
              </a:rPr>
              <a:t>were</a:t>
            </a:r>
            <a:r>
              <a:rPr lang="fr-FR" dirty="0" smtClean="0">
                <a:solidFill>
                  <a:schemeClr val="bg1"/>
                </a:solidFill>
                <a:latin typeface="Times New Roman" panose="02020603050405020304" pitchFamily="18" charset="0"/>
                <a:cs typeface="Times New Roman" panose="02020603050405020304" pitchFamily="18" charset="0"/>
              </a:rPr>
              <a:t> </a:t>
            </a:r>
            <a:r>
              <a:rPr lang="fr-FR" dirty="0" err="1" smtClean="0">
                <a:solidFill>
                  <a:schemeClr val="bg1"/>
                </a:solidFill>
                <a:latin typeface="Times New Roman" panose="02020603050405020304" pitchFamily="18" charset="0"/>
                <a:cs typeface="Times New Roman" panose="02020603050405020304" pitchFamily="18" charset="0"/>
              </a:rPr>
              <a:t>several</a:t>
            </a:r>
            <a:r>
              <a:rPr lang="fr-FR" dirty="0" smtClean="0">
                <a:solidFill>
                  <a:schemeClr val="bg1"/>
                </a:solidFill>
                <a:latin typeface="Times New Roman" panose="02020603050405020304" pitchFamily="18" charset="0"/>
                <a:cs typeface="Times New Roman" panose="02020603050405020304" pitchFamily="18" charset="0"/>
              </a:rPr>
              <a:t> </a:t>
            </a:r>
            <a:r>
              <a:rPr lang="fr-FR" dirty="0" err="1" smtClean="0">
                <a:solidFill>
                  <a:schemeClr val="bg1"/>
                </a:solidFill>
                <a:latin typeface="Times New Roman" panose="02020603050405020304" pitchFamily="18" charset="0"/>
                <a:cs typeface="Times New Roman" panose="02020603050405020304" pitchFamily="18" charset="0"/>
              </a:rPr>
              <a:t>popular</a:t>
            </a:r>
            <a:r>
              <a:rPr lang="fr-FR" dirty="0" smtClean="0">
                <a:solidFill>
                  <a:schemeClr val="bg1"/>
                </a:solidFill>
                <a:latin typeface="Times New Roman" panose="02020603050405020304" pitchFamily="18" charset="0"/>
                <a:cs typeface="Times New Roman" panose="02020603050405020304" pitchFamily="18" charset="0"/>
              </a:rPr>
              <a:t> </a:t>
            </a:r>
            <a:r>
              <a:rPr lang="fr-FR" dirty="0" err="1" smtClean="0">
                <a:solidFill>
                  <a:schemeClr val="bg1"/>
                </a:solidFill>
                <a:latin typeface="Times New Roman" panose="02020603050405020304" pitchFamily="18" charset="0"/>
                <a:cs typeface="Times New Roman" panose="02020603050405020304" pitchFamily="18" charset="0"/>
              </a:rPr>
              <a:t>search</a:t>
            </a:r>
            <a:r>
              <a:rPr lang="fr-FR" dirty="0" smtClean="0">
                <a:solidFill>
                  <a:schemeClr val="bg1"/>
                </a:solidFill>
                <a:latin typeface="Times New Roman" panose="02020603050405020304" pitchFamily="18" charset="0"/>
                <a:cs typeface="Times New Roman" panose="02020603050405020304" pitchFamily="18" charset="0"/>
              </a:rPr>
              <a:t> </a:t>
            </a:r>
            <a:r>
              <a:rPr lang="fr-FR" dirty="0" err="1" smtClean="0">
                <a:solidFill>
                  <a:schemeClr val="bg1"/>
                </a:solidFill>
                <a:latin typeface="Times New Roman" panose="02020603050405020304" pitchFamily="18" charset="0"/>
                <a:cs typeface="Times New Roman" panose="02020603050405020304" pitchFamily="18" charset="0"/>
              </a:rPr>
              <a:t>engines</a:t>
            </a:r>
            <a:r>
              <a:rPr lang="fr-FR" dirty="0" smtClean="0">
                <a:solidFill>
                  <a:schemeClr val="bg1"/>
                </a:solidFill>
                <a:latin typeface="Times New Roman" panose="02020603050405020304" pitchFamily="18" charset="0"/>
                <a:cs typeface="Times New Roman" panose="02020603050405020304" pitchFamily="18" charset="0"/>
              </a:rPr>
              <a:t>. </a:t>
            </a:r>
            <a:r>
              <a:rPr lang="fr-FR" dirty="0" err="1" smtClean="0">
                <a:solidFill>
                  <a:schemeClr val="bg1"/>
                </a:solidFill>
                <a:latin typeface="Times New Roman" panose="02020603050405020304" pitchFamily="18" charset="0"/>
                <a:cs typeface="Times New Roman" panose="02020603050405020304" pitchFamily="18" charset="0"/>
              </a:rPr>
              <a:t>Keep</a:t>
            </a:r>
            <a:r>
              <a:rPr lang="fr-FR" dirty="0" smtClean="0">
                <a:solidFill>
                  <a:schemeClr val="bg1"/>
                </a:solidFill>
                <a:latin typeface="Times New Roman" panose="02020603050405020304" pitchFamily="18" charset="0"/>
                <a:cs typeface="Times New Roman" panose="02020603050405020304" pitchFamily="18" charset="0"/>
              </a:rPr>
              <a:t> in </a:t>
            </a:r>
            <a:r>
              <a:rPr lang="fr-FR" dirty="0" err="1" smtClean="0">
                <a:solidFill>
                  <a:schemeClr val="bg1"/>
                </a:solidFill>
                <a:latin typeface="Times New Roman" panose="02020603050405020304" pitchFamily="18" charset="0"/>
                <a:cs typeface="Times New Roman" panose="02020603050405020304" pitchFamily="18" charset="0"/>
              </a:rPr>
              <a:t>mind</a:t>
            </a:r>
            <a:r>
              <a:rPr lang="fr-FR" dirty="0" smtClean="0">
                <a:solidFill>
                  <a:schemeClr val="bg1"/>
                </a:solidFill>
                <a:latin typeface="Times New Roman" panose="02020603050405020304" pitchFamily="18" charset="0"/>
                <a:cs typeface="Times New Roman" panose="02020603050405020304" pitchFamily="18" charset="0"/>
              </a:rPr>
              <a:t> the </a:t>
            </a:r>
            <a:r>
              <a:rPr lang="fr-FR" dirty="0" err="1" smtClean="0">
                <a:solidFill>
                  <a:schemeClr val="bg1"/>
                </a:solidFill>
                <a:latin typeface="Times New Roman" panose="02020603050405020304" pitchFamily="18" charset="0"/>
                <a:cs typeface="Times New Roman" panose="02020603050405020304" pitchFamily="18" charset="0"/>
              </a:rPr>
              <a:t>landscape</a:t>
            </a:r>
            <a:r>
              <a:rPr lang="fr-FR" dirty="0" smtClean="0">
                <a:solidFill>
                  <a:schemeClr val="bg1"/>
                </a:solidFill>
                <a:latin typeface="Times New Roman" panose="02020603050405020304" pitchFamily="18" charset="0"/>
                <a:cs typeface="Times New Roman" panose="02020603050405020304" pitchFamily="18" charset="0"/>
              </a:rPr>
              <a:t> </a:t>
            </a:r>
            <a:r>
              <a:rPr lang="fr-FR" dirty="0" err="1" smtClean="0">
                <a:solidFill>
                  <a:schemeClr val="bg1"/>
                </a:solidFill>
                <a:latin typeface="Times New Roman" panose="02020603050405020304" pitchFamily="18" charset="0"/>
                <a:cs typeface="Times New Roman" panose="02020603050405020304" pitchFamily="18" charset="0"/>
              </a:rPr>
              <a:t>may</a:t>
            </a:r>
            <a:r>
              <a:rPr lang="fr-FR" dirty="0" smtClean="0">
                <a:solidFill>
                  <a:schemeClr val="bg1"/>
                </a:solidFill>
                <a:latin typeface="Times New Roman" panose="02020603050405020304" pitchFamily="18" charset="0"/>
                <a:cs typeface="Times New Roman" panose="02020603050405020304" pitchFamily="18" charset="0"/>
              </a:rPr>
              <a:t> have </a:t>
            </a:r>
            <a:r>
              <a:rPr lang="fr-FR" dirty="0" err="1" smtClean="0">
                <a:solidFill>
                  <a:schemeClr val="bg1"/>
                </a:solidFill>
                <a:latin typeface="Times New Roman" panose="02020603050405020304" pitchFamily="18" charset="0"/>
                <a:cs typeface="Times New Roman" panose="02020603050405020304" pitchFamily="18" charset="0"/>
              </a:rPr>
              <a:t>changed</a:t>
            </a:r>
            <a:r>
              <a:rPr lang="fr-FR" dirty="0" smtClean="0">
                <a:solidFill>
                  <a:schemeClr val="bg1"/>
                </a:solidFill>
                <a:latin typeface="Times New Roman" panose="02020603050405020304" pitchFamily="18" charset="0"/>
                <a:cs typeface="Times New Roman" panose="02020603050405020304" pitchFamily="18" charset="0"/>
              </a:rPr>
              <a:t> </a:t>
            </a:r>
            <a:r>
              <a:rPr lang="fr-FR" dirty="0" err="1" smtClean="0">
                <a:solidFill>
                  <a:schemeClr val="bg1"/>
                </a:solidFill>
                <a:latin typeface="Times New Roman" panose="02020603050405020304" pitchFamily="18" charset="0"/>
                <a:cs typeface="Times New Roman" panose="02020603050405020304" pitchFamily="18" charset="0"/>
              </a:rPr>
              <a:t>since</a:t>
            </a:r>
            <a:r>
              <a:rPr lang="fr-FR" dirty="0" smtClean="0">
                <a:solidFill>
                  <a:schemeClr val="bg1"/>
                </a:solidFill>
                <a:latin typeface="Times New Roman" panose="02020603050405020304" pitchFamily="18" charset="0"/>
                <a:cs typeface="Times New Roman" panose="02020603050405020304" pitchFamily="18" charset="0"/>
              </a:rPr>
              <a:t> </a:t>
            </a:r>
            <a:r>
              <a:rPr lang="fr-FR" dirty="0" err="1" smtClean="0">
                <a:solidFill>
                  <a:schemeClr val="bg1"/>
                </a:solidFill>
                <a:latin typeface="Times New Roman" panose="02020603050405020304" pitchFamily="18" charset="0"/>
                <a:cs typeface="Times New Roman" panose="02020603050405020304" pitchFamily="18" charset="0"/>
              </a:rPr>
              <a:t>then</a:t>
            </a:r>
            <a:r>
              <a:rPr lang="fr-FR" dirty="0" smtClean="0">
                <a:solidFill>
                  <a:schemeClr val="bg1"/>
                </a:solidFill>
                <a:latin typeface="Times New Roman" panose="02020603050405020304" pitchFamily="18" charset="0"/>
                <a:cs typeface="Times New Roman" panose="02020603050405020304" pitchFamily="18" charset="0"/>
              </a:rPr>
              <a:t>. As of </a:t>
            </a:r>
            <a:r>
              <a:rPr lang="fr-FR" dirty="0" err="1" smtClean="0">
                <a:solidFill>
                  <a:schemeClr val="bg1"/>
                </a:solidFill>
                <a:latin typeface="Times New Roman" panose="02020603050405020304" pitchFamily="18" charset="0"/>
                <a:cs typeface="Times New Roman" panose="02020603050405020304" pitchFamily="18" charset="0"/>
              </a:rPr>
              <a:t>that</a:t>
            </a:r>
            <a:r>
              <a:rPr lang="fr-FR" dirty="0" smtClean="0">
                <a:solidFill>
                  <a:schemeClr val="bg1"/>
                </a:solidFill>
                <a:latin typeface="Times New Roman" panose="02020603050405020304" pitchFamily="18" charset="0"/>
                <a:cs typeface="Times New Roman" panose="02020603050405020304" pitchFamily="18" charset="0"/>
              </a:rPr>
              <a:t> time, </a:t>
            </a:r>
            <a:r>
              <a:rPr lang="fr-FR" dirty="0" err="1" smtClean="0">
                <a:solidFill>
                  <a:schemeClr val="bg1"/>
                </a:solidFill>
                <a:latin typeface="Times New Roman" panose="02020603050405020304" pitchFamily="18" charset="0"/>
                <a:cs typeface="Times New Roman" panose="02020603050405020304" pitchFamily="18" charset="0"/>
              </a:rPr>
              <a:t>some</a:t>
            </a:r>
            <a:r>
              <a:rPr lang="fr-FR" dirty="0" smtClean="0">
                <a:solidFill>
                  <a:schemeClr val="bg1"/>
                </a:solidFill>
                <a:latin typeface="Times New Roman" panose="02020603050405020304" pitchFamily="18" charset="0"/>
                <a:cs typeface="Times New Roman" panose="02020603050405020304" pitchFamily="18" charset="0"/>
              </a:rPr>
              <a:t> of the major </a:t>
            </a:r>
            <a:r>
              <a:rPr lang="fr-FR" dirty="0" err="1" smtClean="0">
                <a:solidFill>
                  <a:schemeClr val="bg1"/>
                </a:solidFill>
                <a:latin typeface="Times New Roman" panose="02020603050405020304" pitchFamily="18" charset="0"/>
                <a:cs typeface="Times New Roman" panose="02020603050405020304" pitchFamily="18" charset="0"/>
              </a:rPr>
              <a:t>search</a:t>
            </a:r>
            <a:r>
              <a:rPr lang="fr-FR" dirty="0" smtClean="0">
                <a:solidFill>
                  <a:schemeClr val="bg1"/>
                </a:solidFill>
                <a:latin typeface="Times New Roman" panose="02020603050405020304" pitchFamily="18" charset="0"/>
                <a:cs typeface="Times New Roman" panose="02020603050405020304" pitchFamily="18" charset="0"/>
              </a:rPr>
              <a:t> </a:t>
            </a:r>
            <a:r>
              <a:rPr lang="fr-FR" dirty="0" err="1" smtClean="0">
                <a:solidFill>
                  <a:schemeClr val="bg1"/>
                </a:solidFill>
                <a:latin typeface="Times New Roman" panose="02020603050405020304" pitchFamily="18" charset="0"/>
                <a:cs typeface="Times New Roman" panose="02020603050405020304" pitchFamily="18" charset="0"/>
              </a:rPr>
              <a:t>engines</a:t>
            </a:r>
            <a:r>
              <a:rPr lang="fr-FR" dirty="0" smtClean="0">
                <a:solidFill>
                  <a:schemeClr val="bg1"/>
                </a:solidFill>
                <a:latin typeface="Times New Roman" panose="02020603050405020304" pitchFamily="18" charset="0"/>
                <a:cs typeface="Times New Roman" panose="02020603050405020304" pitchFamily="18" charset="0"/>
              </a:rPr>
              <a:t> </a:t>
            </a:r>
            <a:r>
              <a:rPr lang="fr-FR" dirty="0" err="1" smtClean="0">
                <a:solidFill>
                  <a:schemeClr val="bg1"/>
                </a:solidFill>
                <a:latin typeface="Times New Roman" panose="02020603050405020304" pitchFamily="18" charset="0"/>
                <a:cs typeface="Times New Roman" panose="02020603050405020304" pitchFamily="18" charset="0"/>
              </a:rPr>
              <a:t>included</a:t>
            </a:r>
            <a:r>
              <a:rPr lang="fr-FR" dirty="0" smtClean="0">
                <a:solidFill>
                  <a:schemeClr val="bg1"/>
                </a:solidFill>
                <a:latin typeface="Times New Roman" panose="02020603050405020304" pitchFamily="18" charset="0"/>
                <a:cs typeface="Times New Roman" panose="02020603050405020304" pitchFamily="18" charset="0"/>
              </a:rPr>
              <a:t>:</a:t>
            </a:r>
          </a:p>
          <a:p>
            <a:pPr marL="342900" indent="-342900">
              <a:buFont typeface="+mj-lt"/>
              <a:buAutoNum type="arabicPeriod"/>
            </a:pPr>
            <a:r>
              <a:rPr lang="fr-FR" dirty="0" smtClean="0">
                <a:solidFill>
                  <a:srgbClr val="FF0000"/>
                </a:solidFill>
                <a:latin typeface="Times New Roman" panose="02020603050405020304" pitchFamily="18" charset="0"/>
                <a:cs typeface="Times New Roman" panose="02020603050405020304" pitchFamily="18" charset="0"/>
              </a:rPr>
              <a:t>    Google: </a:t>
            </a:r>
            <a:r>
              <a:rPr lang="fr-FR" dirty="0" smtClean="0">
                <a:solidFill>
                  <a:schemeClr val="bg1"/>
                </a:solidFill>
                <a:latin typeface="Times New Roman" panose="02020603050405020304" pitchFamily="18" charset="0"/>
                <a:cs typeface="Times New Roman" panose="02020603050405020304" pitchFamily="18" charset="0"/>
              </a:rPr>
              <a:t>The </a:t>
            </a:r>
            <a:r>
              <a:rPr lang="fr-FR" dirty="0" err="1" smtClean="0">
                <a:solidFill>
                  <a:schemeClr val="bg1"/>
                </a:solidFill>
                <a:latin typeface="Times New Roman" panose="02020603050405020304" pitchFamily="18" charset="0"/>
                <a:cs typeface="Times New Roman" panose="02020603050405020304" pitchFamily="18" charset="0"/>
              </a:rPr>
              <a:t>most</a:t>
            </a:r>
            <a:r>
              <a:rPr lang="fr-FR" dirty="0" smtClean="0">
                <a:solidFill>
                  <a:schemeClr val="bg1"/>
                </a:solidFill>
                <a:latin typeface="Times New Roman" panose="02020603050405020304" pitchFamily="18" charset="0"/>
                <a:cs typeface="Times New Roman" panose="02020603050405020304" pitchFamily="18" charset="0"/>
              </a:rPr>
              <a:t> </a:t>
            </a:r>
            <a:r>
              <a:rPr lang="fr-FR" dirty="0" err="1" smtClean="0">
                <a:solidFill>
                  <a:schemeClr val="bg1"/>
                </a:solidFill>
                <a:latin typeface="Times New Roman" panose="02020603050405020304" pitchFamily="18" charset="0"/>
                <a:cs typeface="Times New Roman" panose="02020603050405020304" pitchFamily="18" charset="0"/>
              </a:rPr>
              <a:t>widely</a:t>
            </a:r>
            <a:r>
              <a:rPr lang="fr-FR" dirty="0" smtClean="0">
                <a:solidFill>
                  <a:schemeClr val="bg1"/>
                </a:solidFill>
                <a:latin typeface="Times New Roman" panose="02020603050405020304" pitchFamily="18" charset="0"/>
                <a:cs typeface="Times New Roman" panose="02020603050405020304" pitchFamily="18" charset="0"/>
              </a:rPr>
              <a:t> </a:t>
            </a:r>
            <a:r>
              <a:rPr lang="fr-FR" dirty="0" err="1" smtClean="0">
                <a:solidFill>
                  <a:schemeClr val="bg1"/>
                </a:solidFill>
                <a:latin typeface="Times New Roman" panose="02020603050405020304" pitchFamily="18" charset="0"/>
                <a:cs typeface="Times New Roman" panose="02020603050405020304" pitchFamily="18" charset="0"/>
              </a:rPr>
              <a:t>search</a:t>
            </a:r>
            <a:r>
              <a:rPr lang="fr-FR" dirty="0" smtClean="0">
                <a:solidFill>
                  <a:schemeClr val="bg1"/>
                </a:solidFill>
                <a:latin typeface="Times New Roman" panose="02020603050405020304" pitchFamily="18" charset="0"/>
                <a:cs typeface="Times New Roman" panose="02020603050405020304" pitchFamily="18" charset="0"/>
              </a:rPr>
              <a:t> </a:t>
            </a:r>
            <a:r>
              <a:rPr lang="fr-FR" dirty="0" err="1" smtClean="0">
                <a:solidFill>
                  <a:schemeClr val="bg1"/>
                </a:solidFill>
                <a:latin typeface="Times New Roman" panose="02020603050405020304" pitchFamily="18" charset="0"/>
                <a:cs typeface="Times New Roman" panose="02020603050405020304" pitchFamily="18" charset="0"/>
              </a:rPr>
              <a:t>engine</a:t>
            </a:r>
            <a:r>
              <a:rPr lang="fr-FR" dirty="0" smtClean="0">
                <a:solidFill>
                  <a:schemeClr val="bg1"/>
                </a:solidFill>
                <a:latin typeface="Times New Roman" panose="02020603050405020304" pitchFamily="18" charset="0"/>
                <a:cs typeface="Times New Roman" panose="02020603050405020304" pitchFamily="18" charset="0"/>
              </a:rPr>
              <a:t> </a:t>
            </a:r>
            <a:r>
              <a:rPr lang="fr-FR" dirty="0" err="1" smtClean="0">
                <a:solidFill>
                  <a:schemeClr val="bg1"/>
                </a:solidFill>
                <a:latin typeface="Times New Roman" panose="02020603050405020304" pitchFamily="18" charset="0"/>
                <a:cs typeface="Times New Roman" panose="02020603050405020304" pitchFamily="18" charset="0"/>
              </a:rPr>
              <a:t>globally</a:t>
            </a:r>
            <a:r>
              <a:rPr lang="fr-FR" dirty="0" smtClean="0">
                <a:solidFill>
                  <a:schemeClr val="bg1"/>
                </a:solidFill>
                <a:latin typeface="Times New Roman" panose="02020603050405020304" pitchFamily="18" charset="0"/>
                <a:cs typeface="Times New Roman" panose="02020603050405020304" pitchFamily="18" charset="0"/>
              </a:rPr>
              <a:t>, </a:t>
            </a:r>
            <a:r>
              <a:rPr lang="fr-FR" dirty="0" err="1" smtClean="0">
                <a:solidFill>
                  <a:schemeClr val="bg1"/>
                </a:solidFill>
                <a:latin typeface="Times New Roman" panose="02020603050405020304" pitchFamily="18" charset="0"/>
                <a:cs typeface="Times New Roman" panose="02020603050405020304" pitchFamily="18" charset="0"/>
              </a:rPr>
              <a:t>known</a:t>
            </a:r>
            <a:r>
              <a:rPr lang="fr-FR" dirty="0" smtClean="0">
                <a:solidFill>
                  <a:schemeClr val="bg1"/>
                </a:solidFill>
                <a:latin typeface="Times New Roman" panose="02020603050405020304" pitchFamily="18" charset="0"/>
                <a:cs typeface="Times New Roman" panose="02020603050405020304" pitchFamily="18" charset="0"/>
              </a:rPr>
              <a:t> for </a:t>
            </a:r>
            <a:r>
              <a:rPr lang="fr-FR" dirty="0" err="1" smtClean="0">
                <a:solidFill>
                  <a:schemeClr val="bg1"/>
                </a:solidFill>
                <a:latin typeface="Times New Roman" panose="02020603050405020304" pitchFamily="18" charset="0"/>
                <a:cs typeface="Times New Roman" panose="02020603050405020304" pitchFamily="18" charset="0"/>
              </a:rPr>
              <a:t>its</a:t>
            </a:r>
            <a:r>
              <a:rPr lang="fr-FR" dirty="0" smtClean="0">
                <a:solidFill>
                  <a:schemeClr val="bg1"/>
                </a:solidFill>
                <a:latin typeface="Times New Roman" panose="02020603050405020304" pitchFamily="18" charset="0"/>
                <a:cs typeface="Times New Roman" panose="02020603050405020304" pitchFamily="18" charset="0"/>
              </a:rPr>
              <a:t> speed and </a:t>
            </a:r>
            <a:r>
              <a:rPr lang="fr-FR" dirty="0" err="1" smtClean="0">
                <a:solidFill>
                  <a:schemeClr val="bg1"/>
                </a:solidFill>
                <a:latin typeface="Times New Roman" panose="02020603050405020304" pitchFamily="18" charset="0"/>
                <a:cs typeface="Times New Roman" panose="02020603050405020304" pitchFamily="18" charset="0"/>
              </a:rPr>
              <a:t>accuracy</a:t>
            </a:r>
            <a:r>
              <a:rPr lang="fr-FR" dirty="0" smtClean="0">
                <a:solidFill>
                  <a:schemeClr val="bg1"/>
                </a:solidFill>
                <a:latin typeface="Times New Roman" panose="02020603050405020304" pitchFamily="18" charset="0"/>
                <a:cs typeface="Times New Roman" panose="02020603050405020304" pitchFamily="18" charset="0"/>
              </a:rPr>
              <a:t> in </a:t>
            </a:r>
            <a:r>
              <a:rPr lang="fr-FR" dirty="0" err="1" smtClean="0">
                <a:solidFill>
                  <a:schemeClr val="bg1"/>
                </a:solidFill>
                <a:latin typeface="Times New Roman" panose="02020603050405020304" pitchFamily="18" charset="0"/>
                <a:cs typeface="Times New Roman" panose="02020603050405020304" pitchFamily="18" charset="0"/>
              </a:rPr>
              <a:t>delivering</a:t>
            </a:r>
            <a:r>
              <a:rPr lang="fr-FR" dirty="0" smtClean="0">
                <a:solidFill>
                  <a:schemeClr val="bg1"/>
                </a:solidFill>
                <a:latin typeface="Times New Roman" panose="02020603050405020304" pitchFamily="18" charset="0"/>
                <a:cs typeface="Times New Roman" panose="02020603050405020304" pitchFamily="18" charset="0"/>
              </a:rPr>
              <a:t> </a:t>
            </a:r>
            <a:r>
              <a:rPr lang="fr-FR" dirty="0" err="1" smtClean="0">
                <a:solidFill>
                  <a:schemeClr val="bg1"/>
                </a:solidFill>
                <a:latin typeface="Times New Roman" panose="02020603050405020304" pitchFamily="18" charset="0"/>
                <a:cs typeface="Times New Roman" panose="02020603050405020304" pitchFamily="18" charset="0"/>
              </a:rPr>
              <a:t>search</a:t>
            </a:r>
            <a:r>
              <a:rPr lang="fr-FR" dirty="0" smtClean="0">
                <a:solidFill>
                  <a:schemeClr val="bg1"/>
                </a:solidFill>
                <a:latin typeface="Times New Roman" panose="02020603050405020304" pitchFamily="18" charset="0"/>
                <a:cs typeface="Times New Roman" panose="02020603050405020304" pitchFamily="18" charset="0"/>
              </a:rPr>
              <a:t> </a:t>
            </a:r>
            <a:r>
              <a:rPr lang="fr-FR" dirty="0" err="1" smtClean="0">
                <a:solidFill>
                  <a:schemeClr val="bg1"/>
                </a:solidFill>
                <a:latin typeface="Times New Roman" panose="02020603050405020304" pitchFamily="18" charset="0"/>
                <a:cs typeface="Times New Roman" panose="02020603050405020304" pitchFamily="18" charset="0"/>
              </a:rPr>
              <a:t>results</a:t>
            </a:r>
            <a:r>
              <a:rPr lang="fr-FR" dirty="0" smtClean="0">
                <a:solidFill>
                  <a:schemeClr val="bg1"/>
                </a:solidFill>
                <a:latin typeface="Times New Roman" panose="02020603050405020304" pitchFamily="18" charset="0"/>
                <a:cs typeface="Times New Roman" panose="02020603050405020304" pitchFamily="18" charset="0"/>
              </a:rPr>
              <a:t>.</a:t>
            </a:r>
          </a:p>
          <a:p>
            <a:pPr marL="342900" indent="-342900">
              <a:buFont typeface="+mj-lt"/>
              <a:buAutoNum type="arabicPeriod"/>
            </a:pPr>
            <a:r>
              <a:rPr lang="fr-FR" dirty="0" smtClean="0">
                <a:solidFill>
                  <a:srgbClr val="FF0000"/>
                </a:solidFill>
                <a:latin typeface="Times New Roman" panose="02020603050405020304" pitchFamily="18" charset="0"/>
                <a:cs typeface="Times New Roman" panose="02020603050405020304" pitchFamily="18" charset="0"/>
              </a:rPr>
              <a:t>    Bing: </a:t>
            </a:r>
            <a:r>
              <a:rPr lang="fr-FR" dirty="0" err="1" smtClean="0">
                <a:solidFill>
                  <a:schemeClr val="bg1"/>
                </a:solidFill>
                <a:latin typeface="Times New Roman" panose="02020603050405020304" pitchFamily="18" charset="0"/>
                <a:cs typeface="Times New Roman" panose="02020603050405020304" pitchFamily="18" charset="0"/>
              </a:rPr>
              <a:t>Microsoft’s</a:t>
            </a:r>
            <a:r>
              <a:rPr lang="fr-FR" dirty="0" smtClean="0">
                <a:solidFill>
                  <a:schemeClr val="bg1"/>
                </a:solidFill>
                <a:latin typeface="Times New Roman" panose="02020603050405020304" pitchFamily="18" charset="0"/>
                <a:cs typeface="Times New Roman" panose="02020603050405020304" pitchFamily="18" charset="0"/>
              </a:rPr>
              <a:t> </a:t>
            </a:r>
            <a:r>
              <a:rPr lang="fr-FR" dirty="0" err="1" smtClean="0">
                <a:solidFill>
                  <a:schemeClr val="bg1"/>
                </a:solidFill>
                <a:latin typeface="Times New Roman" panose="02020603050405020304" pitchFamily="18" charset="0"/>
                <a:cs typeface="Times New Roman" panose="02020603050405020304" pitchFamily="18" charset="0"/>
              </a:rPr>
              <a:t>search</a:t>
            </a:r>
            <a:r>
              <a:rPr lang="fr-FR" dirty="0" smtClean="0">
                <a:solidFill>
                  <a:schemeClr val="bg1"/>
                </a:solidFill>
                <a:latin typeface="Times New Roman" panose="02020603050405020304" pitchFamily="18" charset="0"/>
                <a:cs typeface="Times New Roman" panose="02020603050405020304" pitchFamily="18" charset="0"/>
              </a:rPr>
              <a:t> </a:t>
            </a:r>
            <a:r>
              <a:rPr lang="fr-FR" dirty="0" err="1" smtClean="0">
                <a:solidFill>
                  <a:schemeClr val="bg1"/>
                </a:solidFill>
                <a:latin typeface="Times New Roman" panose="02020603050405020304" pitchFamily="18" charset="0"/>
                <a:cs typeface="Times New Roman" panose="02020603050405020304" pitchFamily="18" charset="0"/>
              </a:rPr>
              <a:t>engine</a:t>
            </a:r>
            <a:r>
              <a:rPr lang="fr-FR" dirty="0" smtClean="0">
                <a:solidFill>
                  <a:schemeClr val="bg1"/>
                </a:solidFill>
                <a:latin typeface="Times New Roman" panose="02020603050405020304" pitchFamily="18" charset="0"/>
                <a:cs typeface="Times New Roman" panose="02020603050405020304" pitchFamily="18" charset="0"/>
              </a:rPr>
              <a:t>, </a:t>
            </a:r>
            <a:r>
              <a:rPr lang="fr-FR" dirty="0" err="1" smtClean="0">
                <a:solidFill>
                  <a:schemeClr val="bg1"/>
                </a:solidFill>
                <a:latin typeface="Times New Roman" panose="02020603050405020304" pitchFamily="18" charset="0"/>
                <a:cs typeface="Times New Roman" panose="02020603050405020304" pitchFamily="18" charset="0"/>
              </a:rPr>
              <a:t>offering</a:t>
            </a:r>
            <a:r>
              <a:rPr lang="fr-FR" dirty="0" smtClean="0">
                <a:solidFill>
                  <a:schemeClr val="bg1"/>
                </a:solidFill>
                <a:latin typeface="Times New Roman" panose="02020603050405020304" pitchFamily="18" charset="0"/>
                <a:cs typeface="Times New Roman" panose="02020603050405020304" pitchFamily="18" charset="0"/>
              </a:rPr>
              <a:t> a </a:t>
            </a:r>
            <a:r>
              <a:rPr lang="fr-FR" dirty="0" err="1" smtClean="0">
                <a:solidFill>
                  <a:schemeClr val="bg1"/>
                </a:solidFill>
                <a:latin typeface="Times New Roman" panose="02020603050405020304" pitchFamily="18" charset="0"/>
                <a:cs typeface="Times New Roman" panose="02020603050405020304" pitchFamily="18" charset="0"/>
              </a:rPr>
              <a:t>different</a:t>
            </a:r>
            <a:r>
              <a:rPr lang="fr-FR" dirty="0" smtClean="0">
                <a:solidFill>
                  <a:schemeClr val="bg1"/>
                </a:solidFill>
                <a:latin typeface="Times New Roman" panose="02020603050405020304" pitchFamily="18" charset="0"/>
                <a:cs typeface="Times New Roman" panose="02020603050405020304" pitchFamily="18" charset="0"/>
              </a:rPr>
              <a:t> </a:t>
            </a:r>
            <a:r>
              <a:rPr lang="fr-FR" dirty="0" err="1" smtClean="0">
                <a:solidFill>
                  <a:schemeClr val="bg1"/>
                </a:solidFill>
                <a:latin typeface="Times New Roman" panose="02020603050405020304" pitchFamily="18" charset="0"/>
                <a:cs typeface="Times New Roman" panose="02020603050405020304" pitchFamily="18" charset="0"/>
              </a:rPr>
              <a:t>approach</a:t>
            </a:r>
            <a:r>
              <a:rPr lang="fr-FR" dirty="0" smtClean="0">
                <a:solidFill>
                  <a:schemeClr val="bg1"/>
                </a:solidFill>
                <a:latin typeface="Times New Roman" panose="02020603050405020304" pitchFamily="18" charset="0"/>
                <a:cs typeface="Times New Roman" panose="02020603050405020304" pitchFamily="18" charset="0"/>
              </a:rPr>
              <a:t> and interface </a:t>
            </a:r>
            <a:r>
              <a:rPr lang="fr-FR" dirty="0" err="1" smtClean="0">
                <a:solidFill>
                  <a:schemeClr val="bg1"/>
                </a:solidFill>
                <a:latin typeface="Times New Roman" panose="02020603050405020304" pitchFamily="18" charset="0"/>
                <a:cs typeface="Times New Roman" panose="02020603050405020304" pitchFamily="18" charset="0"/>
              </a:rPr>
              <a:t>compared</a:t>
            </a:r>
            <a:r>
              <a:rPr lang="fr-FR" dirty="0" smtClean="0">
                <a:solidFill>
                  <a:schemeClr val="bg1"/>
                </a:solidFill>
                <a:latin typeface="Times New Roman" panose="02020603050405020304" pitchFamily="18" charset="0"/>
                <a:cs typeface="Times New Roman" panose="02020603050405020304" pitchFamily="18" charset="0"/>
              </a:rPr>
              <a:t> to Google. </a:t>
            </a:r>
            <a:endParaRPr lang="fr-FR" dirty="0" smtClean="0">
              <a:solidFill>
                <a:srgbClr val="FF0000"/>
              </a:solidFill>
              <a:latin typeface="Times New Roman" panose="02020603050405020304" pitchFamily="18" charset="0"/>
              <a:cs typeface="Times New Roman" panose="02020603050405020304" pitchFamily="18" charset="0"/>
            </a:endParaRPr>
          </a:p>
          <a:p>
            <a:pPr marL="342900" indent="-342900">
              <a:buFont typeface="+mj-lt"/>
              <a:buAutoNum type="arabicPeriod"/>
            </a:pPr>
            <a:r>
              <a:rPr lang="fr-FR" dirty="0" smtClean="0">
                <a:solidFill>
                  <a:srgbClr val="FF0000"/>
                </a:solidFill>
                <a:latin typeface="Times New Roman" panose="02020603050405020304" pitchFamily="18" charset="0"/>
                <a:cs typeface="Times New Roman" panose="02020603050405020304" pitchFamily="18" charset="0"/>
              </a:rPr>
              <a:t>    Yahoo: </a:t>
            </a:r>
            <a:r>
              <a:rPr lang="en-US" dirty="0" smtClean="0">
                <a:solidFill>
                  <a:schemeClr val="bg1"/>
                </a:solidFill>
                <a:latin typeface="Times New Roman" panose="02020603050405020304" pitchFamily="18" charset="0"/>
                <a:cs typeface="Times New Roman" panose="02020603050405020304" pitchFamily="18" charset="0"/>
              </a:rPr>
              <a:t>While </a:t>
            </a:r>
            <a:r>
              <a:rPr lang="en-US" dirty="0">
                <a:solidFill>
                  <a:schemeClr val="bg1"/>
                </a:solidFill>
                <a:latin typeface="Times New Roman" panose="02020603050405020304" pitchFamily="18" charset="0"/>
                <a:cs typeface="Times New Roman" panose="02020603050405020304" pitchFamily="18" charset="0"/>
              </a:rPr>
              <a:t>Yahoo has transitioned to using Bing's search results, it still maintains its search engine presence.</a:t>
            </a:r>
            <a:endParaRPr lang="fr-FR" dirty="0" smtClean="0">
              <a:solidFill>
                <a:schemeClr val="bg1"/>
              </a:solidFill>
              <a:latin typeface="Times New Roman" panose="02020603050405020304" pitchFamily="18" charset="0"/>
              <a:cs typeface="Times New Roman" panose="02020603050405020304" pitchFamily="18" charset="0"/>
            </a:endParaRPr>
          </a:p>
          <a:p>
            <a:pPr marL="342900" indent="-342900">
              <a:buFont typeface="+mj-lt"/>
              <a:buAutoNum type="arabicPeriod"/>
            </a:pPr>
            <a:r>
              <a:rPr lang="fr-FR" dirty="0" smtClean="0">
                <a:solidFill>
                  <a:srgbClr val="FF0000"/>
                </a:solidFill>
                <a:latin typeface="Times New Roman" panose="02020603050405020304" pitchFamily="18" charset="0"/>
                <a:cs typeface="Times New Roman" panose="02020603050405020304" pitchFamily="18" charset="0"/>
              </a:rPr>
              <a:t>    </a:t>
            </a:r>
            <a:r>
              <a:rPr lang="fr-FR" dirty="0" err="1" smtClean="0">
                <a:solidFill>
                  <a:srgbClr val="FF0000"/>
                </a:solidFill>
                <a:latin typeface="Times New Roman" panose="02020603050405020304" pitchFamily="18" charset="0"/>
                <a:cs typeface="Times New Roman" panose="02020603050405020304" pitchFamily="18" charset="0"/>
              </a:rPr>
              <a:t>Baidu</a:t>
            </a:r>
            <a:r>
              <a:rPr lang="fr-FR" dirty="0" smtClean="0">
                <a:solidFill>
                  <a:srgbClr val="FF0000"/>
                </a:solidFill>
                <a:latin typeface="Times New Roman" panose="02020603050405020304" pitchFamily="18" charset="0"/>
                <a:cs typeface="Times New Roman" panose="02020603050405020304" pitchFamily="18" charset="0"/>
              </a:rPr>
              <a:t>:</a:t>
            </a:r>
            <a:r>
              <a:rPr lang="en-US" dirty="0">
                <a:solidFill>
                  <a:schemeClr val="bg1"/>
                </a:solidFill>
                <a:latin typeface="Times New Roman" panose="02020603050405020304" pitchFamily="18" charset="0"/>
                <a:cs typeface="Times New Roman" panose="02020603050405020304" pitchFamily="18" charset="0"/>
              </a:rPr>
              <a:t>The leading search engine in China, offering services in Chinese.</a:t>
            </a:r>
            <a:endParaRPr lang="fr-FR" dirty="0" smtClean="0">
              <a:solidFill>
                <a:schemeClr val="bg1"/>
              </a:solidFill>
              <a:latin typeface="Times New Roman" panose="02020603050405020304" pitchFamily="18" charset="0"/>
              <a:cs typeface="Times New Roman" panose="02020603050405020304" pitchFamily="18" charset="0"/>
            </a:endParaRPr>
          </a:p>
          <a:p>
            <a:pPr marL="342900" indent="-342900">
              <a:buFont typeface="+mj-lt"/>
              <a:buAutoNum type="arabicPeriod"/>
            </a:pPr>
            <a:r>
              <a:rPr lang="fr-FR" dirty="0" smtClean="0">
                <a:solidFill>
                  <a:srgbClr val="FF0000"/>
                </a:solidFill>
                <a:latin typeface="Times New Roman" panose="02020603050405020304" pitchFamily="18" charset="0"/>
                <a:cs typeface="Times New Roman" panose="02020603050405020304" pitchFamily="18" charset="0"/>
              </a:rPr>
              <a:t>    </a:t>
            </a:r>
            <a:r>
              <a:rPr lang="fr-FR" dirty="0" err="1" smtClean="0">
                <a:solidFill>
                  <a:srgbClr val="FF0000"/>
                </a:solidFill>
                <a:latin typeface="Times New Roman" panose="02020603050405020304" pitchFamily="18" charset="0"/>
                <a:cs typeface="Times New Roman" panose="02020603050405020304" pitchFamily="18" charset="0"/>
              </a:rPr>
              <a:t>Yandex</a:t>
            </a:r>
            <a:r>
              <a:rPr lang="fr-FR" dirty="0" smtClean="0">
                <a:solidFill>
                  <a:srgbClr val="FF0000"/>
                </a:solidFill>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A Russian search engine with a significant market share in Russia.</a:t>
            </a:r>
            <a:endParaRPr lang="fr-FR" dirty="0" smtClean="0">
              <a:solidFill>
                <a:schemeClr val="bg1"/>
              </a:solidFill>
              <a:latin typeface="Times New Roman" panose="02020603050405020304" pitchFamily="18" charset="0"/>
              <a:cs typeface="Times New Roman" panose="02020603050405020304" pitchFamily="18" charset="0"/>
            </a:endParaRPr>
          </a:p>
          <a:p>
            <a:pPr marL="342900" indent="-342900">
              <a:buFont typeface="+mj-lt"/>
              <a:buAutoNum type="arabicPeriod"/>
            </a:pPr>
            <a:r>
              <a:rPr lang="fr-FR" dirty="0" smtClean="0">
                <a:solidFill>
                  <a:srgbClr val="FF0000"/>
                </a:solidFill>
                <a:latin typeface="Times New Roman" panose="02020603050405020304" pitchFamily="18" charset="0"/>
                <a:cs typeface="Times New Roman" panose="02020603050405020304" pitchFamily="18" charset="0"/>
              </a:rPr>
              <a:t>    AOL </a:t>
            </a:r>
            <a:r>
              <a:rPr lang="fr-FR" dirty="0" err="1" smtClean="0">
                <a:solidFill>
                  <a:srgbClr val="FF0000"/>
                </a:solidFill>
                <a:latin typeface="Times New Roman" panose="02020603050405020304" pitchFamily="18" charset="0"/>
                <a:cs typeface="Times New Roman" panose="02020603050405020304" pitchFamily="18" charset="0"/>
              </a:rPr>
              <a:t>Search</a:t>
            </a:r>
            <a:r>
              <a:rPr lang="fr-FR" dirty="0" smtClean="0">
                <a:solidFill>
                  <a:srgbClr val="FF0000"/>
                </a:solidFill>
                <a:latin typeface="Times New Roman" panose="02020603050405020304" pitchFamily="18" charset="0"/>
                <a:cs typeface="Times New Roman" panose="02020603050405020304" pitchFamily="18" charset="0"/>
              </a:rPr>
              <a:t>:</a:t>
            </a:r>
            <a:r>
              <a:rPr lang="fr-FR" dirty="0" smtClean="0">
                <a:solidFill>
                  <a:schemeClr val="bg1"/>
                </a:solidFill>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Although not as prominent as it once was, AOL still provides search services</a:t>
            </a:r>
            <a:r>
              <a:rPr lang="en-US" dirty="0" smtClean="0">
                <a:solidFill>
                  <a:schemeClr val="bg1"/>
                </a:solidFill>
                <a:latin typeface="Times New Roman" panose="02020603050405020304" pitchFamily="18" charset="0"/>
                <a:cs typeface="Times New Roman" panose="02020603050405020304" pitchFamily="18" charset="0"/>
              </a:rPr>
              <a:t>.</a:t>
            </a:r>
          </a:p>
          <a:p>
            <a:r>
              <a:rPr lang="en-US" dirty="0">
                <a:solidFill>
                  <a:schemeClr val="bg1"/>
                </a:solidFill>
                <a:latin typeface="Times New Roman" panose="02020603050405020304" pitchFamily="18" charset="0"/>
                <a:cs typeface="Times New Roman" panose="02020603050405020304" pitchFamily="18" charset="0"/>
              </a:rPr>
              <a:t>	Remember that the popularity of search engines can vary by region, and new search engines may emerge over time. Additionally, the search engine landscape is dynamic, with changes and developments occurring regularly. Always check for the latest information to stay current.</a:t>
            </a:r>
            <a:endParaRPr lang="fr-FR" dirty="0">
              <a:solidFill>
                <a:schemeClr val="bg1"/>
              </a:solidFill>
              <a:latin typeface="Times New Roman" panose="02020603050405020304" pitchFamily="18" charset="0"/>
              <a:cs typeface="Times New Roman" panose="02020603050405020304" pitchFamily="18" charset="0"/>
            </a:endParaRPr>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77070" y="1910455"/>
            <a:ext cx="224742" cy="279588"/>
          </a:xfrm>
          <a:prstGeom prst="rect">
            <a:avLst/>
          </a:prstGeom>
        </p:spPr>
      </p:pic>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59772" y="2966491"/>
            <a:ext cx="259339" cy="363733"/>
          </a:xfrm>
          <a:prstGeom prst="rect">
            <a:avLst/>
          </a:prstGeom>
        </p:spPr>
      </p:pic>
      <p:pic>
        <p:nvPicPr>
          <p:cNvPr id="7" name="Imag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59772" y="2466468"/>
            <a:ext cx="324519" cy="324519"/>
          </a:xfrm>
          <a:prstGeom prst="rect">
            <a:avLst/>
          </a:prstGeom>
        </p:spPr>
      </p:pic>
      <p:pic>
        <p:nvPicPr>
          <p:cNvPr id="8" name="Imag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59772" y="3505728"/>
            <a:ext cx="270257" cy="270257"/>
          </a:xfrm>
          <a:prstGeom prst="rect">
            <a:avLst/>
          </a:prstGeom>
        </p:spPr>
      </p:pic>
      <p:pic>
        <p:nvPicPr>
          <p:cNvPr id="9" name="Imag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93495" y="3783222"/>
            <a:ext cx="336534" cy="336534"/>
          </a:xfrm>
          <a:prstGeom prst="rect">
            <a:avLst/>
          </a:prstGeom>
        </p:spPr>
      </p:pic>
      <p:pic>
        <p:nvPicPr>
          <p:cNvPr id="10" name="Imag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625955" y="4148920"/>
            <a:ext cx="326972" cy="326972"/>
          </a:xfrm>
          <a:prstGeom prst="rect">
            <a:avLst/>
          </a:prstGeom>
        </p:spPr>
      </p:pic>
    </p:spTree>
    <p:extLst>
      <p:ext uri="{BB962C8B-B14F-4D97-AF65-F5344CB8AC3E}">
        <p14:creationId xmlns:p14="http://schemas.microsoft.com/office/powerpoint/2010/main" val="40532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500"/>
                                        <p:tgtEl>
                                          <p:spTgt spid="3">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Effect transition="in" filter="fade">
                                      <p:cBhvr>
                                        <p:cTn id="39" dur="500"/>
                                        <p:tgtEl>
                                          <p:spTgt spid="3">
                                            <p:txEl>
                                              <p:pRg st="4" end="4"/>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fade">
                                      <p:cBhvr>
                                        <p:cTn id="44" dur="500"/>
                                        <p:tgtEl>
                                          <p:spTgt spid="9"/>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fade">
                                      <p:cBhvr>
                                        <p:cTn id="47" dur="500"/>
                                        <p:tgtEl>
                                          <p:spTgt spid="3">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fade">
                                      <p:cBhvr>
                                        <p:cTn id="52" dur="500"/>
                                        <p:tgtEl>
                                          <p:spTgt spid="10"/>
                                        </p:tgtEl>
                                      </p:cBhvr>
                                    </p:animEffect>
                                  </p:childTnLst>
                                </p:cTn>
                              </p:par>
                              <p:par>
                                <p:cTn id="53" presetID="10" presetClass="entr" presetSubtype="0" fill="hold" nodeType="with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animEffect transition="in" filter="fade">
                                      <p:cBhvr>
                                        <p:cTn id="55" dur="500"/>
                                        <p:tgtEl>
                                          <p:spTgt spid="3">
                                            <p:txEl>
                                              <p:pRg st="6" end="6"/>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3">
                                            <p:txEl>
                                              <p:pRg st="7" end="7"/>
                                            </p:txEl>
                                          </p:spTgt>
                                        </p:tgtEl>
                                        <p:attrNameLst>
                                          <p:attrName>style.visibility</p:attrName>
                                        </p:attrNameLst>
                                      </p:cBhvr>
                                      <p:to>
                                        <p:strVal val="visible"/>
                                      </p:to>
                                    </p:set>
                                    <p:animEffect transition="in" filter="fade">
                                      <p:cBhvr>
                                        <p:cTn id="6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62756" y="0"/>
            <a:ext cx="6287911" cy="646331"/>
          </a:xfrm>
          <a:prstGeom prst="rect">
            <a:avLst/>
          </a:prstGeom>
          <a:noFill/>
        </p:spPr>
        <p:txBody>
          <a:bodyPr wrap="square" rtlCol="0">
            <a:spAutoFit/>
          </a:bodyPr>
          <a:lstStyle/>
          <a:p>
            <a:r>
              <a:rPr lang="fr-FR" sz="3600" b="1" dirty="0" smtClean="0">
                <a:solidFill>
                  <a:schemeClr val="bg1"/>
                </a:solidFill>
                <a:latin typeface="Times New Roman" panose="02020603050405020304" pitchFamily="18" charset="0"/>
                <a:cs typeface="Times New Roman" panose="02020603050405020304" pitchFamily="18" charset="0"/>
              </a:rPr>
              <a:t>3. </a:t>
            </a:r>
            <a:r>
              <a:rPr lang="fr-FR" sz="3600" b="1" dirty="0" err="1" smtClean="0">
                <a:solidFill>
                  <a:schemeClr val="bg1"/>
                </a:solidFill>
                <a:latin typeface="Times New Roman" panose="02020603050405020304" pitchFamily="18" charset="0"/>
                <a:cs typeface="Times New Roman" panose="02020603050405020304" pitchFamily="18" charset="0"/>
              </a:rPr>
              <a:t>Statistics</a:t>
            </a:r>
            <a:r>
              <a:rPr lang="fr-FR" sz="3600" b="1" dirty="0" smtClean="0">
                <a:solidFill>
                  <a:schemeClr val="bg1"/>
                </a:solidFill>
                <a:latin typeface="Times New Roman" panose="02020603050405020304" pitchFamily="18" charset="0"/>
                <a:cs typeface="Times New Roman" panose="02020603050405020304" pitchFamily="18" charset="0"/>
              </a:rPr>
              <a:t> On </a:t>
            </a:r>
            <a:r>
              <a:rPr lang="fr-FR" sz="3600" b="1" dirty="0" err="1" smtClean="0">
                <a:solidFill>
                  <a:schemeClr val="bg1"/>
                </a:solidFill>
                <a:latin typeface="Times New Roman" panose="02020603050405020304" pitchFamily="18" charset="0"/>
                <a:cs typeface="Times New Roman" panose="02020603050405020304" pitchFamily="18" charset="0"/>
              </a:rPr>
              <a:t>Search</a:t>
            </a:r>
            <a:r>
              <a:rPr lang="fr-FR" sz="3600" b="1" dirty="0" smtClean="0">
                <a:solidFill>
                  <a:schemeClr val="bg1"/>
                </a:solidFill>
                <a:latin typeface="Times New Roman" panose="02020603050405020304" pitchFamily="18" charset="0"/>
                <a:cs typeface="Times New Roman" panose="02020603050405020304" pitchFamily="18" charset="0"/>
              </a:rPr>
              <a:t> </a:t>
            </a:r>
            <a:r>
              <a:rPr lang="fr-FR" sz="3600" b="1" dirty="0" err="1" smtClean="0">
                <a:solidFill>
                  <a:schemeClr val="bg1"/>
                </a:solidFill>
                <a:latin typeface="Times New Roman" panose="02020603050405020304" pitchFamily="18" charset="0"/>
                <a:cs typeface="Times New Roman" panose="02020603050405020304" pitchFamily="18" charset="0"/>
              </a:rPr>
              <a:t>Engines</a:t>
            </a:r>
            <a:endParaRPr lang="fr-FR" sz="3600" b="1" dirty="0">
              <a:solidFill>
                <a:schemeClr val="bg1"/>
              </a:solidFill>
              <a:latin typeface="Times New Roman" panose="02020603050405020304" pitchFamily="18" charset="0"/>
              <a:cs typeface="Times New Roman" panose="02020603050405020304" pitchFamily="18" charset="0"/>
            </a:endParaRPr>
          </a:p>
        </p:txBody>
      </p:sp>
      <p:sp>
        <p:nvSpPr>
          <p:cNvPr id="3" name="ZoneTexte 2"/>
          <p:cNvSpPr txBox="1"/>
          <p:nvPr/>
        </p:nvSpPr>
        <p:spPr>
          <a:xfrm>
            <a:off x="824090" y="722489"/>
            <a:ext cx="6491110" cy="6463308"/>
          </a:xfrm>
          <a:prstGeom prst="rect">
            <a:avLst/>
          </a:prstGeom>
          <a:noFill/>
        </p:spPr>
        <p:txBody>
          <a:bodyPr wrap="square" rtlCol="0">
            <a:spAutoFit/>
          </a:bodyPr>
          <a:lstStyle/>
          <a:p>
            <a:r>
              <a:rPr lang="fr-FR" dirty="0" err="1" smtClean="0">
                <a:solidFill>
                  <a:schemeClr val="bg1"/>
                </a:solidFill>
                <a:latin typeface="Times New Roman" panose="02020603050405020304" pitchFamily="18" charset="0"/>
                <a:cs typeface="Times New Roman" panose="02020603050405020304" pitchFamily="18" charset="0"/>
              </a:rPr>
              <a:t>Here</a:t>
            </a:r>
            <a:r>
              <a:rPr lang="fr-FR" dirty="0" smtClean="0">
                <a:solidFill>
                  <a:schemeClr val="bg1"/>
                </a:solidFill>
                <a:latin typeface="Times New Roman" panose="02020603050405020304" pitchFamily="18" charset="0"/>
                <a:cs typeface="Times New Roman" panose="02020603050405020304" pitchFamily="18" charset="0"/>
              </a:rPr>
              <a:t> are </a:t>
            </a:r>
            <a:r>
              <a:rPr lang="fr-FR" dirty="0" err="1" smtClean="0">
                <a:solidFill>
                  <a:schemeClr val="bg1"/>
                </a:solidFill>
                <a:latin typeface="Times New Roman" panose="02020603050405020304" pitchFamily="18" charset="0"/>
                <a:cs typeface="Times New Roman" panose="02020603050405020304" pitchFamily="18" charset="0"/>
              </a:rPr>
              <a:t>some</a:t>
            </a:r>
            <a:r>
              <a:rPr lang="fr-FR" dirty="0" smtClean="0">
                <a:solidFill>
                  <a:schemeClr val="bg1"/>
                </a:solidFill>
                <a:latin typeface="Times New Roman" panose="02020603050405020304" pitchFamily="18" charset="0"/>
                <a:cs typeface="Times New Roman" panose="02020603050405020304" pitchFamily="18" charset="0"/>
              </a:rPr>
              <a:t> </a:t>
            </a:r>
            <a:r>
              <a:rPr lang="fr-FR" dirty="0" err="1" smtClean="0">
                <a:solidFill>
                  <a:schemeClr val="bg1"/>
                </a:solidFill>
                <a:latin typeface="Times New Roman" panose="02020603050405020304" pitchFamily="18" charset="0"/>
                <a:cs typeface="Times New Roman" panose="02020603050405020304" pitchFamily="18" charset="0"/>
              </a:rPr>
              <a:t>statistics</a:t>
            </a:r>
            <a:r>
              <a:rPr lang="fr-FR" dirty="0" smtClean="0">
                <a:solidFill>
                  <a:schemeClr val="bg1"/>
                </a:solidFill>
                <a:latin typeface="Times New Roman" panose="02020603050405020304" pitchFamily="18" charset="0"/>
                <a:cs typeface="Times New Roman" panose="02020603050405020304" pitchFamily="18" charset="0"/>
              </a:rPr>
              <a:t> on </a:t>
            </a:r>
            <a:r>
              <a:rPr lang="fr-FR" dirty="0" err="1" smtClean="0">
                <a:solidFill>
                  <a:schemeClr val="bg1"/>
                </a:solidFill>
                <a:latin typeface="Times New Roman" panose="02020603050405020304" pitchFamily="18" charset="0"/>
                <a:cs typeface="Times New Roman" panose="02020603050405020304" pitchFamily="18" charset="0"/>
              </a:rPr>
              <a:t>search</a:t>
            </a:r>
            <a:r>
              <a:rPr lang="fr-FR" dirty="0" smtClean="0">
                <a:solidFill>
                  <a:schemeClr val="bg1"/>
                </a:solidFill>
                <a:latin typeface="Times New Roman" panose="02020603050405020304" pitchFamily="18" charset="0"/>
                <a:cs typeface="Times New Roman" panose="02020603050405020304" pitchFamily="18" charset="0"/>
              </a:rPr>
              <a:t> </a:t>
            </a:r>
            <a:r>
              <a:rPr lang="fr-FR" dirty="0" err="1" smtClean="0">
                <a:solidFill>
                  <a:schemeClr val="bg1"/>
                </a:solidFill>
                <a:latin typeface="Times New Roman" panose="02020603050405020304" pitchFamily="18" charset="0"/>
                <a:cs typeface="Times New Roman" panose="02020603050405020304" pitchFamily="18" charset="0"/>
              </a:rPr>
              <a:t>engines</a:t>
            </a:r>
            <a:r>
              <a:rPr lang="fr-FR" dirty="0" smtClean="0">
                <a:solidFill>
                  <a:schemeClr val="bg1"/>
                </a:solidFill>
                <a:latin typeface="Times New Roman" panose="02020603050405020304" pitchFamily="18" charset="0"/>
                <a:cs typeface="Times New Roman" panose="02020603050405020304" pitchFamily="18" charset="0"/>
              </a:rPr>
              <a:t> in </a:t>
            </a:r>
            <a:r>
              <a:rPr lang="fr-FR" dirty="0" err="1" smtClean="0">
                <a:solidFill>
                  <a:schemeClr val="bg1"/>
                </a:solidFill>
                <a:latin typeface="Times New Roman" panose="02020603050405020304" pitchFamily="18" charset="0"/>
                <a:cs typeface="Times New Roman" panose="02020603050405020304" pitchFamily="18" charset="0"/>
              </a:rPr>
              <a:t>January</a:t>
            </a:r>
            <a:r>
              <a:rPr lang="fr-FR" dirty="0" smtClean="0">
                <a:solidFill>
                  <a:schemeClr val="bg1"/>
                </a:solidFill>
                <a:latin typeface="Times New Roman" panose="02020603050405020304" pitchFamily="18" charset="0"/>
                <a:cs typeface="Times New Roman" panose="02020603050405020304" pitchFamily="18" charset="0"/>
              </a:rPr>
              <a:t> 2022:</a:t>
            </a:r>
          </a:p>
          <a:p>
            <a:pPr marL="342900" indent="-342900">
              <a:buFont typeface="+mj-lt"/>
              <a:buAutoNum type="arabicPeriod"/>
            </a:pPr>
            <a:r>
              <a:rPr lang="fr-FR" dirty="0" smtClean="0">
                <a:solidFill>
                  <a:srgbClr val="FF0000"/>
                </a:solidFill>
                <a:latin typeface="Times New Roman" panose="02020603050405020304" pitchFamily="18" charset="0"/>
                <a:cs typeface="Times New Roman" panose="02020603050405020304" pitchFamily="18" charset="0"/>
              </a:rPr>
              <a:t>Google: </a:t>
            </a:r>
          </a:p>
          <a:p>
            <a:pPr marL="800100" lvl="1" indent="-34290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Google remains the dominant search engine globally, with a market share of around 92% as of 2021</a:t>
            </a:r>
            <a:r>
              <a:rPr lang="en-US" dirty="0" smtClean="0">
                <a:solidFill>
                  <a:schemeClr val="bg1"/>
                </a:solidFill>
                <a:latin typeface="Times New Roman" panose="02020603050405020304" pitchFamily="18" charset="0"/>
                <a:cs typeface="Times New Roman" panose="02020603050405020304" pitchFamily="18" charset="0"/>
              </a:rPr>
              <a:t>.</a:t>
            </a:r>
          </a:p>
          <a:p>
            <a:pPr marL="800100" lvl="1" indent="-34290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Processes over 3.5 billion searches per day</a:t>
            </a:r>
            <a:r>
              <a:rPr lang="en-US" dirty="0" smtClean="0">
                <a:solidFill>
                  <a:schemeClr val="bg1"/>
                </a:solidFill>
                <a:latin typeface="Times New Roman" panose="02020603050405020304" pitchFamily="18" charset="0"/>
                <a:cs typeface="Times New Roman" panose="02020603050405020304" pitchFamily="18" charset="0"/>
              </a:rPr>
              <a:t>.	</a:t>
            </a:r>
            <a:r>
              <a:rPr lang="fr-FR" dirty="0" smtClean="0">
                <a:solidFill>
                  <a:srgbClr val="FF0000"/>
                </a:solidFill>
                <a:latin typeface="Times New Roman" panose="02020603050405020304" pitchFamily="18" charset="0"/>
                <a:cs typeface="Times New Roman" panose="02020603050405020304" pitchFamily="18" charset="0"/>
              </a:rPr>
              <a:t>	</a:t>
            </a:r>
          </a:p>
          <a:p>
            <a:pPr marL="342900" indent="-342900">
              <a:buFont typeface="+mj-lt"/>
              <a:buAutoNum type="arabicPeriod"/>
            </a:pPr>
            <a:r>
              <a:rPr lang="fr-FR" dirty="0" smtClean="0">
                <a:solidFill>
                  <a:srgbClr val="FF0000"/>
                </a:solidFill>
                <a:latin typeface="Times New Roman" panose="02020603050405020304" pitchFamily="18" charset="0"/>
                <a:cs typeface="Times New Roman" panose="02020603050405020304" pitchFamily="18" charset="0"/>
              </a:rPr>
              <a:t>Bing:	</a:t>
            </a:r>
          </a:p>
          <a:p>
            <a:pPr marL="800100" lvl="1" indent="-34290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Bing is the second-largest search engine with a global market share of around 2-3</a:t>
            </a:r>
            <a:r>
              <a:rPr lang="en-US" dirty="0" smtClean="0">
                <a:solidFill>
                  <a:schemeClr val="bg1"/>
                </a:solidFill>
                <a:latin typeface="Times New Roman" panose="02020603050405020304" pitchFamily="18" charset="0"/>
                <a:cs typeface="Times New Roman" panose="02020603050405020304" pitchFamily="18" charset="0"/>
              </a:rPr>
              <a:t>%.</a:t>
            </a:r>
          </a:p>
          <a:p>
            <a:pPr marL="800100" lvl="1" indent="-34290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Powers Yahoo's search results through a partnership.</a:t>
            </a:r>
            <a:endParaRPr lang="fr-FR" dirty="0" smtClean="0">
              <a:solidFill>
                <a:schemeClr val="bg1"/>
              </a:solidFill>
              <a:latin typeface="Times New Roman" panose="02020603050405020304" pitchFamily="18" charset="0"/>
              <a:cs typeface="Times New Roman" panose="02020603050405020304" pitchFamily="18" charset="0"/>
            </a:endParaRPr>
          </a:p>
          <a:p>
            <a:pPr marL="342900" indent="-342900">
              <a:buFont typeface="+mj-lt"/>
              <a:buAutoNum type="arabicPeriod"/>
            </a:pPr>
            <a:r>
              <a:rPr lang="fr-FR" dirty="0" smtClean="0">
                <a:solidFill>
                  <a:srgbClr val="FF0000"/>
                </a:solidFill>
                <a:latin typeface="Times New Roman" panose="02020603050405020304" pitchFamily="18" charset="0"/>
                <a:cs typeface="Times New Roman" panose="02020603050405020304" pitchFamily="18" charset="0"/>
              </a:rPr>
              <a:t>Yahoo:</a:t>
            </a:r>
          </a:p>
          <a:p>
            <a:pPr marL="800100" lvl="1" indent="-34290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Yahoo's search market share is relatively small, and it relies on Bing for its search results</a:t>
            </a:r>
            <a:r>
              <a:rPr lang="en-US" dirty="0" smtClean="0">
                <a:solidFill>
                  <a:schemeClr val="bg1"/>
                </a:solidFill>
                <a:latin typeface="Times New Roman" panose="02020603050405020304" pitchFamily="18" charset="0"/>
                <a:cs typeface="Times New Roman" panose="02020603050405020304" pitchFamily="18" charset="0"/>
              </a:rPr>
              <a:t>.</a:t>
            </a:r>
            <a:endParaRPr lang="fr-FR" dirty="0" smtClean="0">
              <a:solidFill>
                <a:schemeClr val="bg1"/>
              </a:solidFill>
              <a:latin typeface="Times New Roman" panose="02020603050405020304" pitchFamily="18" charset="0"/>
              <a:cs typeface="Times New Roman" panose="02020603050405020304" pitchFamily="18" charset="0"/>
            </a:endParaRPr>
          </a:p>
          <a:p>
            <a:pPr marL="342900" indent="-342900">
              <a:buFont typeface="+mj-lt"/>
              <a:buAutoNum type="arabicPeriod"/>
            </a:pPr>
            <a:r>
              <a:rPr lang="fr-FR" dirty="0" err="1" smtClean="0">
                <a:solidFill>
                  <a:srgbClr val="FF0000"/>
                </a:solidFill>
                <a:latin typeface="Times New Roman" panose="02020603050405020304" pitchFamily="18" charset="0"/>
                <a:cs typeface="Times New Roman" panose="02020603050405020304" pitchFamily="18" charset="0"/>
              </a:rPr>
              <a:t>Baidu</a:t>
            </a:r>
            <a:r>
              <a:rPr lang="fr-FR" dirty="0" smtClean="0">
                <a:solidFill>
                  <a:srgbClr val="FF0000"/>
                </a:solidFill>
                <a:latin typeface="Times New Roman" panose="02020603050405020304" pitchFamily="18" charset="0"/>
                <a:cs typeface="Times New Roman" panose="02020603050405020304" pitchFamily="18" charset="0"/>
              </a:rPr>
              <a:t>:</a:t>
            </a:r>
          </a:p>
          <a:p>
            <a:pPr marL="800100" lvl="1" indent="-34290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Baidu is the leading search engine in China, holding over 70% of the market share in the country.</a:t>
            </a:r>
            <a:endParaRPr lang="fr-FR" dirty="0" smtClean="0">
              <a:solidFill>
                <a:schemeClr val="bg1"/>
              </a:solidFill>
              <a:latin typeface="Times New Roman" panose="02020603050405020304" pitchFamily="18" charset="0"/>
              <a:cs typeface="Times New Roman" panose="02020603050405020304" pitchFamily="18" charset="0"/>
            </a:endParaRPr>
          </a:p>
          <a:p>
            <a:pPr marL="342900" indent="-342900">
              <a:buFont typeface="+mj-lt"/>
              <a:buAutoNum type="arabicPeriod"/>
            </a:pPr>
            <a:r>
              <a:rPr lang="fr-FR" dirty="0" err="1" smtClean="0">
                <a:solidFill>
                  <a:srgbClr val="FF0000"/>
                </a:solidFill>
                <a:latin typeface="Times New Roman" panose="02020603050405020304" pitchFamily="18" charset="0"/>
                <a:cs typeface="Times New Roman" panose="02020603050405020304" pitchFamily="18" charset="0"/>
              </a:rPr>
              <a:t>Yandex</a:t>
            </a:r>
            <a:r>
              <a:rPr lang="fr-FR" dirty="0" smtClean="0">
                <a:solidFill>
                  <a:srgbClr val="FF0000"/>
                </a:solidFill>
                <a:latin typeface="Times New Roman" panose="02020603050405020304" pitchFamily="18" charset="0"/>
                <a:cs typeface="Times New Roman" panose="02020603050405020304" pitchFamily="18" charset="0"/>
              </a:rPr>
              <a:t>:</a:t>
            </a:r>
          </a:p>
          <a:p>
            <a:pPr marL="800100" lvl="1" indent="-342900">
              <a:buFont typeface="Arial" panose="020B0604020202020204" pitchFamily="34" charset="0"/>
              <a:buChar char="•"/>
            </a:pPr>
            <a:r>
              <a:rPr lang="en-US" dirty="0" err="1">
                <a:solidFill>
                  <a:schemeClr val="bg1"/>
                </a:solidFill>
                <a:latin typeface="Times New Roman" panose="02020603050405020304" pitchFamily="18" charset="0"/>
                <a:cs typeface="Times New Roman" panose="02020603050405020304" pitchFamily="18" charset="0"/>
              </a:rPr>
              <a:t>Yandex</a:t>
            </a:r>
            <a:r>
              <a:rPr lang="en-US" dirty="0">
                <a:solidFill>
                  <a:schemeClr val="bg1"/>
                </a:solidFill>
                <a:latin typeface="Times New Roman" panose="02020603050405020304" pitchFamily="18" charset="0"/>
                <a:cs typeface="Times New Roman" panose="02020603050405020304" pitchFamily="18" charset="0"/>
              </a:rPr>
              <a:t> is the primary search engine in Russia, with a market share of around 60% in 2021.</a:t>
            </a:r>
            <a:endParaRPr lang="fr-FR" dirty="0" smtClean="0">
              <a:solidFill>
                <a:schemeClr val="bg1"/>
              </a:solidFill>
              <a:latin typeface="Times New Roman" panose="02020603050405020304" pitchFamily="18" charset="0"/>
              <a:cs typeface="Times New Roman" panose="02020603050405020304" pitchFamily="18" charset="0"/>
            </a:endParaRPr>
          </a:p>
          <a:p>
            <a:pPr marL="342900" indent="-342900">
              <a:buFont typeface="+mj-lt"/>
              <a:buAutoNum type="arabicPeriod"/>
            </a:pPr>
            <a:r>
              <a:rPr lang="fr-FR" dirty="0" smtClean="0">
                <a:solidFill>
                  <a:srgbClr val="FF0000"/>
                </a:solidFill>
                <a:latin typeface="Times New Roman" panose="02020603050405020304" pitchFamily="18" charset="0"/>
                <a:cs typeface="Times New Roman" panose="02020603050405020304" pitchFamily="18" charset="0"/>
              </a:rPr>
              <a:t>AOL </a:t>
            </a:r>
            <a:r>
              <a:rPr lang="fr-FR" dirty="0" err="1" smtClean="0">
                <a:solidFill>
                  <a:srgbClr val="FF0000"/>
                </a:solidFill>
                <a:latin typeface="Times New Roman" panose="02020603050405020304" pitchFamily="18" charset="0"/>
                <a:cs typeface="Times New Roman" panose="02020603050405020304" pitchFamily="18" charset="0"/>
              </a:rPr>
              <a:t>Search</a:t>
            </a:r>
            <a:r>
              <a:rPr lang="fr-FR" dirty="0" smtClean="0">
                <a:solidFill>
                  <a:srgbClr val="FF0000"/>
                </a:solidFill>
                <a:latin typeface="Times New Roman" panose="02020603050405020304" pitchFamily="18" charset="0"/>
                <a:cs typeface="Times New Roman" panose="02020603050405020304" pitchFamily="18" charset="0"/>
              </a:rPr>
              <a:t>:</a:t>
            </a:r>
          </a:p>
          <a:p>
            <a:pPr marL="800100" lvl="1" indent="-34290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AOL Search has a very small market share compared to major search engines.</a:t>
            </a:r>
            <a:endParaRPr lang="fr-FR" dirty="0" smtClean="0">
              <a:solidFill>
                <a:schemeClr val="bg1"/>
              </a:solidFill>
              <a:latin typeface="Times New Roman" panose="02020603050405020304" pitchFamily="18" charset="0"/>
              <a:cs typeface="Times New Roman" panose="02020603050405020304" pitchFamily="18" charset="0"/>
            </a:endParaRPr>
          </a:p>
          <a:p>
            <a:endParaRPr lang="fr-FR" dirty="0">
              <a:latin typeface="Times New Roman" panose="02020603050405020304" pitchFamily="18" charset="0"/>
              <a:cs typeface="Times New Roman" panose="02020603050405020304" pitchFamily="18" charset="0"/>
            </a:endParaRPr>
          </a:p>
        </p:txBody>
      </p:sp>
      <p:pic>
        <p:nvPicPr>
          <p:cNvPr id="1028" name="Picture 4" descr="https://99firms.s3.us-west-1.amazonaws.com/pub/attachments/desktoplaptop-search-engine-market-share-6181765a2f5b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200" y="1501421"/>
            <a:ext cx="4199315" cy="3527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4495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 calcmode="lin" valueType="num">
                                      <p:cBhvr additive="base">
                                        <p:cTn id="5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 calcmode="lin" valueType="num">
                                      <p:cBhvr additive="base">
                                        <p:cTn id="5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11" end="11"/>
                                            </p:txEl>
                                          </p:spTgt>
                                        </p:tgtEl>
                                        <p:attrNameLst>
                                          <p:attrName>style.visibility</p:attrName>
                                        </p:attrNameLst>
                                      </p:cBhvr>
                                      <p:to>
                                        <p:strVal val="visible"/>
                                      </p:to>
                                    </p:set>
                                    <p:anim calcmode="lin" valueType="num">
                                      <p:cBhvr additive="base">
                                        <p:cTn id="6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3">
                                            <p:txEl>
                                              <p:pRg st="12" end="12"/>
                                            </p:txEl>
                                          </p:spTgt>
                                        </p:tgtEl>
                                        <p:attrNameLst>
                                          <p:attrName>style.visibility</p:attrName>
                                        </p:attrNameLst>
                                      </p:cBhvr>
                                      <p:to>
                                        <p:strVal val="visible"/>
                                      </p:to>
                                    </p:set>
                                    <p:anim calcmode="lin" valueType="num">
                                      <p:cBhvr additive="base">
                                        <p:cTn id="65"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3">
                                            <p:txEl>
                                              <p:pRg st="13" end="13"/>
                                            </p:txEl>
                                          </p:spTgt>
                                        </p:tgtEl>
                                        <p:attrNameLst>
                                          <p:attrName>style.visibility</p:attrName>
                                        </p:attrNameLst>
                                      </p:cBhvr>
                                      <p:to>
                                        <p:strVal val="visible"/>
                                      </p:to>
                                    </p:set>
                                    <p:anim calcmode="lin" valueType="num">
                                      <p:cBhvr additive="base">
                                        <p:cTn id="71"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3">
                                            <p:txEl>
                                              <p:pRg st="14" end="14"/>
                                            </p:txEl>
                                          </p:spTgt>
                                        </p:tgtEl>
                                        <p:attrNameLst>
                                          <p:attrName>style.visibility</p:attrName>
                                        </p:attrNameLst>
                                      </p:cBhvr>
                                      <p:to>
                                        <p:strVal val="visible"/>
                                      </p:to>
                                    </p:set>
                                    <p:anim calcmode="lin" valueType="num">
                                      <p:cBhvr additive="base">
                                        <p:cTn id="75"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1028"/>
                                        </p:tgtEl>
                                        <p:attrNameLst>
                                          <p:attrName>style.visibility</p:attrName>
                                        </p:attrNameLst>
                                      </p:cBhvr>
                                      <p:to>
                                        <p:strVal val="visible"/>
                                      </p:to>
                                    </p:set>
                                    <p:anim calcmode="lin" valueType="num">
                                      <p:cBhvr additive="base">
                                        <p:cTn id="81" dur="500" fill="hold"/>
                                        <p:tgtEl>
                                          <p:spTgt spid="1028"/>
                                        </p:tgtEl>
                                        <p:attrNameLst>
                                          <p:attrName>ppt_x</p:attrName>
                                        </p:attrNameLst>
                                      </p:cBhvr>
                                      <p:tavLst>
                                        <p:tav tm="0">
                                          <p:val>
                                            <p:strVal val="#ppt_x"/>
                                          </p:val>
                                        </p:tav>
                                        <p:tav tm="100000">
                                          <p:val>
                                            <p:strVal val="#ppt_x"/>
                                          </p:val>
                                        </p:tav>
                                      </p:tavLst>
                                    </p:anim>
                                    <p:anim calcmode="lin" valueType="num">
                                      <p:cBhvr additive="base">
                                        <p:cTn id="82"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241777" y="462844"/>
            <a:ext cx="6310489" cy="646331"/>
          </a:xfrm>
          <a:prstGeom prst="rect">
            <a:avLst/>
          </a:prstGeom>
          <a:noFill/>
        </p:spPr>
        <p:txBody>
          <a:bodyPr wrap="square" rtlCol="0">
            <a:spAutoFit/>
          </a:bodyPr>
          <a:lstStyle/>
          <a:p>
            <a:r>
              <a:rPr lang="fr-FR" sz="3600" b="1" dirty="0" smtClean="0">
                <a:solidFill>
                  <a:schemeClr val="bg1"/>
                </a:solidFill>
              </a:rPr>
              <a:t>4. Challenge On Web </a:t>
            </a:r>
            <a:r>
              <a:rPr lang="fr-FR" sz="3600" b="1" dirty="0" err="1" smtClean="0">
                <a:solidFill>
                  <a:schemeClr val="bg1"/>
                </a:solidFill>
              </a:rPr>
              <a:t>Search</a:t>
            </a:r>
            <a:endParaRPr lang="fr-FR" sz="3600" b="1" dirty="0">
              <a:solidFill>
                <a:schemeClr val="bg1"/>
              </a:solidFill>
            </a:endParaRPr>
          </a:p>
        </p:txBody>
      </p:sp>
      <p:sp>
        <p:nvSpPr>
          <p:cNvPr id="3" name="ZoneTexte 2"/>
          <p:cNvSpPr txBox="1"/>
          <p:nvPr/>
        </p:nvSpPr>
        <p:spPr>
          <a:xfrm>
            <a:off x="1569156" y="1524000"/>
            <a:ext cx="7349066" cy="3352800"/>
          </a:xfrm>
          <a:prstGeom prst="rect">
            <a:avLst/>
          </a:prstGeom>
          <a:noFill/>
        </p:spPr>
        <p:txBody>
          <a:bodyPr wrap="square" rtlCol="0">
            <a:spAutoFit/>
          </a:bodyPr>
          <a:lstStyle/>
          <a:p>
            <a:endParaRPr lang="fr-FR" dirty="0"/>
          </a:p>
        </p:txBody>
      </p:sp>
      <p:sp>
        <p:nvSpPr>
          <p:cNvPr id="4" name="ZoneTexte 3"/>
          <p:cNvSpPr txBox="1"/>
          <p:nvPr/>
        </p:nvSpPr>
        <p:spPr>
          <a:xfrm>
            <a:off x="880533" y="1320800"/>
            <a:ext cx="10171290" cy="5078313"/>
          </a:xfrm>
          <a:prstGeom prst="rect">
            <a:avLst/>
          </a:prstGeom>
          <a:noFill/>
        </p:spPr>
        <p:txBody>
          <a:bodyPr wrap="square" rtlCol="0">
            <a:spAutoFit/>
          </a:bodyPr>
          <a:lstStyle/>
          <a:p>
            <a:pPr marL="342900" indent="-342900">
              <a:buFont typeface="+mj-lt"/>
              <a:buAutoNum type="arabicPeriod"/>
            </a:pPr>
            <a:r>
              <a:rPr lang="fr-FR" b="1" dirty="0">
                <a:solidFill>
                  <a:srgbClr val="FF0000"/>
                </a:solidFill>
              </a:rPr>
              <a:t>Select a Destination</a:t>
            </a:r>
            <a:r>
              <a:rPr lang="fr-FR" b="1" dirty="0" smtClean="0">
                <a:solidFill>
                  <a:srgbClr val="FF0000"/>
                </a:solidFill>
              </a:rPr>
              <a:t>:</a:t>
            </a:r>
          </a:p>
          <a:p>
            <a:pPr marL="800100" lvl="1" indent="-342900">
              <a:buFont typeface="Arial" panose="020B0604020202020204" pitchFamily="34" charset="0"/>
              <a:buChar char="•"/>
            </a:pPr>
            <a:r>
              <a:rPr lang="en-US" dirty="0">
                <a:solidFill>
                  <a:schemeClr val="bg1"/>
                </a:solidFill>
              </a:rPr>
              <a:t>Choose a unique or off-the-beaten-path travel destination that you're not familiar with. It could be a remote island, a historical town, or an unconventional travel spot</a:t>
            </a:r>
            <a:r>
              <a:rPr lang="en-US" dirty="0" smtClean="0">
                <a:solidFill>
                  <a:schemeClr val="bg1"/>
                </a:solidFill>
              </a:rPr>
              <a:t>.</a:t>
            </a:r>
            <a:endParaRPr lang="fr-FR" b="1" dirty="0" smtClean="0">
              <a:solidFill>
                <a:schemeClr val="bg1"/>
              </a:solidFill>
            </a:endParaRPr>
          </a:p>
          <a:p>
            <a:pPr marL="342900" indent="-342900">
              <a:buFont typeface="+mj-lt"/>
              <a:buAutoNum type="arabicPeriod"/>
            </a:pPr>
            <a:r>
              <a:rPr lang="fr-FR" b="1" dirty="0" err="1">
                <a:solidFill>
                  <a:srgbClr val="FF0000"/>
                </a:solidFill>
              </a:rPr>
              <a:t>Craft</a:t>
            </a:r>
            <a:r>
              <a:rPr lang="fr-FR" b="1" dirty="0">
                <a:solidFill>
                  <a:srgbClr val="FF0000"/>
                </a:solidFill>
              </a:rPr>
              <a:t> </a:t>
            </a:r>
            <a:r>
              <a:rPr lang="fr-FR" b="1" dirty="0" err="1">
                <a:solidFill>
                  <a:srgbClr val="FF0000"/>
                </a:solidFill>
              </a:rPr>
              <a:t>Detailed</a:t>
            </a:r>
            <a:r>
              <a:rPr lang="fr-FR" b="1" dirty="0">
                <a:solidFill>
                  <a:srgbClr val="FF0000"/>
                </a:solidFill>
              </a:rPr>
              <a:t> </a:t>
            </a:r>
            <a:r>
              <a:rPr lang="fr-FR" b="1" dirty="0" err="1">
                <a:solidFill>
                  <a:srgbClr val="FF0000"/>
                </a:solidFill>
              </a:rPr>
              <a:t>Search</a:t>
            </a:r>
            <a:r>
              <a:rPr lang="fr-FR" b="1" dirty="0">
                <a:solidFill>
                  <a:srgbClr val="FF0000"/>
                </a:solidFill>
              </a:rPr>
              <a:t> </a:t>
            </a:r>
            <a:r>
              <a:rPr lang="fr-FR" b="1" dirty="0" err="1">
                <a:solidFill>
                  <a:srgbClr val="FF0000"/>
                </a:solidFill>
              </a:rPr>
              <a:t>Queries</a:t>
            </a:r>
            <a:r>
              <a:rPr lang="fr-FR" b="1" dirty="0" smtClean="0">
                <a:solidFill>
                  <a:srgbClr val="FF0000"/>
                </a:solidFill>
              </a:rPr>
              <a:t>:</a:t>
            </a:r>
          </a:p>
          <a:p>
            <a:pPr marL="800100" lvl="1" indent="-342900">
              <a:buFont typeface="Arial" panose="020B0604020202020204" pitchFamily="34" charset="0"/>
              <a:buChar char="•"/>
            </a:pPr>
            <a:r>
              <a:rPr lang="en-US" dirty="0">
                <a:solidFill>
                  <a:schemeClr val="bg1"/>
                </a:solidFill>
              </a:rPr>
              <a:t>Develop a set of search queries to gather comprehensive information about the chosen destination. Include details such as local attractions, accommodations, transportation options, local cuisine, and any unique activities.</a:t>
            </a:r>
            <a:endParaRPr lang="fr-FR" b="1" dirty="0" smtClean="0">
              <a:solidFill>
                <a:schemeClr val="bg1"/>
              </a:solidFill>
            </a:endParaRPr>
          </a:p>
          <a:p>
            <a:pPr marL="342900" indent="-342900">
              <a:buFont typeface="+mj-lt"/>
              <a:buAutoNum type="arabicPeriod"/>
            </a:pPr>
            <a:r>
              <a:rPr lang="fr-FR" b="1" dirty="0">
                <a:solidFill>
                  <a:srgbClr val="FF0000"/>
                </a:solidFill>
              </a:rPr>
              <a:t>Use Multiple </a:t>
            </a:r>
            <a:r>
              <a:rPr lang="fr-FR" b="1" dirty="0" err="1">
                <a:solidFill>
                  <a:srgbClr val="FF0000"/>
                </a:solidFill>
              </a:rPr>
              <a:t>Search</a:t>
            </a:r>
            <a:r>
              <a:rPr lang="fr-FR" b="1" dirty="0">
                <a:solidFill>
                  <a:srgbClr val="FF0000"/>
                </a:solidFill>
              </a:rPr>
              <a:t> </a:t>
            </a:r>
            <a:r>
              <a:rPr lang="fr-FR" b="1" dirty="0" err="1">
                <a:solidFill>
                  <a:srgbClr val="FF0000"/>
                </a:solidFill>
              </a:rPr>
              <a:t>Engines</a:t>
            </a:r>
            <a:r>
              <a:rPr lang="fr-FR" b="1" dirty="0" smtClean="0">
                <a:solidFill>
                  <a:srgbClr val="FF0000"/>
                </a:solidFill>
              </a:rPr>
              <a:t>:</a:t>
            </a:r>
          </a:p>
          <a:p>
            <a:pPr marL="800100" lvl="1" indent="-342900">
              <a:buFont typeface="Arial" panose="020B0604020202020204" pitchFamily="34" charset="0"/>
              <a:buChar char="•"/>
            </a:pPr>
            <a:r>
              <a:rPr lang="en-US" dirty="0">
                <a:solidFill>
                  <a:schemeClr val="bg1"/>
                </a:solidFill>
              </a:rPr>
              <a:t>Utilize at least three different search engines to gather information. Different search engines may provide varied perspectives and sources.</a:t>
            </a:r>
            <a:endParaRPr lang="fr-FR" b="1" dirty="0" smtClean="0">
              <a:solidFill>
                <a:schemeClr val="bg1"/>
              </a:solidFill>
            </a:endParaRPr>
          </a:p>
          <a:p>
            <a:pPr marL="342900" indent="-342900">
              <a:buFont typeface="+mj-lt"/>
              <a:buAutoNum type="arabicPeriod"/>
            </a:pPr>
            <a:r>
              <a:rPr lang="fr-FR" b="1" dirty="0" err="1">
                <a:solidFill>
                  <a:srgbClr val="FF0000"/>
                </a:solidFill>
              </a:rPr>
              <a:t>Consider</a:t>
            </a:r>
            <a:r>
              <a:rPr lang="fr-FR" b="1" dirty="0">
                <a:solidFill>
                  <a:srgbClr val="FF0000"/>
                </a:solidFill>
              </a:rPr>
              <a:t> User </a:t>
            </a:r>
            <a:r>
              <a:rPr lang="fr-FR" b="1" dirty="0" err="1">
                <a:solidFill>
                  <a:srgbClr val="FF0000"/>
                </a:solidFill>
              </a:rPr>
              <a:t>Reviews</a:t>
            </a:r>
            <a:r>
              <a:rPr lang="fr-FR" b="1" dirty="0" smtClean="0">
                <a:solidFill>
                  <a:srgbClr val="FF0000"/>
                </a:solidFill>
              </a:rPr>
              <a:t>:</a:t>
            </a:r>
          </a:p>
          <a:p>
            <a:pPr marL="800100" lvl="1" indent="-342900">
              <a:buFont typeface="Arial" panose="020B0604020202020204" pitchFamily="34" charset="0"/>
              <a:buChar char="•"/>
            </a:pPr>
            <a:r>
              <a:rPr lang="en-US" dirty="0">
                <a:solidFill>
                  <a:schemeClr val="bg1"/>
                </a:solidFill>
              </a:rPr>
              <a:t>Look for user reviews on travel websites, forums, or social media platforms to gain insights from people who have visited the destination. Consider both positive and negative reviews for a well-rounded perspective.</a:t>
            </a:r>
            <a:endParaRPr lang="fr-FR" b="1" dirty="0" smtClean="0">
              <a:solidFill>
                <a:schemeClr val="bg1"/>
              </a:solidFill>
            </a:endParaRPr>
          </a:p>
          <a:p>
            <a:pPr marL="342900" indent="-342900">
              <a:buFont typeface="+mj-lt"/>
              <a:buAutoNum type="arabicPeriod"/>
            </a:pPr>
            <a:r>
              <a:rPr lang="fr-FR" b="1" dirty="0">
                <a:solidFill>
                  <a:srgbClr val="FF0000"/>
                </a:solidFill>
              </a:rPr>
              <a:t>Compile and </a:t>
            </a:r>
            <a:r>
              <a:rPr lang="fr-FR" b="1" dirty="0" err="1">
                <a:solidFill>
                  <a:srgbClr val="FF0000"/>
                </a:solidFill>
              </a:rPr>
              <a:t>Organize</a:t>
            </a:r>
            <a:r>
              <a:rPr lang="fr-FR" b="1" dirty="0">
                <a:solidFill>
                  <a:srgbClr val="FF0000"/>
                </a:solidFill>
              </a:rPr>
              <a:t> Information</a:t>
            </a:r>
            <a:r>
              <a:rPr lang="fr-FR" b="1" dirty="0" smtClean="0">
                <a:solidFill>
                  <a:srgbClr val="FF0000"/>
                </a:solidFill>
              </a:rPr>
              <a:t>:</a:t>
            </a:r>
          </a:p>
          <a:p>
            <a:pPr marL="800100" lvl="1" indent="-342900">
              <a:buFont typeface="Arial" panose="020B0604020202020204" pitchFamily="34" charset="0"/>
              <a:buChar char="•"/>
            </a:pPr>
            <a:r>
              <a:rPr lang="en-US" dirty="0">
                <a:solidFill>
                  <a:schemeClr val="bg1"/>
                </a:solidFill>
              </a:rPr>
              <a:t>Compile all the information you've gathered and organize it in a way that is easy to reference. This could be a document, a spreadsheet, or a presentation.</a:t>
            </a:r>
            <a:endParaRPr lang="fr-FR" b="1" dirty="0" smtClean="0">
              <a:solidFill>
                <a:schemeClr val="bg1"/>
              </a:solidFill>
            </a:endParaRPr>
          </a:p>
          <a:p>
            <a:pPr marL="800100" lvl="1" indent="-342900">
              <a:buFont typeface="Arial" panose="020B0604020202020204" pitchFamily="34" charset="0"/>
              <a:buChar char="•"/>
            </a:pPr>
            <a:endParaRPr lang="en-US" dirty="0" smtClean="0"/>
          </a:p>
        </p:txBody>
      </p:sp>
    </p:spTree>
    <p:extLst>
      <p:ext uri="{BB962C8B-B14F-4D97-AF65-F5344CB8AC3E}">
        <p14:creationId xmlns:p14="http://schemas.microsoft.com/office/powerpoint/2010/main" val="3071139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ircle(in)">
                                      <p:cBhvr>
                                        <p:cTn id="7" dur="2000"/>
                                        <p:tgtEl>
                                          <p:spTgt spid="4">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circle(in)">
                                      <p:cBhvr>
                                        <p:cTn id="10" dur="20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circle(in)">
                                      <p:cBhvr>
                                        <p:cTn id="15" dur="2000"/>
                                        <p:tgtEl>
                                          <p:spTgt spid="4">
                                            <p:txEl>
                                              <p:pRg st="2" end="2"/>
                                            </p:txEl>
                                          </p:spTgt>
                                        </p:tgtEl>
                                      </p:cBhvr>
                                    </p:animEffect>
                                  </p:childTnLst>
                                </p:cTn>
                              </p:par>
                              <p:par>
                                <p:cTn id="16" presetID="6" presetClass="entr" presetSubtype="16" fill="hold"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circle(in)">
                                      <p:cBhvr>
                                        <p:cTn id="18" dur="2000"/>
                                        <p:tgtEl>
                                          <p:spTgt spid="4">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circle(in)">
                                      <p:cBhvr>
                                        <p:cTn id="23" dur="2000"/>
                                        <p:tgtEl>
                                          <p:spTgt spid="4">
                                            <p:txEl>
                                              <p:pRg st="4" end="4"/>
                                            </p:txEl>
                                          </p:spTgt>
                                        </p:tgtEl>
                                      </p:cBhvr>
                                    </p:animEffect>
                                  </p:childTnLst>
                                </p:cTn>
                              </p:par>
                              <p:par>
                                <p:cTn id="24" presetID="6" presetClass="entr" presetSubtype="16" fill="hold" nodeType="with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circle(in)">
                                      <p:cBhvr>
                                        <p:cTn id="26" dur="2000"/>
                                        <p:tgtEl>
                                          <p:spTgt spid="4">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circle(in)">
                                      <p:cBhvr>
                                        <p:cTn id="31" dur="2000"/>
                                        <p:tgtEl>
                                          <p:spTgt spid="4">
                                            <p:txEl>
                                              <p:pRg st="6" end="6"/>
                                            </p:txEl>
                                          </p:spTgt>
                                        </p:tgtEl>
                                      </p:cBhvr>
                                    </p:animEffect>
                                  </p:childTnLst>
                                </p:cTn>
                              </p:par>
                              <p:par>
                                <p:cTn id="32" presetID="6" presetClass="entr" presetSubtype="16" fill="hold" nodeType="withEffect">
                                  <p:stCondLst>
                                    <p:cond delay="0"/>
                                  </p:stCondLst>
                                  <p:childTnLst>
                                    <p:set>
                                      <p:cBhvr>
                                        <p:cTn id="33" dur="1" fill="hold">
                                          <p:stCondLst>
                                            <p:cond delay="0"/>
                                          </p:stCondLst>
                                        </p:cTn>
                                        <p:tgtEl>
                                          <p:spTgt spid="4">
                                            <p:txEl>
                                              <p:pRg st="7" end="7"/>
                                            </p:txEl>
                                          </p:spTgt>
                                        </p:tgtEl>
                                        <p:attrNameLst>
                                          <p:attrName>style.visibility</p:attrName>
                                        </p:attrNameLst>
                                      </p:cBhvr>
                                      <p:to>
                                        <p:strVal val="visible"/>
                                      </p:to>
                                    </p:set>
                                    <p:animEffect transition="in" filter="circle(in)">
                                      <p:cBhvr>
                                        <p:cTn id="34" dur="2000"/>
                                        <p:tgtEl>
                                          <p:spTgt spid="4">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animEffect transition="in" filter="circle(in)">
                                      <p:cBhvr>
                                        <p:cTn id="39" dur="2000"/>
                                        <p:tgtEl>
                                          <p:spTgt spid="4">
                                            <p:txEl>
                                              <p:pRg st="8" end="8"/>
                                            </p:txEl>
                                          </p:spTgt>
                                        </p:tgtEl>
                                      </p:cBhvr>
                                    </p:animEffect>
                                  </p:childTnLst>
                                </p:cTn>
                              </p:par>
                              <p:par>
                                <p:cTn id="40" presetID="6" presetClass="entr" presetSubtype="16" fill="hold" nodeType="withEffect">
                                  <p:stCondLst>
                                    <p:cond delay="0"/>
                                  </p:stCondLst>
                                  <p:childTnLst>
                                    <p:set>
                                      <p:cBhvr>
                                        <p:cTn id="41" dur="1" fill="hold">
                                          <p:stCondLst>
                                            <p:cond delay="0"/>
                                          </p:stCondLst>
                                        </p:cTn>
                                        <p:tgtEl>
                                          <p:spTgt spid="4">
                                            <p:txEl>
                                              <p:pRg st="9" end="9"/>
                                            </p:txEl>
                                          </p:spTgt>
                                        </p:tgtEl>
                                        <p:attrNameLst>
                                          <p:attrName>style.visibility</p:attrName>
                                        </p:attrNameLst>
                                      </p:cBhvr>
                                      <p:to>
                                        <p:strVal val="visible"/>
                                      </p:to>
                                    </p:set>
                                    <p:animEffect transition="in" filter="circle(in)">
                                      <p:cBhvr>
                                        <p:cTn id="42" dur="20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478844" y="654755"/>
            <a:ext cx="6683022" cy="646331"/>
          </a:xfrm>
          <a:prstGeom prst="rect">
            <a:avLst/>
          </a:prstGeom>
          <a:noFill/>
        </p:spPr>
        <p:txBody>
          <a:bodyPr wrap="square" rtlCol="0">
            <a:spAutoFit/>
          </a:bodyPr>
          <a:lstStyle/>
          <a:p>
            <a:r>
              <a:rPr lang="fr-FR" sz="3600" b="1" dirty="0" smtClean="0">
                <a:solidFill>
                  <a:schemeClr val="bg1"/>
                </a:solidFill>
                <a:latin typeface="Times New Roman" panose="02020603050405020304" pitchFamily="18" charset="0"/>
                <a:cs typeface="Times New Roman" panose="02020603050405020304" pitchFamily="18" charset="0"/>
              </a:rPr>
              <a:t>5.Efficient </a:t>
            </a:r>
            <a:r>
              <a:rPr lang="fr-FR" sz="3600" b="1" dirty="0" err="1" smtClean="0">
                <a:solidFill>
                  <a:schemeClr val="bg1"/>
                </a:solidFill>
                <a:latin typeface="Times New Roman" panose="02020603050405020304" pitchFamily="18" charset="0"/>
                <a:cs typeface="Times New Roman" panose="02020603050405020304" pitchFamily="18" charset="0"/>
              </a:rPr>
              <a:t>Searching</a:t>
            </a:r>
            <a:r>
              <a:rPr lang="fr-FR" sz="3600" b="1" dirty="0" smtClean="0">
                <a:solidFill>
                  <a:schemeClr val="bg1"/>
                </a:solidFill>
                <a:latin typeface="Times New Roman" panose="02020603050405020304" pitchFamily="18" charset="0"/>
                <a:cs typeface="Times New Roman" panose="02020603050405020304" pitchFamily="18" charset="0"/>
              </a:rPr>
              <a:t> Techniques</a:t>
            </a:r>
            <a:endParaRPr lang="fr-FR" sz="3600" b="1" dirty="0">
              <a:solidFill>
                <a:schemeClr val="bg1"/>
              </a:solidFill>
              <a:latin typeface="Times New Roman" panose="02020603050405020304" pitchFamily="18" charset="0"/>
              <a:cs typeface="Times New Roman" panose="02020603050405020304" pitchFamily="18" charset="0"/>
            </a:endParaRPr>
          </a:p>
        </p:txBody>
      </p:sp>
      <p:sp>
        <p:nvSpPr>
          <p:cNvPr id="3" name="ZoneTexte 2"/>
          <p:cNvSpPr txBox="1"/>
          <p:nvPr/>
        </p:nvSpPr>
        <p:spPr>
          <a:xfrm>
            <a:off x="925689" y="1546578"/>
            <a:ext cx="9652000" cy="6463308"/>
          </a:xfrm>
          <a:prstGeom prst="rect">
            <a:avLst/>
          </a:prstGeom>
          <a:noFill/>
        </p:spPr>
        <p:txBody>
          <a:bodyPr wrap="square" rtlCol="0">
            <a:spAutoFit/>
          </a:bodyPr>
          <a:lstStyle/>
          <a:p>
            <a:r>
              <a:rPr lang="en-US" dirty="0" smtClean="0">
                <a:solidFill>
                  <a:schemeClr val="bg1"/>
                </a:solidFill>
              </a:rPr>
              <a:t>Efficient </a:t>
            </a:r>
            <a:r>
              <a:rPr lang="en-US" dirty="0">
                <a:solidFill>
                  <a:schemeClr val="bg1"/>
                </a:solidFill>
              </a:rPr>
              <a:t>search techniques are crucial for quickly and effectively finding the information you need on the web. Here are some tips to enhance your web searching efficiency</a:t>
            </a:r>
            <a:r>
              <a:rPr lang="en-US" dirty="0" smtClean="0">
                <a:solidFill>
                  <a:schemeClr val="bg1"/>
                </a:solidFill>
              </a:rPr>
              <a:t>:</a:t>
            </a:r>
          </a:p>
          <a:p>
            <a:pPr marL="342900" indent="-342900">
              <a:buFont typeface="+mj-lt"/>
              <a:buAutoNum type="arabicPeriod"/>
            </a:pPr>
            <a:r>
              <a:rPr lang="en-US" dirty="0" smtClean="0">
                <a:solidFill>
                  <a:srgbClr val="FF0000"/>
                </a:solidFill>
              </a:rPr>
              <a:t>Use Specific Keywords:</a:t>
            </a:r>
          </a:p>
          <a:p>
            <a:pPr marL="800100" lvl="1" indent="-342900">
              <a:buFont typeface="Arial" panose="020B0604020202020204" pitchFamily="34" charset="0"/>
              <a:buChar char="•"/>
            </a:pPr>
            <a:r>
              <a:rPr lang="en-US" dirty="0">
                <a:solidFill>
                  <a:schemeClr val="bg1"/>
                </a:solidFill>
              </a:rPr>
              <a:t>Be clear and specific about what you're looking for. Use relevant keywords that are likely to appear in the content you seek. Avoid vague or generic terms.</a:t>
            </a:r>
            <a:endParaRPr lang="en-US" dirty="0" smtClean="0">
              <a:solidFill>
                <a:schemeClr val="bg1"/>
              </a:solidFill>
            </a:endParaRPr>
          </a:p>
          <a:p>
            <a:pPr marL="342900" indent="-342900">
              <a:buFont typeface="+mj-lt"/>
              <a:buAutoNum type="arabicPeriod"/>
            </a:pPr>
            <a:r>
              <a:rPr lang="fr-FR" dirty="0" smtClean="0">
                <a:solidFill>
                  <a:srgbClr val="FF0000"/>
                </a:solidFill>
              </a:rPr>
              <a:t>Use </a:t>
            </a:r>
            <a:r>
              <a:rPr lang="fr-FR" dirty="0" err="1" smtClean="0">
                <a:solidFill>
                  <a:srgbClr val="FF0000"/>
                </a:solidFill>
              </a:rPr>
              <a:t>Quatation</a:t>
            </a:r>
            <a:r>
              <a:rPr lang="fr-FR" dirty="0" smtClean="0">
                <a:solidFill>
                  <a:srgbClr val="FF0000"/>
                </a:solidFill>
              </a:rPr>
              <a:t> Mark:</a:t>
            </a:r>
          </a:p>
          <a:p>
            <a:pPr marL="800100" lvl="1" indent="-342900">
              <a:buFont typeface="Arial" panose="020B0604020202020204" pitchFamily="34" charset="0"/>
              <a:buChar char="•"/>
            </a:pPr>
            <a:r>
              <a:rPr lang="en-US" dirty="0" smtClean="0">
                <a:solidFill>
                  <a:schemeClr val="bg1"/>
                </a:solidFill>
              </a:rPr>
              <a:t>Use </a:t>
            </a:r>
            <a:r>
              <a:rPr lang="en-US" dirty="0">
                <a:solidFill>
                  <a:schemeClr val="bg1"/>
                </a:solidFill>
              </a:rPr>
              <a:t>quotation marks to search for an exact phrase. This is especially useful when you're looking for specific information or a quote.</a:t>
            </a:r>
          </a:p>
          <a:p>
            <a:pPr marL="342900" indent="-342900">
              <a:buFont typeface="+mj-lt"/>
              <a:buAutoNum type="arabicPeriod"/>
            </a:pPr>
            <a:r>
              <a:rPr lang="fr-FR" dirty="0" smtClean="0">
                <a:solidFill>
                  <a:srgbClr val="FF0000"/>
                </a:solidFill>
              </a:rPr>
              <a:t>Use Site-</a:t>
            </a:r>
            <a:r>
              <a:rPr lang="fr-FR" dirty="0" err="1" smtClean="0">
                <a:solidFill>
                  <a:srgbClr val="FF0000"/>
                </a:solidFill>
              </a:rPr>
              <a:t>specific</a:t>
            </a:r>
            <a:r>
              <a:rPr lang="fr-FR" dirty="0" smtClean="0">
                <a:solidFill>
                  <a:srgbClr val="FF0000"/>
                </a:solidFill>
              </a:rPr>
              <a:t> </a:t>
            </a:r>
            <a:r>
              <a:rPr lang="fr-FR" dirty="0" err="1" smtClean="0">
                <a:solidFill>
                  <a:srgbClr val="FF0000"/>
                </a:solidFill>
              </a:rPr>
              <a:t>Searches</a:t>
            </a:r>
            <a:r>
              <a:rPr lang="fr-FR" dirty="0" smtClean="0">
                <a:solidFill>
                  <a:srgbClr val="FF0000"/>
                </a:solidFill>
              </a:rPr>
              <a:t>:</a:t>
            </a:r>
          </a:p>
          <a:p>
            <a:pPr marL="800100" lvl="1" indent="-342900">
              <a:buFont typeface="Arial" panose="020B0604020202020204" pitchFamily="34" charset="0"/>
              <a:buChar char="•"/>
            </a:pPr>
            <a:r>
              <a:rPr lang="en-US" dirty="0">
                <a:solidFill>
                  <a:schemeClr val="bg1"/>
                </a:solidFill>
              </a:rPr>
              <a:t>If you want to search within a specific website or domain, use the "site:" operator. For example, "</a:t>
            </a:r>
            <a:r>
              <a:rPr lang="en-US" dirty="0" err="1">
                <a:solidFill>
                  <a:schemeClr val="bg1"/>
                </a:solidFill>
              </a:rPr>
              <a:t>site:example.com</a:t>
            </a:r>
            <a:r>
              <a:rPr lang="en-US" dirty="0">
                <a:solidFill>
                  <a:schemeClr val="bg1"/>
                </a:solidFill>
              </a:rPr>
              <a:t>" followed by your keywords will limit the search to that particular site</a:t>
            </a:r>
            <a:r>
              <a:rPr lang="en-US" dirty="0" smtClean="0">
                <a:solidFill>
                  <a:schemeClr val="bg1"/>
                </a:solidFill>
              </a:rPr>
              <a:t>.</a:t>
            </a:r>
            <a:endParaRPr lang="fr-FR" dirty="0" smtClean="0">
              <a:solidFill>
                <a:schemeClr val="bg1"/>
              </a:solidFill>
            </a:endParaRPr>
          </a:p>
          <a:p>
            <a:pPr marL="342900" indent="-342900">
              <a:buFont typeface="+mj-lt"/>
              <a:buAutoNum type="arabicPeriod"/>
            </a:pPr>
            <a:r>
              <a:rPr lang="fr-FR" b="1" dirty="0">
                <a:solidFill>
                  <a:srgbClr val="FF0000"/>
                </a:solidFill>
              </a:rPr>
              <a:t>Use </a:t>
            </a:r>
            <a:r>
              <a:rPr lang="fr-FR" b="1" dirty="0" err="1">
                <a:solidFill>
                  <a:srgbClr val="FF0000"/>
                </a:solidFill>
              </a:rPr>
              <a:t>Search</a:t>
            </a:r>
            <a:r>
              <a:rPr lang="fr-FR" b="1" dirty="0">
                <a:solidFill>
                  <a:srgbClr val="FF0000"/>
                </a:solidFill>
              </a:rPr>
              <a:t> </a:t>
            </a:r>
            <a:r>
              <a:rPr lang="fr-FR" b="1" dirty="0" err="1">
                <a:solidFill>
                  <a:srgbClr val="FF0000"/>
                </a:solidFill>
              </a:rPr>
              <a:t>Shortcuts</a:t>
            </a:r>
            <a:r>
              <a:rPr lang="fr-FR" b="1" dirty="0" smtClean="0">
                <a:solidFill>
                  <a:srgbClr val="FF0000"/>
                </a:solidFill>
              </a:rPr>
              <a:t>:</a:t>
            </a:r>
          </a:p>
          <a:p>
            <a:pPr marL="800100" lvl="1" indent="-342900">
              <a:buFont typeface="Arial" panose="020B0604020202020204" pitchFamily="34" charset="0"/>
              <a:buChar char="•"/>
            </a:pPr>
            <a:r>
              <a:rPr lang="en-US" dirty="0">
                <a:solidFill>
                  <a:schemeClr val="bg1"/>
                </a:solidFill>
              </a:rPr>
              <a:t>Some search engines offer shortcuts for specific types of searches. For example, Google allows you to search for weather, definitions, calculations, etc., directly in the search bar</a:t>
            </a:r>
            <a:r>
              <a:rPr lang="en-US" dirty="0" smtClean="0">
                <a:solidFill>
                  <a:schemeClr val="bg1"/>
                </a:solidFill>
              </a:rPr>
              <a:t>.</a:t>
            </a:r>
            <a:endParaRPr lang="fr-FR" b="1" dirty="0" smtClean="0">
              <a:solidFill>
                <a:schemeClr val="bg1"/>
              </a:solidFill>
            </a:endParaRPr>
          </a:p>
          <a:p>
            <a:pPr marL="342900" indent="-342900">
              <a:buFont typeface="+mj-lt"/>
              <a:buAutoNum type="arabicPeriod"/>
            </a:pPr>
            <a:r>
              <a:rPr lang="en-US" b="1" dirty="0">
                <a:solidFill>
                  <a:srgbClr val="FF0000"/>
                </a:solidFill>
              </a:rPr>
              <a:t>Be Mindful of Search History</a:t>
            </a:r>
            <a:r>
              <a:rPr lang="en-US" b="1" dirty="0" smtClean="0">
                <a:solidFill>
                  <a:srgbClr val="FF0000"/>
                </a:solidFill>
              </a:rPr>
              <a:t>:</a:t>
            </a:r>
          </a:p>
          <a:p>
            <a:pPr marL="800100" lvl="1" indent="-342900">
              <a:buFont typeface="Arial" panose="020B0604020202020204" pitchFamily="34" charset="0"/>
              <a:buChar char="•"/>
            </a:pPr>
            <a:r>
              <a:rPr lang="en-US" dirty="0">
                <a:solidFill>
                  <a:schemeClr val="bg1"/>
                </a:solidFill>
              </a:rPr>
              <a:t>Consider your previous search history. Sometimes, refining your search based on your past queries can lead to better results.</a:t>
            </a:r>
            <a:endParaRPr lang="fr-FR" b="1" dirty="0" smtClean="0">
              <a:solidFill>
                <a:schemeClr val="bg1"/>
              </a:solidFill>
            </a:endParaRPr>
          </a:p>
          <a:p>
            <a:pPr marL="342900" indent="-342900">
              <a:buFont typeface="+mj-lt"/>
              <a:buAutoNum type="arabicPeriod"/>
            </a:pPr>
            <a:endParaRPr lang="fr-FR" b="1" dirty="0" smtClean="0"/>
          </a:p>
          <a:p>
            <a:pPr marL="800100" lvl="1" indent="-342900">
              <a:buFont typeface="+mj-lt"/>
              <a:buAutoNum type="arabicPeriod"/>
            </a:pPr>
            <a:endParaRPr lang="fr-FR" b="1" dirty="0" smtClean="0"/>
          </a:p>
          <a:p>
            <a:pPr marL="800100" lvl="1" indent="-342900">
              <a:buFont typeface="+mj-lt"/>
              <a:buAutoNum type="arabicPeriod"/>
            </a:pPr>
            <a:endParaRPr lang="fr-FR" dirty="0" smtClean="0"/>
          </a:p>
          <a:p>
            <a:pPr marL="800100" lvl="1" indent="-342900">
              <a:buFont typeface="Arial" panose="020B0604020202020204" pitchFamily="34" charset="0"/>
              <a:buChar char="•"/>
            </a:pPr>
            <a:endParaRPr lang="fr-FR" dirty="0" smtClean="0"/>
          </a:p>
          <a:p>
            <a:pPr marL="342900" indent="-342900">
              <a:buFont typeface="+mj-lt"/>
              <a:buAutoNum type="arabicPeriod"/>
            </a:pPr>
            <a:endParaRPr lang="fr-FR" dirty="0" smtClean="0"/>
          </a:p>
          <a:p>
            <a:pPr lvl="1"/>
            <a:r>
              <a:rPr lang="en-US" dirty="0" smtClean="0"/>
              <a:t>	</a:t>
            </a:r>
          </a:p>
        </p:txBody>
      </p:sp>
    </p:spTree>
    <p:extLst>
      <p:ext uri="{BB962C8B-B14F-4D97-AF65-F5344CB8AC3E}">
        <p14:creationId xmlns:p14="http://schemas.microsoft.com/office/powerpoint/2010/main" val="2175224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500"/>
                                        <p:tgtEl>
                                          <p:spTgt spid="3">
                                            <p:txEl>
                                              <p:pRg st="3" end="3"/>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down)">
                                      <p:cBhvr>
                                        <p:cTn id="28" dur="500"/>
                                        <p:tgtEl>
                                          <p:spTgt spid="3">
                                            <p:txEl>
                                              <p:pRg st="5" end="5"/>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down)">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wipe(down)">
                                      <p:cBhvr>
                                        <p:cTn id="36" dur="500"/>
                                        <p:tgtEl>
                                          <p:spTgt spid="3">
                                            <p:txEl>
                                              <p:pRg st="7" end="7"/>
                                            </p:txEl>
                                          </p:spTgt>
                                        </p:tgtEl>
                                      </p:cBhvr>
                                    </p:animEffect>
                                  </p:childTnLst>
                                </p:cTn>
                              </p:par>
                              <p:par>
                                <p:cTn id="37" presetID="22" presetClass="entr" presetSubtype="4"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wipe(down)">
                                      <p:cBhvr>
                                        <p:cTn id="39" dur="500"/>
                                        <p:tgtEl>
                                          <p:spTgt spid="3">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wipe(down)">
                                      <p:cBhvr>
                                        <p:cTn id="44" dur="500"/>
                                        <p:tgtEl>
                                          <p:spTgt spid="3">
                                            <p:txEl>
                                              <p:pRg st="9" end="9"/>
                                            </p:txEl>
                                          </p:spTgt>
                                        </p:tgtEl>
                                      </p:cBhvr>
                                    </p:animEffect>
                                  </p:childTnLst>
                                </p:cTn>
                              </p:par>
                              <p:par>
                                <p:cTn id="45" presetID="22" presetClass="entr" presetSubtype="4" fill="hold" nodeType="with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wipe(down)">
                                      <p:cBhvr>
                                        <p:cTn id="4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557867" y="677333"/>
            <a:ext cx="5757333" cy="646331"/>
          </a:xfrm>
          <a:prstGeom prst="rect">
            <a:avLst/>
          </a:prstGeom>
          <a:noFill/>
        </p:spPr>
        <p:txBody>
          <a:bodyPr wrap="square" rtlCol="0">
            <a:spAutoFit/>
          </a:bodyPr>
          <a:lstStyle/>
          <a:p>
            <a:r>
              <a:rPr lang="fr-FR" sz="3600" b="1" dirty="0" smtClean="0">
                <a:solidFill>
                  <a:schemeClr val="bg1"/>
                </a:solidFill>
                <a:latin typeface="Times New Roman" panose="02020603050405020304" pitchFamily="18" charset="0"/>
                <a:cs typeface="Times New Roman" panose="02020603050405020304" pitchFamily="18" charset="0"/>
              </a:rPr>
              <a:t>6. </a:t>
            </a:r>
            <a:r>
              <a:rPr lang="fr-FR" sz="3600" b="1" dirty="0" err="1" smtClean="0">
                <a:solidFill>
                  <a:schemeClr val="bg1"/>
                </a:solidFill>
                <a:latin typeface="Times New Roman" panose="02020603050405020304" pitchFamily="18" charset="0"/>
                <a:cs typeface="Times New Roman" panose="02020603050405020304" pitchFamily="18" charset="0"/>
              </a:rPr>
              <a:t>Coclusion</a:t>
            </a:r>
            <a:endParaRPr lang="fr-FR" sz="3600" b="1" dirty="0">
              <a:solidFill>
                <a:schemeClr val="bg1"/>
              </a:solidFill>
              <a:latin typeface="Times New Roman" panose="02020603050405020304" pitchFamily="18" charset="0"/>
              <a:cs typeface="Times New Roman" panose="02020603050405020304" pitchFamily="18" charset="0"/>
            </a:endParaRPr>
          </a:p>
        </p:txBody>
      </p:sp>
      <p:sp>
        <p:nvSpPr>
          <p:cNvPr id="3" name="ZoneTexte 2"/>
          <p:cNvSpPr txBox="1"/>
          <p:nvPr/>
        </p:nvSpPr>
        <p:spPr>
          <a:xfrm>
            <a:off x="1885244" y="2065867"/>
            <a:ext cx="6434667" cy="1754326"/>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In conclusion, efficient web searching is a multifaceted skill that involves both technical aspects, such as using search operators and engines effectively, and critical thinking skills, such as evaluating sources and synthesizing information. Developing and refining these skills can empower individuals to navigate the vast sea of online information with confidence and accuracy.</a:t>
            </a:r>
            <a:endParaRPr lang="fr-FR"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4145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640</TotalTime>
  <Words>794</Words>
  <Application>Microsoft Office PowerPoint</Application>
  <PresentationFormat>Grand écran</PresentationFormat>
  <Paragraphs>78</Paragraphs>
  <Slides>8</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8</vt:i4>
      </vt:variant>
    </vt:vector>
  </HeadingPairs>
  <TitlesOfParts>
    <vt:vector size="13" baseType="lpstr">
      <vt:lpstr>Arial</vt:lpstr>
      <vt:lpstr>Times New Roman</vt:lpstr>
      <vt:lpstr>Trebuchet MS</vt:lpstr>
      <vt:lpstr>Tw Cen MT</vt:lpstr>
      <vt:lpstr>Circuit</vt:lpstr>
      <vt:lpstr>Efficient Web Searching:Navigating the Digital Landscape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MyCompany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Efficient Web Searching:Navigating the Digital Landscape</dc:title>
  <dc:creator>Customer</dc:creator>
  <cp:lastModifiedBy>Customer</cp:lastModifiedBy>
  <cp:revision>18</cp:revision>
  <dcterms:created xsi:type="dcterms:W3CDTF">2023-12-08T21:03:26Z</dcterms:created>
  <dcterms:modified xsi:type="dcterms:W3CDTF">2023-12-11T23:31:42Z</dcterms:modified>
</cp:coreProperties>
</file>