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17DC4-BD77-4B63-B46A-FD27B1AA4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B3F58-B1B1-46D1-91AF-189CFF9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98C4E-939E-44C6-B7A1-F3A06BE1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F5B26-A5FE-4089-BAD4-79AACD27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66827-31F2-44B5-A421-27117E6E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BBF9-ECF4-423D-8051-C6289649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77F236-0A63-4A8F-88AD-6539C356A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5103FF-ACCA-4E98-80D4-F7AFBC24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974804-3B9F-4F48-A279-A521D581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CEDF5-70E2-4E71-95BD-E23ADE80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2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DAED-0988-4827-8F6D-48DA17FC8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32D92D-6D8E-4257-B183-289D2C4A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95227-8359-4781-AA75-19A74FF1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6D226-990B-498A-9723-06A9371F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3B44CC-5455-49CC-9FBD-D8C668C8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189C5-8719-4356-B493-9AB64378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3F7C6-7B4D-4A3B-A948-E35C16B1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8E86B-04C2-4D39-B9C3-31A0D71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CB998-E992-4FBE-ACB6-71EA1BB8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E36857-5D04-455D-855E-B79F753B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33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DFBF7-91DD-4CD6-BBD4-A418A3E0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E9C04C-7DE5-4287-AD1C-FE1EFB5AB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1B0EF1-6EDF-445A-9631-30A452B4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38FC0-8878-4669-AD11-607D93CD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8A493-095D-4853-B37A-3989D813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54B8-F7D5-44F5-A943-FC65A5C4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60339-0F55-461E-AC43-EB0E6D107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0A1C76-0B7E-4718-B644-99C327FCD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D4BA82-9FE4-4E1D-9191-DB0DB0CB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79789-B42B-47FE-9BCC-FED7FD68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3ABFCF-4C3C-4D66-B8DA-E2EAED42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30A25-E8E5-458A-80CB-55EBEE09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61D4D-3BD3-460D-928D-26169EF8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BE0FB0-5EE8-406D-BA94-21D5D00A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EFBA2E-F997-41B3-850D-A586BB1F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E56A23-6632-4322-9312-31F3F542D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529BB8-5C2D-4FC2-8083-DA0646CC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FF5E86-8F4E-4BFA-B527-9A70EFE6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C50BE6-8C1A-462D-8279-5BEB7525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2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2C0F0-9A2F-4F7C-9B40-E81E8449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052066-FC86-4C46-85E4-B02744E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D447FC-053E-449A-8CF3-41894903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CEFD5B-8C22-467E-90E1-239948F1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00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129439-F5EA-4B23-A695-29E9B3BB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92D27B-A46D-4EE9-A138-ABA75F16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276E4D-69DA-4388-B3E0-C93E21E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B3EC4-D683-48A1-8A55-51EBCC8D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D1BF42-8240-46EB-9DDB-5EE6D088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C47673-2FFA-464D-945E-CF0194FD6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CD223B-E9F9-4606-8159-5DC20C49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88951-4A62-4B03-A0DB-819D53FB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D30FC-A762-450C-8196-8458ECCC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51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EF59C-E398-4AB0-B562-69E7446C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FF8630-A576-4A4B-ABA8-BAC3CAEE6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639325-DB39-4E65-A4D6-AEABF739A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71CF82-8099-4E11-9D35-DA03532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D26EA9-52CC-4DCC-B4B4-58360972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2CE864-CAC0-4DCB-A754-B41445F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5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90C0BC-D7F5-44C2-8053-3967146B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76863-807B-492F-9A03-07254CC3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9ADBB-B122-43C9-BFAB-5FCE91675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FC065-91BA-40BC-A244-435CF3D6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C14B8-5799-4055-9013-56C30A718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2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915FC-5403-4718-B407-5F5F26266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FR" dirty="0"/>
              <a:t>Projet d’Analyse et Conception de Logiciels</a:t>
            </a:r>
            <a:endParaRPr lang="fr-FR" sz="2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6B7802-AEBC-41A0-9305-9F4C40D1E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dirty="0"/>
              <a:t>NOYER Lindsay, SCHMIT Guillaume (TOUBA Manon, RAMM Arno)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60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E84D8-2D4F-4A48-B269-583069A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Légende des couleurs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8B7AF-6997-4870-B97C-D0F2EC25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solidFill>
                  <a:srgbClr val="00B050"/>
                </a:solidFill>
              </a:rPr>
              <a:t>À réaliser pour Lindsay</a:t>
            </a:r>
          </a:p>
          <a:p>
            <a:r>
              <a:rPr lang="fr-FR" dirty="0">
                <a:solidFill>
                  <a:srgbClr val="0070C0"/>
                </a:solidFill>
              </a:rPr>
              <a:t>À réaliser pour Guillaume</a:t>
            </a:r>
          </a:p>
          <a:p>
            <a:r>
              <a:rPr lang="fr-FR" dirty="0">
                <a:solidFill>
                  <a:srgbClr val="7030A0"/>
                </a:solidFill>
              </a:rPr>
              <a:t>À réaliser pour Manon et Arno</a:t>
            </a:r>
          </a:p>
        </p:txBody>
      </p:sp>
    </p:spTree>
    <p:extLst>
      <p:ext uri="{BB962C8B-B14F-4D97-AF65-F5344CB8AC3E}">
        <p14:creationId xmlns:p14="http://schemas.microsoft.com/office/powerpoint/2010/main" val="354495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72D43-DB47-4FDB-80E0-4310D267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0 – fonctionnalités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BF1A9-E894-4771-92EE-85191F35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Création du plateau de jeu/labyrinthe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Création du joueur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Création de monstres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Déplacement du joueur sur le plateau de jeu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Affichage en lignes de commande de l’emplacement du héros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Organisation des branches sur le Git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Gestion des input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58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5AF46-0E13-4FC8-85D0-2F61146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1 – Fonctionnalités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1682C3-4C8E-4B6E-AD6B-4F11041F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Mise en place de la musique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Affichage du plateau de jeu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Affichage du héros sur le plateau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Affichage des murs sur le plateau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 héros peut se déplacer sur le plateau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 héros peut attaquer les monstres, ceux-ci perdent des points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Les monstres se déplacent aléatoirement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 labyrinthe est généré aléatoirement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Des monstres sont placés aléatoirement sur le labyrinthe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 héros et les monstres ne peuvent pas traverser les murs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Les textures sont ajoutées</a:t>
            </a:r>
          </a:p>
        </p:txBody>
      </p:sp>
    </p:spTree>
    <p:extLst>
      <p:ext uri="{BB962C8B-B14F-4D97-AF65-F5344CB8AC3E}">
        <p14:creationId xmlns:p14="http://schemas.microsoft.com/office/powerpoint/2010/main" val="18135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2BAE9-7F3E-4DFD-B93D-77CAFEB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1 – Points positifs et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7CE69-9986-4B5B-BC15-8BEFAF7B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Toutes les fonctionnalités ont été réalisées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</a:t>
            </a:r>
            <a:r>
              <a:rPr lang="fr-FR" dirty="0" err="1"/>
              <a:t>Javadoc</a:t>
            </a:r>
            <a:r>
              <a:rPr lang="fr-FR" dirty="0"/>
              <a:t> et commentaires présents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Certaines tâches réalisées partiellement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Des tâches réalisées trop tard ont entraîné des retard du sprint et une surcharge de travail à la fin du sprint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Diagramme de classe pas respecté par tout le groupe, corrections réalisées par d’autres membres</a:t>
            </a:r>
          </a:p>
        </p:txBody>
      </p:sp>
    </p:spTree>
    <p:extLst>
      <p:ext uri="{BB962C8B-B14F-4D97-AF65-F5344CB8AC3E}">
        <p14:creationId xmlns:p14="http://schemas.microsoft.com/office/powerpoint/2010/main" val="260095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19B56-22B0-4A3C-B922-4DE2CAEE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2 – Fonctionnalités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7A8EF-7F38-4004-B09B-020741BC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Les monstres attaquent le héros, qui perd des points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 labyrinthe a un trésor (sortie) et </a:t>
            </a:r>
            <a:r>
              <a:rPr lang="fr-FR" dirty="0">
                <a:solidFill>
                  <a:srgbClr val="0070C0"/>
                </a:solidFill>
              </a:rPr>
              <a:t>une case qui permet d'accéder au niveau suivant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Intégration d'une potion qui permet au </a:t>
            </a:r>
            <a:r>
              <a:rPr lang="fr-FR" dirty="0">
                <a:solidFill>
                  <a:srgbClr val="0070C0"/>
                </a:solidFill>
              </a:rPr>
              <a:t>joueur de récupérer des points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Intégration de nouveaux monstres qui peuvent traverser les murs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Intégration de cases pièges qui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font subir des dégâts au héros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Les points de vie du joueur sont affichés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L</a:t>
            </a:r>
            <a:r>
              <a:rPr lang="fr-FR" dirty="0">
                <a:solidFill>
                  <a:srgbClr val="0070C0"/>
                </a:solidFill>
              </a:rPr>
              <a:t>es monstres intègrent un déplacement intelligent vers le héros (amélioration de la fonctionnalité de déplacement des monstres)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Le </a:t>
            </a:r>
            <a:r>
              <a:rPr lang="fr-FR" dirty="0" err="1">
                <a:solidFill>
                  <a:srgbClr val="7030A0"/>
                </a:solidFill>
              </a:rPr>
              <a:t>sprite</a:t>
            </a:r>
            <a:r>
              <a:rPr lang="fr-FR" dirty="0">
                <a:solidFill>
                  <a:srgbClr val="7030A0"/>
                </a:solidFill>
              </a:rPr>
              <a:t> du héros se tourne selon sa direction (amélioration de la fonctionnalité d’animation du héros)</a:t>
            </a:r>
          </a:p>
        </p:txBody>
      </p:sp>
    </p:spTree>
    <p:extLst>
      <p:ext uri="{BB962C8B-B14F-4D97-AF65-F5344CB8AC3E}">
        <p14:creationId xmlns:p14="http://schemas.microsoft.com/office/powerpoint/2010/main" val="217014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9A5C-ED39-4A6E-9B8F-9222A0A0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2 – Points positifs et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1FBAC-F0CE-491A-AAF4-C524A801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Accord sur la conception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Efficacité du travail en groupe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Entraide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Réorganisation pendant le sprint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Documentation non réalisée au fur et à mesure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Surcharge de travail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Toutes les fonctionnalités n’ont pas été réalisées,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Abandon du Master par Manon et Arno pendant le sprint</a:t>
            </a:r>
          </a:p>
        </p:txBody>
      </p:sp>
    </p:spTree>
    <p:extLst>
      <p:ext uri="{BB962C8B-B14F-4D97-AF65-F5344CB8AC3E}">
        <p14:creationId xmlns:p14="http://schemas.microsoft.com/office/powerpoint/2010/main" val="258903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4BDDF-0A54-409F-940B-0030827E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3 – Fonctionnalités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39CB8-29D2-4D84-8969-D9629BFE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Ajout de passages secrets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Héros de + en + fort à chaque niveau (amélioration de la fonctionnalité de passage de niveaux)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Son pour certaines actions (amélioration de la fonctionnalité de son)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Menu</a:t>
            </a: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Fix du problème de caméra au changement de niveau avec changement de dimensions de la fenêtre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Fix d’un problème sur les points de vie du héros</a:t>
            </a:r>
          </a:p>
        </p:txBody>
      </p:sp>
    </p:spTree>
    <p:extLst>
      <p:ext uri="{BB962C8B-B14F-4D97-AF65-F5344CB8AC3E}">
        <p14:creationId xmlns:p14="http://schemas.microsoft.com/office/powerpoint/2010/main" val="175609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785FD-610A-4936-9D22-61039855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3 – Points positifs et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FBCE7-A4AB-404B-B933-D0AB89CE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Toutes les fonctionnalités ont été intégrées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Tous les bugs connus ont été résolus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La conception MVC n’a pas toujours été respectée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L’implémentation de fonctionnalités a été privilégiée au détriment de la conception</a:t>
            </a:r>
          </a:p>
        </p:txBody>
      </p:sp>
    </p:spTree>
    <p:extLst>
      <p:ext uri="{BB962C8B-B14F-4D97-AF65-F5344CB8AC3E}">
        <p14:creationId xmlns:p14="http://schemas.microsoft.com/office/powerpoint/2010/main" val="1130089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539</Words>
  <Application>Microsoft Office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Projet d’Analyse et Conception de Logiciels</vt:lpstr>
      <vt:lpstr>Légende des couleurs</vt:lpstr>
      <vt:lpstr>Sprint 0 – fonctionnalités à intégrer</vt:lpstr>
      <vt:lpstr>Sprint 1 – Fonctionnalités à intégrer</vt:lpstr>
      <vt:lpstr>Sprint 1 – Points positifs et négatifs</vt:lpstr>
      <vt:lpstr>Sprint 2 – Fonctionnalités à intégrer</vt:lpstr>
      <vt:lpstr>Sprint 2 – Points positifs et négatifs</vt:lpstr>
      <vt:lpstr>Sprint 3 – Fonctionnalités à intégrer</vt:lpstr>
      <vt:lpstr>Sprint 3 – Points positifs et négatifs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d’Analyse et Conception de Logiciels</dc:title>
  <dc:creator>Guillaume Schmit</dc:creator>
  <cp:lastModifiedBy>Guillaume Schmit</cp:lastModifiedBy>
  <cp:revision>22</cp:revision>
  <dcterms:created xsi:type="dcterms:W3CDTF">2021-12-07T09:44:10Z</dcterms:created>
  <dcterms:modified xsi:type="dcterms:W3CDTF">2021-12-07T10:45:00Z</dcterms:modified>
</cp:coreProperties>
</file>