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50" d="100"/>
          <a:sy n="150" d="100"/>
        </p:scale>
        <p:origin x="7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42FD1-B733-691D-D690-42C40C7E0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6586F7-405D-C5AF-1232-F0FAEBBEC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FCCE31-033A-C073-6142-0DDB2F5D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E0985-7151-F615-7899-D69CF84A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8605DC-136B-E63C-28D0-D8397305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4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F1E026-1788-9FE5-E182-06804BA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DA5EC5-55BB-74CB-B855-CF5ED5320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7C0D36-B7D7-58AC-6EE2-AE223093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54F2B-19B0-7854-A89C-2108BBB7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E26F9-9090-BA25-D85C-CB40FA43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21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C37796-B08B-7C9B-3327-7658D00FA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C97C9B-7BF0-B8DA-FE5E-DFE509B2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DF324B-1874-845B-54DC-DD3CCF96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3E1E3-F345-2878-0F39-A5D59942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55BB2-22A1-7F06-F09A-EF0F1D3F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01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939C0-33E5-CBE5-B810-EF403FB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1D38D-F0E5-87B8-5763-B5ADEAF9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04C37-CC98-99C1-F497-CC225411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7A3DD-624E-5DF7-1399-5A56B312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D9B83E-C756-EB46-69B8-DFE63CA1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51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7A075-080A-ACC0-31A0-2F98958C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610E10-C28F-4711-A985-72134941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CA6477-DBD5-279B-AA18-AE4A149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94DD30-851F-445A-39D2-32FFCF38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DAD051-EDAD-66B8-10BE-0B5D7EC9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8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ACB21C-B5C4-B318-2885-CD4DD138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9A741-0D3F-89BB-743A-013475BF5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6AB102-60A2-EAC4-E968-2399C709F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A1A583-4CFF-2D85-FA33-0261551B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FA1BAB-AA31-0938-9F2E-8B1D903B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1F496F-C293-7250-2519-B5AFE381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0BAF0-04D9-0813-BC91-ACAD25F4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7C0EC0-1F94-B830-E50D-7589F3AE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175E8-0BFB-F6E5-DCF0-6B522520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85A1E6-B2FB-4294-A2DE-DC79A5F74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BEB8AD-FFA1-42FE-7061-C461AE888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9E607C-724E-CCE4-38A3-F8E53BB0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2A193C-B750-0B30-2A21-0DCD5A13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67C929-9E89-F2FE-0C22-6DA3887E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90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18AEA-15E9-C333-557B-99D4C972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89201E-A8F1-6C39-B3A4-0841C8A4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84458-790B-8DBB-33F8-56E6659D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B1FCEC-5E94-E44F-CABB-9FF9B975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2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390D76-1947-7B9F-177B-BFDDED25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F0F480-DD4F-65F8-F837-A9085806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3EBEC3-356C-5B99-F806-B9D49AB0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98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49C2A-0EA1-D030-210F-F5E1EF78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CAB09F-19EC-7A06-B17C-9F21F2631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B59023-06C9-E27D-A05B-C3D2175B3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DBD667-015F-BD39-CE6B-5E84AA1C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6ECE59-DCD7-3E3F-1DB1-65DAB8BF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86FB5E-BC6A-6DA3-7B6D-D3B8C3F2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12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24290-510B-EB31-23A0-2070275E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B6D850-D89F-505E-5158-CB899CF11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2B2969-DCED-F825-49C7-65B095A5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46183D-05E5-20B0-E8C2-F98CA723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365F6-E137-2EEC-65D9-EDCA59EF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99D443-2FEA-B284-DAD3-F24D0A12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51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DAD7A3-2F5B-F244-DE32-DEAEF3B1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A467DA-7473-0443-1D5C-DD827EB2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6C5D22-77FB-155F-2466-F0290490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E30D-87A8-48E3-978A-0AC1877A21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C92F2-6B62-ED62-11C0-D0BAEDF39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A717-67FE-4E45-DB2C-FC1A47622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5BF2-FDDC-4BCC-A031-91BA79488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8C098A-54C5-31BB-C959-3839D9F4FBE7}"/>
              </a:ext>
            </a:extLst>
          </p:cNvPr>
          <p:cNvSpPr/>
          <p:nvPr/>
        </p:nvSpPr>
        <p:spPr>
          <a:xfrm>
            <a:off x="8267402" y="224906"/>
            <a:ext cx="2349267" cy="523667"/>
          </a:xfrm>
          <a:prstGeom prst="rect">
            <a:avLst/>
          </a:prstGeom>
          <a:solidFill>
            <a:srgbClr val="F29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gency FB" panose="020B0503020202020204" pitchFamily="34" charset="0"/>
              </a:rPr>
              <a:t>UE5</a:t>
            </a:r>
            <a:endParaRPr kumimoji="1" lang="ja-JP" altLang="en-US" dirty="0">
              <a:latin typeface="Agency FB" panose="020B0503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DEAB311-8815-430C-AAD1-16BA1CA5B150}"/>
              </a:ext>
            </a:extLst>
          </p:cNvPr>
          <p:cNvSpPr/>
          <p:nvPr/>
        </p:nvSpPr>
        <p:spPr>
          <a:xfrm>
            <a:off x="5728868" y="224907"/>
            <a:ext cx="2349267" cy="523667"/>
          </a:xfrm>
          <a:prstGeom prst="rect">
            <a:avLst/>
          </a:prstGeom>
          <a:solidFill>
            <a:srgbClr val="F29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gency FB" panose="020B0503020202020204" pitchFamily="34" charset="0"/>
              </a:rPr>
              <a:t>Mixamo</a:t>
            </a:r>
            <a:endParaRPr kumimoji="1" lang="ja-JP" altLang="en-US" dirty="0">
              <a:latin typeface="Agency FB" panose="020B0503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0FFC3C-3E13-FE27-F362-BF2C10790658}"/>
              </a:ext>
            </a:extLst>
          </p:cNvPr>
          <p:cNvSpPr/>
          <p:nvPr/>
        </p:nvSpPr>
        <p:spPr>
          <a:xfrm>
            <a:off x="1924049" y="224907"/>
            <a:ext cx="3615551" cy="523667"/>
          </a:xfrm>
          <a:prstGeom prst="rect">
            <a:avLst/>
          </a:prstGeom>
          <a:solidFill>
            <a:srgbClr val="F29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gency FB" panose="020B0503020202020204" pitchFamily="34" charset="0"/>
              </a:rPr>
              <a:t>Blender</a:t>
            </a:r>
            <a:endParaRPr kumimoji="1" lang="ja-JP" altLang="en-US" dirty="0">
              <a:latin typeface="Agency FB" panose="020B0503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46F34ED-CF78-E15B-1625-2316C41E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4668"/>
            <a:ext cx="12192000" cy="2359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6B966E-9D86-88FE-5915-0668EEEE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46133"/>
            <a:ext cx="12192000" cy="19574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53510F0-2228-95B0-C258-EBEDC469485A}"/>
              </a:ext>
            </a:extLst>
          </p:cNvPr>
          <p:cNvSpPr/>
          <p:nvPr/>
        </p:nvSpPr>
        <p:spPr>
          <a:xfrm>
            <a:off x="1921067" y="748574"/>
            <a:ext cx="1080000" cy="2172426"/>
          </a:xfrm>
          <a:prstGeom prst="rect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Agency FB" panose="020B0503020202020204" pitchFamily="34" charset="0"/>
              </a:rPr>
              <a:t>Make</a:t>
            </a:r>
          </a:p>
          <a:p>
            <a:pPr algn="ctr"/>
            <a:r>
              <a:rPr kumimoji="1" lang="en-US" altLang="ja-JP" dirty="0">
                <a:latin typeface="Agency FB" panose="020B0503020202020204" pitchFamily="34" charset="0"/>
              </a:rPr>
              <a:t>model</a:t>
            </a:r>
            <a:endParaRPr kumimoji="1" lang="ja-JP" altLang="en-US" dirty="0">
              <a:latin typeface="Agency FB" panose="020B0503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08313E-CEE7-7716-FB0C-ADC39B0A88CE}"/>
              </a:ext>
            </a:extLst>
          </p:cNvPr>
          <p:cNvSpPr/>
          <p:nvPr/>
        </p:nvSpPr>
        <p:spPr>
          <a:xfrm>
            <a:off x="8267402" y="748574"/>
            <a:ext cx="1080000" cy="2172426"/>
          </a:xfrm>
          <a:prstGeom prst="rect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Agency FB" panose="020B0503020202020204" pitchFamily="34" charset="0"/>
              </a:rPr>
              <a:t>Import</a:t>
            </a:r>
          </a:p>
          <a:p>
            <a:pPr algn="ctr"/>
            <a:r>
              <a:rPr kumimoji="1" lang="en-US" altLang="ja-JP" dirty="0">
                <a:latin typeface="Agency FB" panose="020B0503020202020204" pitchFamily="34" charset="0"/>
              </a:rPr>
              <a:t>model</a:t>
            </a:r>
            <a:endParaRPr kumimoji="1" lang="ja-JP" altLang="en-US" dirty="0">
              <a:latin typeface="Agency FB" panose="020B0503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F021835-F170-6EB6-D731-4B875B223FF9}"/>
              </a:ext>
            </a:extLst>
          </p:cNvPr>
          <p:cNvSpPr/>
          <p:nvPr/>
        </p:nvSpPr>
        <p:spPr>
          <a:xfrm>
            <a:off x="3190334" y="748574"/>
            <a:ext cx="1080000" cy="2172426"/>
          </a:xfrm>
          <a:prstGeom prst="rect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gency FB" panose="020B0503020202020204" pitchFamily="34" charset="0"/>
              </a:rPr>
              <a:t>J</a:t>
            </a:r>
            <a:r>
              <a:rPr kumimoji="1" lang="en-US" altLang="ja-JP" dirty="0">
                <a:latin typeface="Agency FB" panose="020B0503020202020204" pitchFamily="34" charset="0"/>
              </a:rPr>
              <a:t>oin</a:t>
            </a:r>
          </a:p>
          <a:p>
            <a:pPr algn="ctr"/>
            <a:r>
              <a:rPr kumimoji="1" lang="en-US" altLang="ja-JP" dirty="0">
                <a:latin typeface="Agency FB" panose="020B0503020202020204" pitchFamily="34" charset="0"/>
              </a:rPr>
              <a:t>armature</a:t>
            </a:r>
            <a:endParaRPr kumimoji="1" lang="ja-JP" altLang="en-US" dirty="0">
              <a:latin typeface="Agency FB" panose="020B0503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4564A68-DF96-2570-114B-AB32C34B1BE1}"/>
              </a:ext>
            </a:extLst>
          </p:cNvPr>
          <p:cNvSpPr/>
          <p:nvPr/>
        </p:nvSpPr>
        <p:spPr>
          <a:xfrm>
            <a:off x="4459601" y="748574"/>
            <a:ext cx="1080000" cy="2172426"/>
          </a:xfrm>
          <a:prstGeom prst="rect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gency FB" panose="020B0503020202020204" pitchFamily="34" charset="0"/>
              </a:rPr>
              <a:t>Adjust</a:t>
            </a:r>
          </a:p>
          <a:p>
            <a:pPr algn="ctr"/>
            <a:r>
              <a:rPr kumimoji="1" lang="en-US" altLang="ja-JP" dirty="0">
                <a:latin typeface="Agency FB" panose="020B0503020202020204" pitchFamily="34" charset="0"/>
              </a:rPr>
              <a:t>weight</a:t>
            </a:r>
            <a:endParaRPr kumimoji="1" lang="ja-JP" altLang="en-US" dirty="0">
              <a:latin typeface="Agency FB" panose="020B0503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1C06882-622E-C541-B6B2-CAC6AACD2940}"/>
              </a:ext>
            </a:extLst>
          </p:cNvPr>
          <p:cNvSpPr/>
          <p:nvPr/>
        </p:nvSpPr>
        <p:spPr>
          <a:xfrm>
            <a:off x="5728868" y="748574"/>
            <a:ext cx="1080000" cy="2172426"/>
          </a:xfrm>
          <a:prstGeom prst="rect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Agency FB" panose="020B0503020202020204" pitchFamily="34" charset="0"/>
              </a:rPr>
              <a:t>Import</a:t>
            </a:r>
          </a:p>
          <a:p>
            <a:pPr algn="ctr"/>
            <a:r>
              <a:rPr kumimoji="1" lang="en-US" altLang="ja-JP" dirty="0">
                <a:latin typeface="Agency FB" panose="020B0503020202020204" pitchFamily="34" charset="0"/>
              </a:rPr>
              <a:t>model</a:t>
            </a:r>
            <a:endParaRPr kumimoji="1" lang="ja-JP" altLang="en-US" dirty="0">
              <a:latin typeface="Agency FB" panose="020B0503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9B2F290-3D5D-69D8-CDA7-2E4BEC4FC386}"/>
              </a:ext>
            </a:extLst>
          </p:cNvPr>
          <p:cNvSpPr/>
          <p:nvPr/>
        </p:nvSpPr>
        <p:spPr>
          <a:xfrm>
            <a:off x="6998135" y="748574"/>
            <a:ext cx="1080000" cy="2172426"/>
          </a:xfrm>
          <a:prstGeom prst="rect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Agency FB" panose="020B0503020202020204" pitchFamily="34" charset="0"/>
              </a:rPr>
              <a:t>Chose</a:t>
            </a:r>
          </a:p>
          <a:p>
            <a:pPr algn="ctr"/>
            <a:r>
              <a:rPr lang="en-US" altLang="ja-JP" dirty="0">
                <a:latin typeface="Agency FB" panose="020B0503020202020204" pitchFamily="34" charset="0"/>
              </a:rPr>
              <a:t>Anim</a:t>
            </a:r>
            <a:endParaRPr kumimoji="1" lang="ja-JP" altLang="en-US" dirty="0">
              <a:latin typeface="Agency FB" panose="020B0503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1EF7C10-D034-6D62-8B94-77291CAE5F7B}"/>
              </a:ext>
            </a:extLst>
          </p:cNvPr>
          <p:cNvSpPr/>
          <p:nvPr/>
        </p:nvSpPr>
        <p:spPr>
          <a:xfrm>
            <a:off x="9536669" y="748574"/>
            <a:ext cx="1080000" cy="2172426"/>
          </a:xfrm>
          <a:prstGeom prst="rect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Agency FB" panose="020B0503020202020204" pitchFamily="34" charset="0"/>
              </a:rPr>
              <a:t>Make</a:t>
            </a:r>
          </a:p>
          <a:p>
            <a:pPr algn="ctr"/>
            <a:r>
              <a:rPr lang="en-US" altLang="ja-JP" dirty="0">
                <a:latin typeface="Agency FB" panose="020B0503020202020204" pitchFamily="34" charset="0"/>
              </a:rPr>
              <a:t>loco</a:t>
            </a:r>
            <a:endParaRPr kumimoji="1" lang="ja-JP" altLang="en-US" dirty="0">
              <a:latin typeface="Agency FB" panose="020B0503020202020204" pitchFamily="34" charset="0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33BD69AD-1446-BF85-37A5-09FF8C8B6295}"/>
              </a:ext>
            </a:extLst>
          </p:cNvPr>
          <p:cNvSpPr/>
          <p:nvPr/>
        </p:nvSpPr>
        <p:spPr>
          <a:xfrm>
            <a:off x="3001067" y="1572952"/>
            <a:ext cx="142183" cy="523667"/>
          </a:xfrm>
          <a:prstGeom prst="rightArrow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4FE2961A-CA2E-63F3-0050-B4CD4E28A1B1}"/>
              </a:ext>
            </a:extLst>
          </p:cNvPr>
          <p:cNvSpPr/>
          <p:nvPr/>
        </p:nvSpPr>
        <p:spPr>
          <a:xfrm>
            <a:off x="4246326" y="1572952"/>
            <a:ext cx="142183" cy="523667"/>
          </a:xfrm>
          <a:prstGeom prst="rightArrow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C0DD0EF7-0FC9-F787-A952-26B7890B1C2B}"/>
              </a:ext>
            </a:extLst>
          </p:cNvPr>
          <p:cNvSpPr/>
          <p:nvPr/>
        </p:nvSpPr>
        <p:spPr>
          <a:xfrm>
            <a:off x="5539600" y="1572952"/>
            <a:ext cx="142183" cy="523667"/>
          </a:xfrm>
          <a:prstGeom prst="rightArrow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E6427CEF-4B53-B82B-DEE5-157414B0250A}"/>
              </a:ext>
            </a:extLst>
          </p:cNvPr>
          <p:cNvSpPr/>
          <p:nvPr/>
        </p:nvSpPr>
        <p:spPr>
          <a:xfrm>
            <a:off x="6784861" y="1572952"/>
            <a:ext cx="142183" cy="523667"/>
          </a:xfrm>
          <a:prstGeom prst="rightArrow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32F2E3A-7C11-4BCE-D6CD-8B9FBD215709}"/>
              </a:ext>
            </a:extLst>
          </p:cNvPr>
          <p:cNvSpPr/>
          <p:nvPr/>
        </p:nvSpPr>
        <p:spPr>
          <a:xfrm>
            <a:off x="8077945" y="1572952"/>
            <a:ext cx="142183" cy="523667"/>
          </a:xfrm>
          <a:prstGeom prst="rightArrow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0021E8E-7EC7-4844-CA8C-BD5EF09832AC}"/>
              </a:ext>
            </a:extLst>
          </p:cNvPr>
          <p:cNvSpPr/>
          <p:nvPr/>
        </p:nvSpPr>
        <p:spPr>
          <a:xfrm>
            <a:off x="9323584" y="1572952"/>
            <a:ext cx="142183" cy="523667"/>
          </a:xfrm>
          <a:prstGeom prst="rightArrow">
            <a:avLst/>
          </a:prstGeom>
          <a:solidFill>
            <a:srgbClr val="3E5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07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Agency FB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Maki</dc:creator>
  <cp:lastModifiedBy>Maki Maki</cp:lastModifiedBy>
  <cp:revision>7</cp:revision>
  <dcterms:created xsi:type="dcterms:W3CDTF">2023-02-13T08:38:39Z</dcterms:created>
  <dcterms:modified xsi:type="dcterms:W3CDTF">2023-02-13T08:47:11Z</dcterms:modified>
</cp:coreProperties>
</file>