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DFDFD"/>
    <a:srgbClr val="FEFEFE"/>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8" autoAdjust="0"/>
    <p:restoredTop sz="94660"/>
  </p:normalViewPr>
  <p:slideViewPr>
    <p:cSldViewPr snapToGrid="0">
      <p:cViewPr varScale="1">
        <p:scale>
          <a:sx n="38" d="100"/>
          <a:sy n="38" d="100"/>
        </p:scale>
        <p:origin x="11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A7A9-3DAD-D146-EE49-DC4BE29F3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32F2B2-F32E-D578-5D9D-F843F1368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B52D5-BAE9-9843-875C-D182132B6E7C}"/>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5" name="Footer Placeholder 4">
            <a:extLst>
              <a:ext uri="{FF2B5EF4-FFF2-40B4-BE49-F238E27FC236}">
                <a16:creationId xmlns:a16="http://schemas.microsoft.com/office/drawing/2014/main" id="{DEF2DA01-E355-3AFD-3FF9-9D21B4A13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6A376-ED31-5960-0CBE-5282FCAFF377}"/>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338135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0AB0-ABA5-6745-08CA-8225F2FA4A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1755A-F873-1F9A-BCA5-9C904A88B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4CE4A-4243-40C6-DE47-36E984E5D4A4}"/>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5" name="Footer Placeholder 4">
            <a:extLst>
              <a:ext uri="{FF2B5EF4-FFF2-40B4-BE49-F238E27FC236}">
                <a16:creationId xmlns:a16="http://schemas.microsoft.com/office/drawing/2014/main" id="{F5F443BE-663D-3A22-F7BC-BEAD772AD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ED5C6-8D59-C599-3585-B313DF8E5D09}"/>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3186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58115-0E08-12C3-A0A0-1CFFE2C8F9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F1A05-B495-6325-61EB-3FD9A05F0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6E11B-16D6-D45D-1825-2B750DEA652E}"/>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5" name="Footer Placeholder 4">
            <a:extLst>
              <a:ext uri="{FF2B5EF4-FFF2-40B4-BE49-F238E27FC236}">
                <a16:creationId xmlns:a16="http://schemas.microsoft.com/office/drawing/2014/main" id="{DFF4EA02-CBD7-F2C1-94B6-528800D3D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DED47-30FC-70E7-511D-B84F4A49A370}"/>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223231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EB5F-8C8E-0887-6BD9-C22F8CFCF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5608D-E050-0A6F-9045-2A993DD232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CC815-5755-EFF7-DB02-9C5D86A95859}"/>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5" name="Footer Placeholder 4">
            <a:extLst>
              <a:ext uri="{FF2B5EF4-FFF2-40B4-BE49-F238E27FC236}">
                <a16:creationId xmlns:a16="http://schemas.microsoft.com/office/drawing/2014/main" id="{0625A41C-FD6D-1890-EB0A-45AAFD7A6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B3567-A6B4-2230-72C2-A827D971C13B}"/>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423296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8FFE-77DB-A2DA-8126-8E795EEE9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168D31-A5AE-BC52-AF13-08F3E4C02B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17529-50FA-8B1D-A0C7-8030CE1E1FDF}"/>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5" name="Footer Placeholder 4">
            <a:extLst>
              <a:ext uri="{FF2B5EF4-FFF2-40B4-BE49-F238E27FC236}">
                <a16:creationId xmlns:a16="http://schemas.microsoft.com/office/drawing/2014/main" id="{EEE3BBAD-10A1-84DD-87B2-8C7977583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1A2C3-579A-FE00-0542-D28D6FF15A9A}"/>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302433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14E3-5B88-0838-8551-103F4EF72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3FFE6-F5A2-A1B4-F455-E1951AB24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C201D-8FBB-9DA7-BAF7-0FA8038E3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C1C31D-278F-FD2F-9B1E-C66302E43CE9}"/>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6" name="Footer Placeholder 5">
            <a:extLst>
              <a:ext uri="{FF2B5EF4-FFF2-40B4-BE49-F238E27FC236}">
                <a16:creationId xmlns:a16="http://schemas.microsoft.com/office/drawing/2014/main" id="{AC2E7B6F-283E-CB02-80D4-3EC0411D8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845F9-D6C5-12B7-5A0D-1C2E72F04348}"/>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4689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3387-DD7F-643B-02AB-1349F5BAA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FC73B1-163B-567D-5E84-8ADEF67EE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9FC57-A47C-64CD-FAE5-C1BFDE069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E8FCC-D494-2D51-9525-EDD92D0B0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BDF9-9E0E-B744-4DC9-106BF8C8A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456ECB-8F1C-E2F4-7FA6-4E99317D56A2}"/>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8" name="Footer Placeholder 7">
            <a:extLst>
              <a:ext uri="{FF2B5EF4-FFF2-40B4-BE49-F238E27FC236}">
                <a16:creationId xmlns:a16="http://schemas.microsoft.com/office/drawing/2014/main" id="{B788C75A-5DDC-5B08-6803-D68DD90476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990CB-72AB-AC44-8F3C-9F53B834C1D8}"/>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148650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031-105E-923C-D0CD-E6659A3520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E0F139-2FBF-0E79-E29A-B647A4B61D5C}"/>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4" name="Footer Placeholder 3">
            <a:extLst>
              <a:ext uri="{FF2B5EF4-FFF2-40B4-BE49-F238E27FC236}">
                <a16:creationId xmlns:a16="http://schemas.microsoft.com/office/drawing/2014/main" id="{5A33F14E-493C-23E6-25DC-5E70656414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2D78D-BC65-26A7-D1F4-4D7FB89E2297}"/>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319367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02846-3F1A-C04C-629F-9E8E2C77BA6A}"/>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3" name="Footer Placeholder 2">
            <a:extLst>
              <a:ext uri="{FF2B5EF4-FFF2-40B4-BE49-F238E27FC236}">
                <a16:creationId xmlns:a16="http://schemas.microsoft.com/office/drawing/2014/main" id="{F37C5627-4947-4793-1102-FF829A8B69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B83818-27F5-9A0C-03A5-DD4694A78897}"/>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259523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07FC-B3A8-182C-22C7-18299FE16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304FD8-D1FA-F436-AD8B-932C2640D4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077E9-5FB6-647E-38F1-6CE762A9E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3C122-EFAA-02F5-6D70-30AE0F2C7094}"/>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6" name="Footer Placeholder 5">
            <a:extLst>
              <a:ext uri="{FF2B5EF4-FFF2-40B4-BE49-F238E27FC236}">
                <a16:creationId xmlns:a16="http://schemas.microsoft.com/office/drawing/2014/main" id="{727C6485-87EF-0614-7938-D510F1FD1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C51DD-367F-15A6-3975-498879AE8D4C}"/>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247331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CFDB-664B-A790-A3F3-8BEDB4540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A5F705-4D68-483C-C105-DCA304720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5EC458-2EC3-A608-2D3B-928F707F2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D3D2F-F4BA-D228-E185-EAFB425582E0}"/>
              </a:ext>
            </a:extLst>
          </p:cNvPr>
          <p:cNvSpPr>
            <a:spLocks noGrp="1"/>
          </p:cNvSpPr>
          <p:nvPr>
            <p:ph type="dt" sz="half" idx="10"/>
          </p:nvPr>
        </p:nvSpPr>
        <p:spPr/>
        <p:txBody>
          <a:bodyPr/>
          <a:lstStyle/>
          <a:p>
            <a:fld id="{A8410564-A7B9-4833-B568-C6A150315E12}" type="datetimeFigureOut">
              <a:rPr lang="en-US" smtClean="0"/>
              <a:t>10/16/2024</a:t>
            </a:fld>
            <a:endParaRPr lang="en-US"/>
          </a:p>
        </p:txBody>
      </p:sp>
      <p:sp>
        <p:nvSpPr>
          <p:cNvPr id="6" name="Footer Placeholder 5">
            <a:extLst>
              <a:ext uri="{FF2B5EF4-FFF2-40B4-BE49-F238E27FC236}">
                <a16:creationId xmlns:a16="http://schemas.microsoft.com/office/drawing/2014/main" id="{F1736695-1DDA-0B87-18FF-FB759A7E8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6533-C37B-4D65-CCD0-B7E06F9E618F}"/>
              </a:ext>
            </a:extLst>
          </p:cNvPr>
          <p:cNvSpPr>
            <a:spLocks noGrp="1"/>
          </p:cNvSpPr>
          <p:nvPr>
            <p:ph type="sldNum" sz="quarter" idx="12"/>
          </p:nvPr>
        </p:nvSpPr>
        <p:spPr/>
        <p:txBody>
          <a:bodyPr/>
          <a:lstStyle/>
          <a:p>
            <a:fld id="{859B7241-B4D3-4FE0-970B-0ABA56687900}" type="slidenum">
              <a:rPr lang="en-US" smtClean="0"/>
              <a:t>‹#›</a:t>
            </a:fld>
            <a:endParaRPr lang="en-US"/>
          </a:p>
        </p:txBody>
      </p:sp>
    </p:spTree>
    <p:extLst>
      <p:ext uri="{BB962C8B-B14F-4D97-AF65-F5344CB8AC3E}">
        <p14:creationId xmlns:p14="http://schemas.microsoft.com/office/powerpoint/2010/main" val="158938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8CC40-281E-7C7E-622E-8D0E3FE2D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DD376-8073-BDFB-7E79-2D9B6AF7B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CC972-3032-F839-7701-53E6D28D0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410564-A7B9-4833-B568-C6A150315E12}" type="datetimeFigureOut">
              <a:rPr lang="en-US" smtClean="0"/>
              <a:t>10/16/2024</a:t>
            </a:fld>
            <a:endParaRPr lang="en-US"/>
          </a:p>
        </p:txBody>
      </p:sp>
      <p:sp>
        <p:nvSpPr>
          <p:cNvPr id="5" name="Footer Placeholder 4">
            <a:extLst>
              <a:ext uri="{FF2B5EF4-FFF2-40B4-BE49-F238E27FC236}">
                <a16:creationId xmlns:a16="http://schemas.microsoft.com/office/drawing/2014/main" id="{494463B8-A17F-FB30-3C06-816C69F57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831374-CB08-0790-32C0-19BFD9AEF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B7241-B4D3-4FE0-970B-0ABA56687900}" type="slidenum">
              <a:rPr lang="en-US" smtClean="0"/>
              <a:t>‹#›</a:t>
            </a:fld>
            <a:endParaRPr lang="en-US"/>
          </a:p>
        </p:txBody>
      </p:sp>
    </p:spTree>
    <p:extLst>
      <p:ext uri="{BB962C8B-B14F-4D97-AF65-F5344CB8AC3E}">
        <p14:creationId xmlns:p14="http://schemas.microsoft.com/office/powerpoint/2010/main" val="140758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46748-73BE-41F7-9446-C92C616E0975}"/>
              </a:ext>
            </a:extLst>
          </p:cNvPr>
          <p:cNvSpPr/>
          <p:nvPr/>
        </p:nvSpPr>
        <p:spPr>
          <a:xfrm>
            <a:off x="1166902" y="2967335"/>
            <a:ext cx="9858213"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CREATING A LLM APPLICATION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82269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014C8-192A-C1EA-90ED-704B96956633}"/>
              </a:ext>
            </a:extLst>
          </p:cNvPr>
          <p:cNvSpPr txBox="1"/>
          <p:nvPr/>
        </p:nvSpPr>
        <p:spPr>
          <a:xfrm>
            <a:off x="1675931" y="2459504"/>
            <a:ext cx="8840137" cy="1631216"/>
          </a:xfrm>
          <a:prstGeom prst="rect">
            <a:avLst/>
          </a:prstGeom>
          <a:noFill/>
        </p:spPr>
        <p:txBody>
          <a:bodyPr wrap="square" rtlCol="0">
            <a:spAutoFit/>
          </a:bodyPr>
          <a:lstStyle/>
          <a:p>
            <a:pPr algn="ctr"/>
            <a:r>
              <a:rPr lang="en-US" sz="2000" dirty="0">
                <a:solidFill>
                  <a:schemeClr val="tx1">
                    <a:lumMod val="75000"/>
                    <a:lumOff val="25000"/>
                  </a:schemeClr>
                </a:solidFill>
              </a:rPr>
              <a:t>LLMs can reason about wide-ranging topics, but their knowledge is limited to the public data up to a specific point in time that they were trained on.</a:t>
            </a:r>
          </a:p>
          <a:p>
            <a:pPr algn="ctr"/>
            <a:r>
              <a:rPr lang="en-US" sz="2000" dirty="0">
                <a:solidFill>
                  <a:schemeClr val="tx1">
                    <a:lumMod val="75000"/>
                    <a:lumOff val="25000"/>
                  </a:schemeClr>
                </a:solidFill>
              </a:rPr>
              <a:t>If you want to work with private data or newer knowledge, then the process of bringing the appropriate information and inserting it into the model prompt is known as Retrieval Augmented Generation (RAG).</a:t>
            </a:r>
          </a:p>
        </p:txBody>
      </p:sp>
    </p:spTree>
    <p:extLst>
      <p:ext uri="{BB962C8B-B14F-4D97-AF65-F5344CB8AC3E}">
        <p14:creationId xmlns:p14="http://schemas.microsoft.com/office/powerpoint/2010/main" val="372422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6" descr="Turning Digital by Diego Luque on Dribbble">
            <a:extLst>
              <a:ext uri="{FF2B5EF4-FFF2-40B4-BE49-F238E27FC236}">
                <a16:creationId xmlns:a16="http://schemas.microsoft.com/office/drawing/2014/main" id="{0D071AB4-499B-5895-F9B8-B7CD97FBE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77" r="26059" b="27824"/>
          <a:stretch/>
        </p:blipFill>
        <p:spPr bwMode="auto">
          <a:xfrm rot="5400000">
            <a:off x="1453963" y="1205192"/>
            <a:ext cx="3563471" cy="4124885"/>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3BB51D26-124A-3E7F-5048-1F32662B1BB5}"/>
              </a:ext>
            </a:extLst>
          </p:cNvPr>
          <p:cNvSpPr txBox="1">
            <a:spLocks/>
          </p:cNvSpPr>
          <p:nvPr/>
        </p:nvSpPr>
        <p:spPr>
          <a:xfrm>
            <a:off x="588263" y="457200"/>
            <a:ext cx="11018520" cy="553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cxnSp>
        <p:nvCxnSpPr>
          <p:cNvPr id="22" name="Straight Arrow Connector 21">
            <a:extLst>
              <a:ext uri="{FF2B5EF4-FFF2-40B4-BE49-F238E27FC236}">
                <a16:creationId xmlns:a16="http://schemas.microsoft.com/office/drawing/2014/main" id="{78AB76E3-CDA6-1140-728B-563410F45058}"/>
              </a:ext>
            </a:extLst>
          </p:cNvPr>
          <p:cNvCxnSpPr/>
          <p:nvPr/>
        </p:nvCxnSpPr>
        <p:spPr>
          <a:xfrm>
            <a:off x="5298141" y="3267635"/>
            <a:ext cx="1949824"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4" descr="Created by Sibylle Berg">
            <a:extLst>
              <a:ext uri="{FF2B5EF4-FFF2-40B4-BE49-F238E27FC236}">
                <a16:creationId xmlns:a16="http://schemas.microsoft.com/office/drawing/2014/main" id="{C17B820D-4D3E-6361-2556-C002C255E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406" y="183888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39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ADBB955-A367-F933-F949-8BA712161C7F}"/>
              </a:ext>
            </a:extLst>
          </p:cNvPr>
          <p:cNvPicPr>
            <a:picLocks noChangeAspect="1"/>
          </p:cNvPicPr>
          <p:nvPr/>
        </p:nvPicPr>
        <p:blipFill>
          <a:blip r:embed="rId2"/>
          <a:stretch>
            <a:fillRect/>
          </a:stretch>
        </p:blipFill>
        <p:spPr>
          <a:xfrm>
            <a:off x="515816" y="808892"/>
            <a:ext cx="11485767" cy="4964093"/>
          </a:xfrm>
          <a:prstGeom prst="rect">
            <a:avLst/>
          </a:prstGeom>
        </p:spPr>
      </p:pic>
    </p:spTree>
    <p:extLst>
      <p:ext uri="{BB962C8B-B14F-4D97-AF65-F5344CB8AC3E}">
        <p14:creationId xmlns:p14="http://schemas.microsoft.com/office/powerpoint/2010/main" val="166716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CFE47C43-A288-7D04-615F-2E9FDC0D64DD}"/>
              </a:ext>
            </a:extLst>
          </p:cNvPr>
          <p:cNvSpPr/>
          <p:nvPr/>
        </p:nvSpPr>
        <p:spPr>
          <a:xfrm>
            <a:off x="644767" y="2561493"/>
            <a:ext cx="1383323" cy="762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a:t>
            </a:r>
          </a:p>
        </p:txBody>
      </p:sp>
      <p:sp>
        <p:nvSpPr>
          <p:cNvPr id="3" name="Flowchart: Data 2">
            <a:extLst>
              <a:ext uri="{FF2B5EF4-FFF2-40B4-BE49-F238E27FC236}">
                <a16:creationId xmlns:a16="http://schemas.microsoft.com/office/drawing/2014/main" id="{BADD9638-AD9C-9BC4-B977-1FD928E7E7EB}"/>
              </a:ext>
            </a:extLst>
          </p:cNvPr>
          <p:cNvSpPr/>
          <p:nvPr/>
        </p:nvSpPr>
        <p:spPr>
          <a:xfrm>
            <a:off x="2649415" y="2608385"/>
            <a:ext cx="2086708" cy="668216"/>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CHUNKS</a:t>
            </a:r>
          </a:p>
        </p:txBody>
      </p:sp>
      <p:sp>
        <p:nvSpPr>
          <p:cNvPr id="4" name="Flowchart: Data 3">
            <a:extLst>
              <a:ext uri="{FF2B5EF4-FFF2-40B4-BE49-F238E27FC236}">
                <a16:creationId xmlns:a16="http://schemas.microsoft.com/office/drawing/2014/main" id="{D2A2140E-97CA-131F-78B9-4D27D566E01D}"/>
              </a:ext>
            </a:extLst>
          </p:cNvPr>
          <p:cNvSpPr/>
          <p:nvPr/>
        </p:nvSpPr>
        <p:spPr>
          <a:xfrm>
            <a:off x="5251937" y="2620107"/>
            <a:ext cx="2497016" cy="668216"/>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 Embeddings</a:t>
            </a:r>
          </a:p>
        </p:txBody>
      </p:sp>
      <p:sp>
        <p:nvSpPr>
          <p:cNvPr id="5" name="Flowchart: Magnetic Disk 4">
            <a:extLst>
              <a:ext uri="{FF2B5EF4-FFF2-40B4-BE49-F238E27FC236}">
                <a16:creationId xmlns:a16="http://schemas.microsoft.com/office/drawing/2014/main" id="{9BDBDEF9-3387-E4C0-8A89-AC7149B14D11}"/>
              </a:ext>
            </a:extLst>
          </p:cNvPr>
          <p:cNvSpPr/>
          <p:nvPr/>
        </p:nvSpPr>
        <p:spPr>
          <a:xfrm>
            <a:off x="9753601" y="2239108"/>
            <a:ext cx="1383324" cy="140677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VECTOR DB</a:t>
            </a:r>
          </a:p>
        </p:txBody>
      </p:sp>
      <p:cxnSp>
        <p:nvCxnSpPr>
          <p:cNvPr id="7" name="Straight Arrow Connector 6">
            <a:extLst>
              <a:ext uri="{FF2B5EF4-FFF2-40B4-BE49-F238E27FC236}">
                <a16:creationId xmlns:a16="http://schemas.microsoft.com/office/drawing/2014/main" id="{1151F903-56F6-E2A4-E538-6E6B406C90A7}"/>
              </a:ext>
            </a:extLst>
          </p:cNvPr>
          <p:cNvCxnSpPr>
            <a:stCxn id="2" idx="3"/>
            <a:endCxn id="3" idx="2"/>
          </p:cNvCxnSpPr>
          <p:nvPr/>
        </p:nvCxnSpPr>
        <p:spPr>
          <a:xfrm>
            <a:off x="2028090" y="2942493"/>
            <a:ext cx="8299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CC96E417-8353-3670-B1B7-498AFE0D91D1}"/>
              </a:ext>
            </a:extLst>
          </p:cNvPr>
          <p:cNvCxnSpPr>
            <a:cxnSpLocks/>
            <a:stCxn id="3" idx="5"/>
            <a:endCxn id="4" idx="2"/>
          </p:cNvCxnSpPr>
          <p:nvPr/>
        </p:nvCxnSpPr>
        <p:spPr>
          <a:xfrm>
            <a:off x="4527452" y="2942493"/>
            <a:ext cx="974187" cy="11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ACFFC557-BD82-C61B-11AD-11867F7BA0FB}"/>
              </a:ext>
            </a:extLst>
          </p:cNvPr>
          <p:cNvCxnSpPr>
            <a:cxnSpLocks/>
            <a:endCxn id="5" idx="2"/>
          </p:cNvCxnSpPr>
          <p:nvPr/>
        </p:nvCxnSpPr>
        <p:spPr>
          <a:xfrm flipV="1">
            <a:off x="7379676" y="2942493"/>
            <a:ext cx="2373925" cy="11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08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9BDBDEF9-3387-E4C0-8A89-AC7149B14D11}"/>
              </a:ext>
            </a:extLst>
          </p:cNvPr>
          <p:cNvSpPr/>
          <p:nvPr/>
        </p:nvSpPr>
        <p:spPr>
          <a:xfrm>
            <a:off x="7033847" y="832338"/>
            <a:ext cx="1383324" cy="140677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VECTOR DB</a:t>
            </a:r>
          </a:p>
        </p:txBody>
      </p:sp>
      <p:sp>
        <p:nvSpPr>
          <p:cNvPr id="6" name="Oval 5">
            <a:extLst>
              <a:ext uri="{FF2B5EF4-FFF2-40B4-BE49-F238E27FC236}">
                <a16:creationId xmlns:a16="http://schemas.microsoft.com/office/drawing/2014/main" id="{574FB552-08FE-7B85-975F-D683BFC29FC7}"/>
              </a:ext>
            </a:extLst>
          </p:cNvPr>
          <p:cNvSpPr/>
          <p:nvPr/>
        </p:nvSpPr>
        <p:spPr>
          <a:xfrm>
            <a:off x="890953" y="2790092"/>
            <a:ext cx="1277816" cy="12778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user</a:t>
            </a:r>
          </a:p>
        </p:txBody>
      </p:sp>
      <p:sp>
        <p:nvSpPr>
          <p:cNvPr id="9" name="Flowchart: Data 8">
            <a:extLst>
              <a:ext uri="{FF2B5EF4-FFF2-40B4-BE49-F238E27FC236}">
                <a16:creationId xmlns:a16="http://schemas.microsoft.com/office/drawing/2014/main" id="{E84C128F-FC61-C4FF-A95A-2D51CC4A2935}"/>
              </a:ext>
            </a:extLst>
          </p:cNvPr>
          <p:cNvSpPr/>
          <p:nvPr/>
        </p:nvSpPr>
        <p:spPr>
          <a:xfrm>
            <a:off x="3493475" y="1201615"/>
            <a:ext cx="2497016" cy="668216"/>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 Embeddings</a:t>
            </a:r>
          </a:p>
        </p:txBody>
      </p:sp>
      <p:cxnSp>
        <p:nvCxnSpPr>
          <p:cNvPr id="14" name="Connector: Elbow 13">
            <a:extLst>
              <a:ext uri="{FF2B5EF4-FFF2-40B4-BE49-F238E27FC236}">
                <a16:creationId xmlns:a16="http://schemas.microsoft.com/office/drawing/2014/main" id="{E049CAF0-5B91-6A8A-702A-D2C9FFA54469}"/>
              </a:ext>
            </a:extLst>
          </p:cNvPr>
          <p:cNvCxnSpPr>
            <a:stCxn id="6" idx="6"/>
            <a:endCxn id="9" idx="4"/>
          </p:cNvCxnSpPr>
          <p:nvPr/>
        </p:nvCxnSpPr>
        <p:spPr>
          <a:xfrm flipV="1">
            <a:off x="2168769" y="1869831"/>
            <a:ext cx="2573214" cy="15591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AE6BD04-04F7-57AA-BC24-0FF34A5D44BC}"/>
              </a:ext>
            </a:extLst>
          </p:cNvPr>
          <p:cNvCxnSpPr>
            <a:stCxn id="9" idx="5"/>
            <a:endCxn id="5" idx="2"/>
          </p:cNvCxnSpPr>
          <p:nvPr/>
        </p:nvCxnSpPr>
        <p:spPr>
          <a:xfrm>
            <a:off x="5740789" y="1535723"/>
            <a:ext cx="12930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19BDCAD-7B88-D2D5-B36D-6BEC253D4CD2}"/>
              </a:ext>
            </a:extLst>
          </p:cNvPr>
          <p:cNvSpPr txBox="1"/>
          <p:nvPr/>
        </p:nvSpPr>
        <p:spPr>
          <a:xfrm>
            <a:off x="2168769" y="3059668"/>
            <a:ext cx="1058560" cy="369332"/>
          </a:xfrm>
          <a:prstGeom prst="rect">
            <a:avLst/>
          </a:prstGeom>
          <a:noFill/>
        </p:spPr>
        <p:txBody>
          <a:bodyPr wrap="none" rtlCol="0">
            <a:spAutoFit/>
          </a:bodyPr>
          <a:lstStyle/>
          <a:p>
            <a:r>
              <a:rPr lang="en-US" dirty="0"/>
              <a:t>question</a:t>
            </a:r>
          </a:p>
        </p:txBody>
      </p:sp>
      <p:sp>
        <p:nvSpPr>
          <p:cNvPr id="19" name="Flowchart: Data 18">
            <a:extLst>
              <a:ext uri="{FF2B5EF4-FFF2-40B4-BE49-F238E27FC236}">
                <a16:creationId xmlns:a16="http://schemas.microsoft.com/office/drawing/2014/main" id="{91D2339F-902C-F73D-50F3-29DE9EB58C3F}"/>
              </a:ext>
            </a:extLst>
          </p:cNvPr>
          <p:cNvSpPr/>
          <p:nvPr/>
        </p:nvSpPr>
        <p:spPr>
          <a:xfrm>
            <a:off x="6254263" y="5210907"/>
            <a:ext cx="2497016" cy="668216"/>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PROMPT</a:t>
            </a:r>
          </a:p>
        </p:txBody>
      </p:sp>
      <p:sp>
        <p:nvSpPr>
          <p:cNvPr id="20" name="Oval 19">
            <a:extLst>
              <a:ext uri="{FF2B5EF4-FFF2-40B4-BE49-F238E27FC236}">
                <a16:creationId xmlns:a16="http://schemas.microsoft.com/office/drawing/2014/main" id="{DF17A1C9-E7BC-EE80-08E6-7E4F11C4ACFF}"/>
              </a:ext>
            </a:extLst>
          </p:cNvPr>
          <p:cNvSpPr/>
          <p:nvPr/>
        </p:nvSpPr>
        <p:spPr>
          <a:xfrm>
            <a:off x="7033847" y="2798883"/>
            <a:ext cx="1277816" cy="12778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cxnSp>
        <p:nvCxnSpPr>
          <p:cNvPr id="21" name="Straight Arrow Connector 20">
            <a:extLst>
              <a:ext uri="{FF2B5EF4-FFF2-40B4-BE49-F238E27FC236}">
                <a16:creationId xmlns:a16="http://schemas.microsoft.com/office/drawing/2014/main" id="{9C98EAE4-FC96-DB8A-E0A5-D08FC13649FC}"/>
              </a:ext>
            </a:extLst>
          </p:cNvPr>
          <p:cNvCxnSpPr>
            <a:cxnSpLocks/>
            <a:endCxn id="20" idx="2"/>
          </p:cNvCxnSpPr>
          <p:nvPr/>
        </p:nvCxnSpPr>
        <p:spPr>
          <a:xfrm>
            <a:off x="2168769" y="3429000"/>
            <a:ext cx="4865078" cy="8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842DBDB-E94B-6FC9-7673-6EEE99D5A4F7}"/>
              </a:ext>
            </a:extLst>
          </p:cNvPr>
          <p:cNvCxnSpPr>
            <a:cxnSpLocks/>
            <a:stCxn id="19" idx="0"/>
            <a:endCxn id="20" idx="4"/>
          </p:cNvCxnSpPr>
          <p:nvPr/>
        </p:nvCxnSpPr>
        <p:spPr>
          <a:xfrm flipH="1" flipV="1">
            <a:off x="7672755" y="4076699"/>
            <a:ext cx="79718" cy="1134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44BFB8F-4175-B3A7-AAE9-B273E1BAF3FE}"/>
              </a:ext>
            </a:extLst>
          </p:cNvPr>
          <p:cNvCxnSpPr>
            <a:cxnSpLocks/>
            <a:stCxn id="5" idx="3"/>
            <a:endCxn id="20" idx="0"/>
          </p:cNvCxnSpPr>
          <p:nvPr/>
        </p:nvCxnSpPr>
        <p:spPr>
          <a:xfrm flipH="1">
            <a:off x="7672755" y="2239108"/>
            <a:ext cx="52754" cy="559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E608782F-010E-EA0B-CDFC-C97E73FF1B14}"/>
              </a:ext>
            </a:extLst>
          </p:cNvPr>
          <p:cNvCxnSpPr>
            <a:cxnSpLocks/>
            <a:stCxn id="20" idx="3"/>
            <a:endCxn id="6" idx="4"/>
          </p:cNvCxnSpPr>
          <p:nvPr/>
        </p:nvCxnSpPr>
        <p:spPr>
          <a:xfrm rot="5400000">
            <a:off x="4286250" y="1133178"/>
            <a:ext cx="178341" cy="5691118"/>
          </a:xfrm>
          <a:prstGeom prst="bentConnector3">
            <a:avLst>
              <a:gd name="adj1" fmla="val 23311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D4402B9-2F18-EC36-964E-59A37FBA1475}"/>
              </a:ext>
            </a:extLst>
          </p:cNvPr>
          <p:cNvSpPr txBox="1"/>
          <p:nvPr/>
        </p:nvSpPr>
        <p:spPr>
          <a:xfrm>
            <a:off x="5655833" y="3900825"/>
            <a:ext cx="907364" cy="369332"/>
          </a:xfrm>
          <a:prstGeom prst="rect">
            <a:avLst/>
          </a:prstGeom>
          <a:noFill/>
        </p:spPr>
        <p:txBody>
          <a:bodyPr wrap="none" rtlCol="0">
            <a:spAutoFit/>
          </a:bodyPr>
          <a:lstStyle/>
          <a:p>
            <a:r>
              <a:rPr lang="en-US" dirty="0"/>
              <a:t>answer</a:t>
            </a:r>
          </a:p>
        </p:txBody>
      </p:sp>
    </p:spTree>
    <p:extLst>
      <p:ext uri="{BB962C8B-B14F-4D97-AF65-F5344CB8AC3E}">
        <p14:creationId xmlns:p14="http://schemas.microsoft.com/office/powerpoint/2010/main" val="237514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8" grpId="0"/>
      <p:bldP spid="19" grpId="0" animBg="1"/>
      <p:bldP spid="20" grpId="0" animBg="1"/>
      <p:bldP spid="3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84</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Hamas-Ur- Rehman</dc:creator>
  <cp:lastModifiedBy>Hamas Rehman</cp:lastModifiedBy>
  <cp:revision>12</cp:revision>
  <dcterms:created xsi:type="dcterms:W3CDTF">2024-05-25T06:12:33Z</dcterms:created>
  <dcterms:modified xsi:type="dcterms:W3CDTF">2024-10-16T03:16:19Z</dcterms:modified>
</cp:coreProperties>
</file>